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Montserrat" pitchFamily="2" charset="77"/>
      <p:regular r:id="rId12"/>
      <p:bold r:id="rId13"/>
      <p:italic r:id="rId14"/>
      <p:boldItalic r:id="rId15"/>
    </p:embeddedFont>
    <p:embeddedFont>
      <p:font typeface="Pacifico" pitchFamily="2" charset="77"/>
      <p:regular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FCAE87A-C5CB-4102-ADD1-5B58BCECD016}">
  <a:tblStyle styleId="{5FCAE87A-C5CB-4102-ADD1-5B58BCECD01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5"/>
  </p:normalViewPr>
  <p:slideViewPr>
    <p:cSldViewPr snapToGrid="0">
      <p:cViewPr varScale="1">
        <p:scale>
          <a:sx n="119" d="100"/>
          <a:sy n="119" d="100"/>
        </p:scale>
        <p:origin x="90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d57c7f1c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d57c7f1c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6f73a04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6f73a04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d57c7f1c3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d57c7f1c3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d57c7f1c3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d57c7f1c3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d57c7f1c3_1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1d57c7f1c3_1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1d57c7f1c3_1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1d57c7f1c3_1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1dea8596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1dea8596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1d57c7f1c3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1d57c7f1c3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Mõtle</a:t>
            </a:r>
            <a:r>
              <a:rPr lang="en" sz="3900">
                <a:latin typeface="Montserrat"/>
                <a:ea typeface="Montserrat"/>
                <a:cs typeface="Montserrat"/>
                <a:sym typeface="Montserrat"/>
              </a:rPr>
              <a:t> - Konsulteeri - </a:t>
            </a:r>
            <a:r>
              <a:rPr lang="en" sz="3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Planeeri</a:t>
            </a:r>
            <a:endParaRPr sz="3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525" y="414075"/>
            <a:ext cx="1286500" cy="4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5575" y="414075"/>
            <a:ext cx="766775" cy="7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ctrTitle"/>
          </p:nvPr>
        </p:nvSpPr>
        <p:spPr>
          <a:xfrm>
            <a:off x="292175" y="432600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Mõtle</a:t>
            </a:r>
            <a:endParaRPr sz="3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828275" y="1603050"/>
            <a:ext cx="7242000" cy="28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Eesmärk - </a:t>
            </a:r>
            <a:r>
              <a:rPr lang="en" sz="23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Sihtgrupp</a:t>
            </a:r>
            <a:r>
              <a:rPr lang="en"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- Aeg - </a:t>
            </a:r>
            <a:r>
              <a:rPr lang="en" sz="23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Formaat</a:t>
            </a:r>
            <a:r>
              <a:rPr lang="en"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- Programm </a:t>
            </a:r>
            <a:endParaRPr sz="2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Nõuded - </a:t>
            </a:r>
            <a:r>
              <a:rPr lang="en" sz="23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Toimumiskoht </a:t>
            </a:r>
            <a:r>
              <a:rPr lang="en"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2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Tehniline vajadus - </a:t>
            </a:r>
            <a:r>
              <a:rPr lang="en" sz="23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Kommunikatsioon -</a:t>
            </a:r>
            <a:r>
              <a:rPr lang="en"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23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Rahastus</a:t>
            </a:r>
            <a:r>
              <a:rPr lang="en" sz="2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- </a:t>
            </a:r>
            <a:r>
              <a:rPr lang="en" sz="25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Meeskond </a:t>
            </a:r>
            <a:endParaRPr sz="2500">
              <a:solidFill>
                <a:srgbClr val="FF99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525" y="414075"/>
            <a:ext cx="1286500" cy="4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5575" y="414075"/>
            <a:ext cx="766775" cy="7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57A6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/>
        </p:nvSpPr>
        <p:spPr>
          <a:xfrm>
            <a:off x="667200" y="1890875"/>
            <a:ext cx="31332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Konsulteeri</a:t>
            </a:r>
            <a:endParaRPr sz="2800">
              <a:solidFill>
                <a:srgbClr val="FF9900"/>
              </a:solidFill>
              <a:latin typeface="Pacifico"/>
              <a:ea typeface="Pacifico"/>
              <a:cs typeface="Pacifico"/>
              <a:sym typeface="Pacifico"/>
            </a:endParaRPr>
          </a:p>
        </p:txBody>
      </p:sp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4050" y="268099"/>
            <a:ext cx="4489298" cy="44892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0525" y="414075"/>
            <a:ext cx="1286500" cy="4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35575" y="414075"/>
            <a:ext cx="766775" cy="7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>
            <a:spLocks noGrp="1"/>
          </p:cNvSpPr>
          <p:nvPr>
            <p:ph type="ctrTitle"/>
          </p:nvPr>
        </p:nvSpPr>
        <p:spPr>
          <a:xfrm>
            <a:off x="258550" y="37762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Planeeri aega</a:t>
            </a:r>
            <a:endParaRPr sz="3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721800" y="1375125"/>
            <a:ext cx="7700400" cy="33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Mõtlemiseks - </a:t>
            </a:r>
            <a:r>
              <a:rPr lang="en" sz="23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Uurimiseks</a:t>
            </a: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- Konsulteerimiseks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Päringu koostamiseks </a:t>
            </a: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Pakkumiste koostamiseks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Hindamiseks - </a:t>
            </a:r>
            <a:r>
              <a:rPr lang="en" sz="23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Tagasiside andmiseks</a:t>
            </a:r>
            <a:endParaRPr sz="2300">
              <a:solidFill>
                <a:srgbClr val="FF99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Kokkulepete sõlmimiseks 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9900"/>
                </a:solidFill>
                <a:latin typeface="Roboto"/>
                <a:ea typeface="Roboto"/>
                <a:cs typeface="Roboto"/>
                <a:sym typeface="Roboto"/>
              </a:rPr>
              <a:t>Töödega alustamiseks </a:t>
            </a: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Projekti lõpetamiseks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525" y="414075"/>
            <a:ext cx="1286500" cy="4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5575" y="414075"/>
            <a:ext cx="766775" cy="7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57A6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/>
        </p:nvSpPr>
        <p:spPr>
          <a:xfrm>
            <a:off x="1448400" y="451400"/>
            <a:ext cx="6247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Loovlahenduse tähendus</a:t>
            </a:r>
            <a:endParaRPr sz="28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463200" y="1192200"/>
            <a:ext cx="7848000" cy="40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Kontseptsioon?</a:t>
            </a: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Taust. Väärtused. Sihtrühm.</a:t>
            </a:r>
            <a:r>
              <a:rPr lang="en" sz="29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Sõnumid. Aktuaalsed teemad.</a:t>
            </a:r>
            <a:b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br>
              <a:rPr lang="en" sz="38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Visuaalne keel? </a:t>
            </a: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Asukoht? </a:t>
            </a:r>
            <a:b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Programm?</a:t>
            </a: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Ära lähtu isiklikust huvist. Võimalusel vürtsita programmi.</a:t>
            </a:r>
            <a:br>
              <a:rPr lang="en" sz="38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br>
              <a:rPr lang="en" sz="38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>
              <a:solidFill>
                <a:srgbClr val="FF9900"/>
              </a:solidFill>
            </a:endParaRPr>
          </a:p>
        </p:txBody>
      </p:sp>
      <p:pic>
        <p:nvPicPr>
          <p:cNvPr id="100" name="Google Shape;10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5713" y="4066075"/>
            <a:ext cx="1286500" cy="4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5575" y="414075"/>
            <a:ext cx="766775" cy="7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57A6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/>
        </p:nvSpPr>
        <p:spPr>
          <a:xfrm>
            <a:off x="1448400" y="485450"/>
            <a:ext cx="6247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Korraldusfirma kaasamine - miks?</a:t>
            </a:r>
            <a:endParaRPr sz="28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463200" y="1169500"/>
            <a:ext cx="7848000" cy="3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Know-how.</a:t>
            </a: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Tegevusplaan ja eelarve. Abi ootamatustel.</a:t>
            </a:r>
            <a:b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sz="18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Ülevaade toimuvast, trendid.</a:t>
            </a: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Mis asi on Metaverse??</a:t>
            </a:r>
            <a:br>
              <a:rPr lang="en" sz="18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sz="18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Õppimine iseseisvaks korraldamiseks.</a:t>
            </a: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Alati ei pea kaasama.</a:t>
            </a:r>
            <a:endParaRPr sz="18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Ajaline võit.</a:t>
            </a:r>
            <a:endParaRPr sz="32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8" name="Google Shape;10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5713" y="4038200"/>
            <a:ext cx="1286500" cy="4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5575" y="414075"/>
            <a:ext cx="766775" cy="7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57A6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/>
        </p:nvSpPr>
        <p:spPr>
          <a:xfrm>
            <a:off x="1263600" y="440025"/>
            <a:ext cx="6247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Millist eeltööd peaks tegema?</a:t>
            </a:r>
            <a:endParaRPr sz="28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5" name="Google Shape;115;p19"/>
          <p:cNvSpPr txBox="1"/>
          <p:nvPr/>
        </p:nvSpPr>
        <p:spPr>
          <a:xfrm>
            <a:off x="463200" y="1317100"/>
            <a:ext cx="8506800" cy="38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Korraldusfirma panustab oma aega. Tutvu ja küsi. </a:t>
            </a:r>
            <a:endParaRPr sz="25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Võib-olla leiad partneri ilma detailset pakkumist küsimata?</a:t>
            </a:r>
            <a:b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sz="18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Vähem on parem.</a:t>
            </a: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Austa enda ja teiste aega.</a:t>
            </a:r>
            <a:r>
              <a:rPr lang="en" sz="29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Tervikteenus või osaline lahendus?</a:t>
            </a:r>
            <a:br>
              <a:rPr lang="en" sz="25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Millised on ootused?</a:t>
            </a: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9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6" name="Google Shape;11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5713" y="4024250"/>
            <a:ext cx="1286500" cy="4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5575" y="414075"/>
            <a:ext cx="766775" cy="7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p20"/>
          <p:cNvGraphicFramePr/>
          <p:nvPr/>
        </p:nvGraphicFramePr>
        <p:xfrm>
          <a:off x="824550" y="82415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{5FCAE87A-C5CB-4102-ADD1-5B58BCECD016}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61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Eesmärk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Sihtgrupp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Partnerid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Kuupäev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Toimumiskoht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Formaat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Programm, esinejad, Moderaatorid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Meelelahutus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Sotsiaalprogramm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Loovlahendus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Kommunikatsioon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Osalejate registreerimine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Abstraktide kogumine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Sponsorlus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Soovid tehnilisele lahendusele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Salvestus, fotograaf, videograaf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Graafika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Tõlge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Jaotusmaterjalid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Toitlustus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Transport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Majutus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Kohapealne sekretariaat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Nõuded meeskonnale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Projektijuhtimine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Mis tegevused korraldaja poolt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lt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Nõuded korraldusele</a:t>
                      </a:r>
                      <a:endParaRPr sz="1600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" name="Google Shape;123;p20"/>
          <p:cNvSpPr txBox="1"/>
          <p:nvPr/>
        </p:nvSpPr>
        <p:spPr>
          <a:xfrm>
            <a:off x="824550" y="257725"/>
            <a:ext cx="7239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Tehniline kirjeldus</a:t>
            </a:r>
            <a:endParaRPr sz="28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4" name="Google Shape;12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525" y="414075"/>
            <a:ext cx="1286500" cy="4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5575" y="414075"/>
            <a:ext cx="766775" cy="7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57A6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/>
        </p:nvSpPr>
        <p:spPr>
          <a:xfrm>
            <a:off x="1252250" y="337825"/>
            <a:ext cx="6247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Millist eeltööd peaks tegema?</a:t>
            </a:r>
            <a:endParaRPr sz="28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1" name="Google Shape;131;p21"/>
          <p:cNvSpPr txBox="1"/>
          <p:nvPr/>
        </p:nvSpPr>
        <p:spPr>
          <a:xfrm>
            <a:off x="426450" y="953425"/>
            <a:ext cx="8291100" cy="41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Nõuded teenusepakkujale.</a:t>
            </a:r>
            <a:endParaRPr sz="25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Mis teenuseid pakub, tiimiliikmed, kogemus ja kas raamatupidamine on korras?</a:t>
            </a:r>
            <a:endParaRPr sz="18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Materjalid.</a:t>
            </a:r>
            <a:endParaRPr sz="25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Loovlahendus, tehniline kirjeldus, eelarve, kogemus ja meeskond.</a:t>
            </a:r>
            <a:br>
              <a:rPr lang="en" sz="25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sz="25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Pakkumiste võrdlemine.</a:t>
            </a:r>
            <a:endParaRPr sz="25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Koosta päring mis on lihtsasti võrreldav.</a:t>
            </a:r>
            <a:endParaRPr sz="18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Tähtajad.</a:t>
            </a:r>
            <a:endParaRPr sz="25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Jäta aega pakkujale ja iseendale.</a:t>
            </a:r>
            <a:endParaRPr sz="18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32" name="Google Shape;13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38875" y="4275200"/>
            <a:ext cx="1286500" cy="4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5575" y="414075"/>
            <a:ext cx="766775" cy="7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Macintosh PowerPoint</Application>
  <PresentationFormat>On-screen Show (16:9)</PresentationFormat>
  <Paragraphs>72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Montserrat</vt:lpstr>
      <vt:lpstr>Pacifico</vt:lpstr>
      <vt:lpstr>Roboto</vt:lpstr>
      <vt:lpstr>Arial</vt:lpstr>
      <vt:lpstr>Material</vt:lpstr>
      <vt:lpstr>Mõtle - Konsulteeri - Planeeri</vt:lpstr>
      <vt:lpstr>Mõtle</vt:lpstr>
      <vt:lpstr>PowerPoint Presentation</vt:lpstr>
      <vt:lpstr>Planeeri aega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Mõtle - Konsulteeri - Planeeri</dc:title>
  <cp:lastModifiedBy>Riine Tiigi</cp:lastModifiedBy>
  <cp:revision>1</cp:revision>
  <dcterms:modified xsi:type="dcterms:W3CDTF">2022-03-21T08:04:49Z</dcterms:modified>
</cp:coreProperties>
</file>