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4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5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69" r:id="rId1"/>
    <p:sldMasterId id="2147483844" r:id="rId2"/>
    <p:sldMasterId id="2147484064" r:id="rId3"/>
    <p:sldMasterId id="2147484425" r:id="rId4"/>
    <p:sldMasterId id="2147484486" r:id="rId5"/>
    <p:sldMasterId id="2147484493" r:id="rId6"/>
  </p:sldMasterIdLst>
  <p:notesMasterIdLst>
    <p:notesMasterId r:id="rId91"/>
  </p:notesMasterIdLst>
  <p:handoutMasterIdLst>
    <p:handoutMasterId r:id="rId92"/>
  </p:handoutMasterIdLst>
  <p:sldIdLst>
    <p:sldId id="881" r:id="rId7"/>
    <p:sldId id="26881" r:id="rId8"/>
    <p:sldId id="26882" r:id="rId9"/>
    <p:sldId id="596" r:id="rId10"/>
    <p:sldId id="26883" r:id="rId11"/>
    <p:sldId id="26884" r:id="rId12"/>
    <p:sldId id="26885" r:id="rId13"/>
    <p:sldId id="26886" r:id="rId14"/>
    <p:sldId id="839" r:id="rId15"/>
    <p:sldId id="26887" r:id="rId16"/>
    <p:sldId id="849" r:id="rId17"/>
    <p:sldId id="26745" r:id="rId18"/>
    <p:sldId id="26729" r:id="rId19"/>
    <p:sldId id="788" r:id="rId20"/>
    <p:sldId id="26725" r:id="rId21"/>
    <p:sldId id="853" r:id="rId22"/>
    <p:sldId id="26862" r:id="rId23"/>
    <p:sldId id="26863" r:id="rId24"/>
    <p:sldId id="26864" r:id="rId25"/>
    <p:sldId id="26865" r:id="rId26"/>
    <p:sldId id="26866" r:id="rId27"/>
    <p:sldId id="26867" r:id="rId28"/>
    <p:sldId id="26868" r:id="rId29"/>
    <p:sldId id="26869" r:id="rId30"/>
    <p:sldId id="26874" r:id="rId31"/>
    <p:sldId id="26875" r:id="rId32"/>
    <p:sldId id="26876" r:id="rId33"/>
    <p:sldId id="26877" r:id="rId34"/>
    <p:sldId id="26871" r:id="rId35"/>
    <p:sldId id="26873" r:id="rId36"/>
    <p:sldId id="26878" r:id="rId37"/>
    <p:sldId id="26870" r:id="rId38"/>
    <p:sldId id="26879" r:id="rId39"/>
    <p:sldId id="26880" r:id="rId40"/>
    <p:sldId id="26963" r:id="rId41"/>
    <p:sldId id="304" r:id="rId42"/>
    <p:sldId id="26944" r:id="rId43"/>
    <p:sldId id="26946" r:id="rId44"/>
    <p:sldId id="26947" r:id="rId45"/>
    <p:sldId id="26949" r:id="rId46"/>
    <p:sldId id="26950" r:id="rId47"/>
    <p:sldId id="26760" r:id="rId48"/>
    <p:sldId id="26951" r:id="rId49"/>
    <p:sldId id="26952" r:id="rId50"/>
    <p:sldId id="26954" r:id="rId51"/>
    <p:sldId id="26766" r:id="rId52"/>
    <p:sldId id="850" r:id="rId53"/>
    <p:sldId id="26956" r:id="rId54"/>
    <p:sldId id="26955" r:id="rId55"/>
    <p:sldId id="26962" r:id="rId56"/>
    <p:sldId id="26890" r:id="rId57"/>
    <p:sldId id="789" r:id="rId58"/>
    <p:sldId id="331" r:id="rId59"/>
    <p:sldId id="851" r:id="rId60"/>
    <p:sldId id="26919" r:id="rId61"/>
    <p:sldId id="26940" r:id="rId62"/>
    <p:sldId id="26925" r:id="rId63"/>
    <p:sldId id="26922" r:id="rId64"/>
    <p:sldId id="26942" r:id="rId65"/>
    <p:sldId id="852" r:id="rId66"/>
    <p:sldId id="26780" r:id="rId67"/>
    <p:sldId id="26819" r:id="rId68"/>
    <p:sldId id="26827" r:id="rId69"/>
    <p:sldId id="26821" r:id="rId70"/>
    <p:sldId id="26823" r:id="rId71"/>
    <p:sldId id="26822" r:id="rId72"/>
    <p:sldId id="26829" r:id="rId73"/>
    <p:sldId id="26957" r:id="rId74"/>
    <p:sldId id="26845" r:id="rId75"/>
    <p:sldId id="26846" r:id="rId76"/>
    <p:sldId id="26847" r:id="rId77"/>
    <p:sldId id="26831" r:id="rId78"/>
    <p:sldId id="26835" r:id="rId79"/>
    <p:sldId id="26838" r:id="rId80"/>
    <p:sldId id="26839" r:id="rId81"/>
    <p:sldId id="26833" r:id="rId82"/>
    <p:sldId id="26958" r:id="rId83"/>
    <p:sldId id="26828" r:id="rId84"/>
    <p:sldId id="26959" r:id="rId85"/>
    <p:sldId id="26849" r:id="rId86"/>
    <p:sldId id="26850" r:id="rId87"/>
    <p:sldId id="26960" r:id="rId88"/>
    <p:sldId id="26961" r:id="rId89"/>
    <p:sldId id="26861" r:id="rId90"/>
  </p:sldIdLst>
  <p:sldSz cx="12192000" cy="6858000"/>
  <p:notesSz cx="6735763" cy="9866313"/>
  <p:embeddedFontLst>
    <p:embeddedFont>
      <p:font typeface="Aino" panose="02000603040504020204" pitchFamily="50" charset="-70"/>
      <p:regular r:id="rId93"/>
      <p:bold r:id="rId94"/>
      <p:italic r:id="rId95"/>
      <p:boldItalic r:id="rId96"/>
    </p:embeddedFont>
    <p:embeddedFont>
      <p:font typeface="Aino Headline" panose="020B0303040504020204" pitchFamily="34" charset="0"/>
      <p:regular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0"/>
    <a:srgbClr val="0078FF"/>
    <a:srgbClr val="33CCCC"/>
    <a:srgbClr val="4385C1"/>
    <a:srgbClr val="3A3A85"/>
    <a:srgbClr val="244770"/>
    <a:srgbClr val="2E7AA1"/>
    <a:srgbClr val="2B7AA1"/>
    <a:srgbClr val="3C0078"/>
    <a:srgbClr val="FF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65052-91DD-4666-A855-AE867E85EF2A}" v="1" dt="2024-05-30T11:53:02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 autoAdjust="0"/>
    <p:restoredTop sz="79532" autoAdjust="0"/>
  </p:normalViewPr>
  <p:slideViewPr>
    <p:cSldViewPr snapToGrid="0" showGuides="1">
      <p:cViewPr varScale="1">
        <p:scale>
          <a:sx n="90" d="100"/>
          <a:sy n="90" d="100"/>
        </p:scale>
        <p:origin x="972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8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28"/>
    </p:cViewPr>
  </p:sorterViewPr>
  <p:notesViewPr>
    <p:cSldViewPr snapToGrid="0" showGuides="1">
      <p:cViewPr varScale="1">
        <p:scale>
          <a:sx n="51" d="100"/>
          <a:sy n="51" d="100"/>
        </p:scale>
        <p:origin x="1836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font" Target="fonts/font3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font" Target="fonts/font2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5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font" Target="fonts/font1.fntdata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0A495-8294-4213-80EA-2FB2B3EE0D3F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42D84-F9EC-4261-BCC9-A49D898D55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76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9:29:29.71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24575,'2'0'0,"0"1"0,-1-1 0,1 0 0,0 0 0,0 1 0,-1-1 0,1 1 0,-1 0 0,1-1 0,-1 1 0,1 0 0,-1 0 0,1 0 0,1 2 0,8 4 0,34 24 0,-2 2 0,61 61 0,-19-17 0,56 41 0,219 141 0,-39-48 0,-295-196 0,-1-1 0,48 18 0,-52-24 0,0 1 0,0 0 0,-1 2 0,0 1 0,30 23 0,19 34 0,-2 1 0,-44-51 0,-1-1 0,-1 0 0,-1 2 0,-1 0 0,31 43 0,-14-1 0,-26-41 0,2-1 0,0 0 0,2-1 0,26 31 0,60 45 0,29 29 0,162 206 0,65 67 0,-267-310 0,181 190 0,-177-179 0,-33-36 0,81 108 0,-117-134 0,-18-25 0,1-1 0,0 1 0,1-2 0,0 1 0,0-1 0,1 0 0,17 14 0,76 51-1365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3T09:29:31.5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2506 44 24575,'-1'-1'0,"1"-1"0,0 1 0,0 0 0,-1 0 0,1-1 0,-1 1 0,1 0 0,-1 0 0,0 0 0,1 0 0,-1 0 0,0 0 0,0 0 0,1 0 0,-1 0 0,0 0 0,0 0 0,0 0 0,0 1 0,-1-1 0,1 0 0,0 1 0,0-1 0,0 1 0,0-1 0,-3 0 0,-38-8 0,34 8 0,-28-3 0,0 1 0,0 2 0,0 2 0,-68 9 0,29 4 0,-94 30 0,98-18 0,1 3 0,-125 72 0,195-101 0,-28 18 0,1 0 0,1 2 0,1 1 0,1 1 0,1 1 0,-30 39 0,-15 13 0,36-43 0,3 2 0,-30 43 0,-81 172 0,122-214 0,-80 165 0,45-68 0,37-87 0,-31 59 0,14-41 0,-114 196 0,67-113 0,-15 22 0,8-32 0,73-110 0,2 1 0,0 0 0,-11 41 0,-7 33 0,-4-2 0,-78 158 0,67-157 0,33-69 0,-2 0 0,-1 0 0,-1-2 0,-22 30 0,20-35-1365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253FD-B2AC-45F5-8383-6C4D915E767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AD984-E9E9-4A64-BFBE-30B2023D3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4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  <a:latin typeface="Aino"/>
              <a:cs typeface="Aino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2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63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61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46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98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07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93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728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62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27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2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32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86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640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612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410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697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44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98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831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C1820-D112-FED3-E6D7-8146AFB12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60874-5C8F-4164-F8E3-B00C8D7EB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5F759-3C0C-A651-9D85-9E30C1796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5A41F-81AF-7464-AAF7-2C050E017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79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Estonia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world’s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society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99% of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online. </a:t>
            </a:r>
            <a:b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can’t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online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divorce</a:t>
            </a:r>
            <a:endParaRPr lang="et-EE" sz="800" u="none" strike="noStrike" baseline="0" dirty="0">
              <a:effectLst/>
              <a:latin typeface="Aino" panose="02000603040504020204" pitchFamily="50" charset="0"/>
            </a:endParaRPr>
          </a:p>
          <a:p>
            <a:pPr>
              <a:lnSpc>
                <a:spcPct val="114000"/>
              </a:lnSpc>
            </a:pPr>
            <a:br>
              <a:rPr lang="et-EE" sz="1000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</a:br>
            <a:br>
              <a:rPr lang="et-EE" sz="1000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</a:br>
            <a:r>
              <a:rPr lang="en-GB" sz="1000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The logic for proactive government services is quite simple</a:t>
            </a:r>
            <a:r>
              <a:rPr lang="et-EE" sz="1000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: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Yes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,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most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of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our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services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are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available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online,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but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how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about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government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approaches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us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to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offer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them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to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us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when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it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knows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that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we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are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entitled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to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kern="1200" baseline="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them</a:t>
            </a:r>
            <a:r>
              <a:rPr lang="et-EE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?</a:t>
            </a:r>
            <a:r>
              <a:rPr lang="en-GB" sz="1000" kern="1200" baseline="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n-US" sz="1000" u="none" strike="noStrike" dirty="0">
                <a:effectLst/>
                <a:latin typeface="Aino" panose="02000603040504020204" pitchFamily="50" charset="0"/>
              </a:rPr>
              <a:t>This would also further decrease the burden of bureaucracy for both the people and the state.</a:t>
            </a:r>
          </a:p>
          <a:p>
            <a:pPr marL="0" lv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en-US" sz="1000" u="none" strike="noStrike" dirty="0">
              <a:effectLst/>
              <a:latin typeface="Aino" panose="02000603040504020204" pitchFamily="50" charset="0"/>
            </a:endParaRPr>
          </a:p>
          <a:p>
            <a:pPr marL="0" lv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sz="1000" u="none" strike="noStrike" dirty="0">
                <a:effectLst/>
                <a:latin typeface="Aino" panose="02000603040504020204" pitchFamily="50" charset="0"/>
              </a:rPr>
              <a:t>The first of these services actually came online in October 2019 – since then, parents automatically get a notification after their child is born to ask them to which bank account they would like their child benefits transferred.</a:t>
            </a:r>
          </a:p>
          <a:p>
            <a:pPr marL="0" lv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en-US" sz="1000" u="none" strike="noStrike" dirty="0">
              <a:effectLst/>
              <a:latin typeface="Aino" panose="02000603040504020204" pitchFamily="50" charset="0"/>
            </a:endParaRPr>
          </a:p>
          <a:p>
            <a:pPr>
              <a:lnSpc>
                <a:spcPct val="114000"/>
              </a:lnSpc>
            </a:pPr>
            <a:r>
              <a:rPr lang="en-US" sz="1000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Compared to current e-services, 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the new seamless services will function automatically and are more user-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centred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. If the first step of developing e-services meant enabling different systems to communicate with each other, then life-event/business-event services are activated automatically based on the events taking place in a person’s life. </a:t>
            </a:r>
          </a:p>
          <a:p>
            <a:pPr>
              <a:lnSpc>
                <a:spcPct val="114000"/>
              </a:lnSpc>
            </a:pPr>
            <a:endParaRPr lang="en-US" sz="1000" kern="1200" dirty="0">
              <a:solidFill>
                <a:schemeClr val="tx1"/>
              </a:solidFill>
              <a:effectLst/>
              <a:latin typeface="Aino" panose="02000603040504020204" pitchFamily="50" charset="0"/>
            </a:endParaRPr>
          </a:p>
          <a:p>
            <a:pPr>
              <a:lnSpc>
                <a:spcPct val="114000"/>
              </a:lnSpc>
            </a:pPr>
            <a:r>
              <a:rPr lang="et-EE" sz="1000" b="1" u="sng" kern="120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Currently</a:t>
            </a:r>
            <a:r>
              <a:rPr lang="et-EE" sz="1000" b="1" u="sng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b="1" u="sng" kern="120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available</a:t>
            </a:r>
            <a:r>
              <a:rPr lang="et-EE" sz="1000" b="1" u="sng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pro-</a:t>
            </a:r>
            <a:r>
              <a:rPr lang="et-EE" sz="1000" b="1" u="sng" kern="120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active</a:t>
            </a:r>
            <a:r>
              <a:rPr lang="et-EE" sz="1000" b="1" u="sng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 </a:t>
            </a:r>
            <a:r>
              <a:rPr lang="et-EE" sz="1000" b="1" u="sng" kern="1200" dirty="0" err="1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services</a:t>
            </a:r>
            <a:r>
              <a:rPr lang="et-EE" sz="1000" b="1" u="sng" kern="1200" dirty="0">
                <a:solidFill>
                  <a:schemeClr val="tx1"/>
                </a:solidFill>
                <a:effectLst/>
                <a:latin typeface="Aino" panose="02000603040504020204" pitchFamily="50" charset="0"/>
              </a:rPr>
              <a:t>:</a:t>
            </a:r>
          </a:p>
          <a:p>
            <a:pPr>
              <a:lnSpc>
                <a:spcPct val="114000"/>
              </a:lnSpc>
            </a:pPr>
            <a:endParaRPr lang="et-EE" sz="1000" b="1" kern="1200" dirty="0">
              <a:solidFill>
                <a:schemeClr val="tx1"/>
              </a:solidFill>
              <a:effectLst/>
              <a:latin typeface="Aino" panose="02000603040504020204" pitchFamily="50" charset="0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Childbirth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In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pregnancy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doctor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triggers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(info,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partner,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calculator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etc.),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pregnant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maternity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fraternity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calculator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hospital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Parts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newly-born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registered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online.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progress,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 a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event-logic-based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entrepreneur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VAT nr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By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 of 2021,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eesti.ee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>
              <a:lnSpc>
                <a:spcPct val="114000"/>
              </a:lnSpc>
            </a:pP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planned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>
              <a:lnSpc>
                <a:spcPct val="114000"/>
              </a:lnSpc>
            </a:pP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Becoming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pensioner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life-event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retirement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eesti.ee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layout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pensions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savings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amount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old-age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pension. On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life-event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page,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postpone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pension (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</a:t>
            </a: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life-events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paperwork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gateway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real-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Driving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license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 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buying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 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gather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licenses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licenses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health-related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licenses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vehicle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ownership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ownership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Military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mandatory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Estonia,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3000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encounter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life-event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gathered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youngster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preferences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reserve.</a:t>
            </a:r>
          </a:p>
          <a:p>
            <a:pPr>
              <a:lnSpc>
                <a:spcPct val="114000"/>
              </a:lnSpc>
            </a:pP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</a:t>
            </a:r>
            <a:r>
              <a:rPr lang="et-EE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>
              <a:lnSpc>
                <a:spcPct val="114000"/>
              </a:lnSpc>
            </a:pPr>
            <a:endParaRPr lang="et-E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Marriage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t-E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t-E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life-event</a:t>
            </a:r>
            <a:r>
              <a:rPr lang="et-E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et-E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launched</a:t>
            </a:r>
            <a:r>
              <a:rPr lang="et-E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married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marital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assets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agreement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designated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„I do“. On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agencies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invovled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knew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need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law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amendmends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passed in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Estonia’s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Parliament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December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2022.</a:t>
            </a: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endParaRPr lang="et-E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Death of a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 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death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digitally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funeral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subsidy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burial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sector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burial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seems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Life-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mournful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fulfill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wishes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burial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ceremony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etc.),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paperwork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funeral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municipality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intuitive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effortless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painless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4000"/>
              </a:lnSpc>
            </a:pPr>
            <a:endParaRPr lang="en-US" sz="1000" kern="1200" dirty="0">
              <a:solidFill>
                <a:schemeClr val="tx1"/>
              </a:solidFill>
              <a:effectLst/>
              <a:latin typeface="Aino" panose="02000603040504020204" pitchFamily="50" charset="0"/>
            </a:endParaRPr>
          </a:p>
          <a:p>
            <a:pPr>
              <a:lnSpc>
                <a:spcPct val="114000"/>
              </a:lnSpc>
            </a:pPr>
            <a:endParaRPr lang="en-US" sz="1000" kern="1200" dirty="0">
              <a:solidFill>
                <a:schemeClr val="tx1"/>
              </a:solidFill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D3CC1-999D-4C69-A5AD-E3FB9D73205D}" type="slidenum">
              <a:rPr kumimoji="0" lang="et-E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ino" panose="020006030405040202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t-E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ino" panose="020006030405040202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66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AE859-DE9F-9E09-4D18-577363349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3D2E2-9A5B-1117-9062-03B68611D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06C600-BF7F-745C-66D0-F5CF166D8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59CE9-0880-E655-0112-F337790F3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39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B026A-B9EC-9E94-FBAA-8FA10E288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37C7F-5E29-2A0E-F523-F54D92AA0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4338F2-30F9-B62E-F7AF-2BAAFF65B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B045-8C6D-9054-7162-819ADDF42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952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AD984-E9E9-4A64-BFBE-30B2023D3A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50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60007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0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41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3694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9890302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21A016-A1F5-4349-9146-0418D993E0E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75668649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A0C37FB-B62A-4F88-A61F-58EE1F3E19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69899157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A496C87-2B6D-4DF5-B6D6-819737B4A51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107811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Dark_Cen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980997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44467646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Light_Cen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76189335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6836511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White_Cen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85378983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01300925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C40FEF-BF9E-4C91-9ECC-6AFC884C02D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FCC29D9-2FF3-4C61-B7AC-35B0A05DB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E32A19A-FE4C-4AE2-9101-CBA8AB9C4F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AFEB617-027C-4549-B552-4861A6FF5A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8A012BB2-3501-4574-B323-CB72432C36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E2C675-3176-41B1-A67B-3B9FBC06C5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4EAB540D-D3A8-4180-8274-E28FF3D543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A8533B5-AE28-4F32-AB9C-1FC028C167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EC6FE67E-9018-4E01-B95D-CD8EA636A2D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3B7683DE-4DB8-4B9C-8D3B-9F7675B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DF254FCF-6929-40CD-B7D2-1D1803A129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8B754F5-8023-4CC9-B694-4EFCDFB0F2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422AA89-0436-4CFD-9C67-FAA9F49DE3F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AD5CB1E-EEF3-4C97-A904-46AFA49FE9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654CCF-61AB-4201-8DC6-5E3F110D03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24B7022-C24C-44D3-B97A-DE6E82D7C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20D8875-6F7D-4D7E-8F36-E2DEFB8312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6CDB771-A3AD-4EC0-909F-578369897C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FA48818F-D3E8-4DA4-89DE-8CF04828A0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380F214-C63C-4134-9D07-0C6CA10C98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4EB124D8-5ECF-4B8B-8508-1796E729CA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4E43B5A-B222-4AF8-846E-992EB777D6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007D6AD-231D-438E-83C9-932DB6A61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9AA3A80C-45F4-41EB-A306-7D21C8166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B99FA6A9-4DE5-4CCF-997D-25500F89E6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55C44E96-FB58-4DCF-B7F3-0BFB83F8B2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02923DC-4B5F-475A-ABC3-A14213F705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0CFA112D-60A8-457D-9735-C7FA48C463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89CB629C-C7F6-465A-B1B0-117BEDB91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4F91E76-FA28-4289-8138-416B0F007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FA2A7E8-4C4D-4399-AC9D-50F8C7F7D5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2102115-E9EE-46B8-B205-88B38A86E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31A1A5A-ACAB-4F3B-9B04-562F32B2AB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4978F41F-6CE6-43C0-ABFC-B4BA3981B7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FCD30762-A007-48BC-A43F-F25B486A18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E17811B9-9A19-4A89-90BC-992D6983E4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EBAFC80F-C662-4D10-AD2A-62AC9F63D3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1C9987B-794D-48CC-B292-0CD9DAA95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438B986-0EF7-489A-B580-60492713E5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86DF01D-0855-4859-A751-8D4392FFD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CADFB4-E1D4-4788-B18D-1C75D00F04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471FCECB-A1F8-4B72-AF9B-5D018C9297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955EDCA9-2EC8-4487-8DC5-70A38738F6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B4092896-C57B-405B-AF84-35A19D0E7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027BE67-7EB4-45CF-9614-B0860F361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3FBA402-9D6C-4DCB-8E10-34880F5E3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14D4FBE-12A1-4E7D-AEA8-0C1313C1E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6BF72BB-A7EF-4E77-A845-2064C701B8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F7BA23E-9100-422E-9923-C9262B4204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5DE5CE8-C548-4F31-BDC6-9893FDE9F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3C40F7B6-9E8C-4C4A-B102-B6838ED86B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6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AD3E23C6-1D2E-4BA5-BD2B-621CF99D4028}"/>
              </a:ext>
            </a:extLst>
          </p:cNvPr>
          <p:cNvSpPr/>
          <p:nvPr userDrawn="1"/>
        </p:nvSpPr>
        <p:spPr>
          <a:xfrm>
            <a:off x="9209017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FFB4C9-9DB5-4F03-A3B9-83D2501A2183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9554057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280807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E52EB-5936-4826-8380-1619A20BA2A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C71789E-2185-4AC3-8A85-52BBE10128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BD22889-C715-487B-AE7E-3AFF8C6D8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D89A0A9-08D0-42DD-A332-1EB1D908A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9FD744-9E11-4E98-A1FB-7A536A787E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F513EFD-D94A-40D1-88CD-FDEFD83B4B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2C5B1A7-DDF5-43ED-BF8A-ADA2017AD3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D62DEE6-0E46-4CA9-8552-CA690B19AD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B567C92-E23B-427B-B932-076E3C36D3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225C78F-9F32-47DB-A151-FCDBBCDFA9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08A5F9C4-59AA-4EF5-8DF8-49D2CBDCD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A14F443-D7B1-491B-8AD6-610396D6C9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B71BC9E-36DD-4457-BD9B-171BFB1450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177353-00B2-4746-AD1E-2FD3CB7053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FBBB1D97-7EA2-4A12-9F9E-CE1BE5F84C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A43D13C-52BA-44B6-AEE1-3CA81C8CAF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D6E59B2-7073-48C3-9DBF-B55D31AD8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E0AE8CA-7FCF-4B75-B2BE-76A04EE169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966030F-75F3-43A4-A4C2-D7B5245F6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D0131ADF-9171-4C8D-B43E-A0869D6A2E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8BD93828-AE18-4D68-9DDB-135182A95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2A63D67-C82E-4CBB-AB8A-D36C97733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45F3F6C-EE86-4A60-87E0-FDC9532B3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EE152569-52FF-4283-934A-BAD9888BB2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8341E5B-42EF-49C5-8175-9E3EBBFB99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1E2E313-9112-4AD1-B04E-84F18BCA5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B1AC0F-DFF4-417A-B1EE-05F3F4677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B3FC2293-4139-413A-AFD2-C72D8CD697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3E96B89-A1C5-40BE-8452-D4CAD5B2F2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56635496-67A6-4442-AC86-BA2743781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3271BEFF-B66E-498D-9E36-83E11F7861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461DDF2-9042-4A60-ADB1-BEA6CF52D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F4EA0F-B2F2-4654-A36E-86E0AC138F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9590F643-7D80-43B3-8D07-638EA4352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A22C7768-FB22-4719-AB7A-F25E5BD01D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F9D3A007-4B1C-4C66-AA22-4D87D3917D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BA44603-6FD2-46CF-9A6F-D701D8CE47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0F2DB8C-055A-4373-B450-7CE0AA86A6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F256A1D-2B24-42C9-941B-C91ADF94C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15989C5-5F46-4479-B193-0BB7D2C8F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3A3DA9C6-CD2E-455C-A397-BFEE46064E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606E141-6CD3-4BCA-A85C-61EDE94990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FBB0053-2684-4B3B-BAA0-8E1636BD92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E1E62A9-6E7A-4416-BC70-6B1FABB3B9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702F10D-7C32-455E-ABAD-1DC888D3C6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8F38CCF-328A-4FC0-8BC4-D061B102F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C5004C74-5F44-41EE-9D0B-D848C2572B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D814459-82CC-46C5-99D5-73261B39F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91039616-88E9-4AA8-9F24-6FFBFB8066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B6C626BA-7E91-4BC1-BDEF-F18763E6EB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09491430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E52EB-5936-4826-8380-1619A20BA2A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C71789E-2185-4AC3-8A85-52BBE10128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BD22889-C715-487B-AE7E-3AFF8C6D8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D89A0A9-08D0-42DD-A332-1EB1D908A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9FD744-9E11-4E98-A1FB-7A536A787E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F513EFD-D94A-40D1-88CD-FDEFD83B4B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2C5B1A7-DDF5-43ED-BF8A-ADA2017AD3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D62DEE6-0E46-4CA9-8552-CA690B19AD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B567C92-E23B-427B-B932-076E3C36D3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225C78F-9F32-47DB-A151-FCDBBCDFA9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08A5F9C4-59AA-4EF5-8DF8-49D2CBDCD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A14F443-D7B1-491B-8AD6-610396D6C9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B71BC9E-36DD-4457-BD9B-171BFB1450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177353-00B2-4746-AD1E-2FD3CB7053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FBBB1D97-7EA2-4A12-9F9E-CE1BE5F84C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A43D13C-52BA-44B6-AEE1-3CA81C8CAF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D6E59B2-7073-48C3-9DBF-B55D31AD8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E0AE8CA-7FCF-4B75-B2BE-76A04EE169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966030F-75F3-43A4-A4C2-D7B5245F6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D0131ADF-9171-4C8D-B43E-A0869D6A2E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8BD93828-AE18-4D68-9DDB-135182A95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2A63D67-C82E-4CBB-AB8A-D36C97733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45F3F6C-EE86-4A60-87E0-FDC9532B3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EE152569-52FF-4283-934A-BAD9888BB2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8341E5B-42EF-49C5-8175-9E3EBBFB99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1E2E313-9112-4AD1-B04E-84F18BCA5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B1AC0F-DFF4-417A-B1EE-05F3F4677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B3FC2293-4139-413A-AFD2-C72D8CD697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3E96B89-A1C5-40BE-8452-D4CAD5B2F2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56635496-67A6-4442-AC86-BA2743781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3271BEFF-B66E-498D-9E36-83E11F7861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461DDF2-9042-4A60-ADB1-BEA6CF52D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F4EA0F-B2F2-4654-A36E-86E0AC138F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9590F643-7D80-43B3-8D07-638EA4352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A22C7768-FB22-4719-AB7A-F25E5BD01D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F9D3A007-4B1C-4C66-AA22-4D87D3917D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BA44603-6FD2-46CF-9A6F-D701D8CE47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0F2DB8C-055A-4373-B450-7CE0AA86A6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F256A1D-2B24-42C9-941B-C91ADF94C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15989C5-5F46-4479-B193-0BB7D2C8F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3A3DA9C6-CD2E-455C-A397-BFEE46064E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606E141-6CD3-4BCA-A85C-61EDE94990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FBB0053-2684-4B3B-BAA0-8E1636BD92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E1E62A9-6E7A-4416-BC70-6B1FABB3B9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702F10D-7C32-455E-ABAD-1DC888D3C6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8F38CCF-328A-4FC0-8BC4-D061B102F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C5004C74-5F44-41EE-9D0B-D848C2572B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D814459-82CC-46C5-99D5-73261B39F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91039616-88E9-4AA8-9F24-6FFBFB8066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B6C626BA-7E91-4BC1-BDEF-F18763E6EB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161F90A5-BDAB-494C-9F11-BBA9E930C7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6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6" name="Graphic 8">
            <a:extLst>
              <a:ext uri="{FF2B5EF4-FFF2-40B4-BE49-F238E27FC236}">
                <a16:creationId xmlns:a16="http://schemas.microsoft.com/office/drawing/2014/main" id="{D9D20C39-5730-40A8-B128-F157336ADBEA}"/>
              </a:ext>
            </a:extLst>
          </p:cNvPr>
          <p:cNvSpPr/>
          <p:nvPr userDrawn="1"/>
        </p:nvSpPr>
        <p:spPr>
          <a:xfrm>
            <a:off x="9209017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C4196E8-DB0F-4581-B802-153256AA9D90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37839036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B8206-8DC3-4D86-9ADA-870ADEB4B2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A355E9-9DDB-430D-8A82-971E71FE5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125E026-4BBD-40CF-95EB-FBB24257B4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694C62-F30F-4B03-9435-193FA16570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35B904E-C8B5-4DC0-8E6B-BED541A189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AAC2F21-A207-4CF4-9631-A4E84578D7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32AB7A5-63D8-48FB-A34B-BD864CE5C7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EAEF2CE-F53D-472C-A46E-97BA770A27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E20052C-2871-4A78-8C03-2E021D5AFA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BF3E053-A040-4806-9E71-872288B3B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0D82515-8DD8-4CFB-B01A-56AC79AC7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16B143A-A758-4C71-9651-97BBE9F9B8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0F16574-71A5-4B4C-9930-4AFC413501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64244BE-35E6-4B66-B6DF-C220FB3FEC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E24697-3E85-454F-A39A-CEF1EABC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976DDAE-3F1B-4ED5-A3F8-0C4DA7C94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8A0DA230-094A-4571-9C4B-8FC63CB431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F44AAA-C942-4A4A-8469-3D902D825E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6D7A014-DEE0-40B9-88F0-A7E4B014CB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19A2AA7-953C-4DF5-826D-B0F557038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A8EC1E4-9DAD-4273-A14D-0C180C27BC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3EDA1C2-926A-4AFE-AAC3-0A8D23E30E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973C36-9E9D-4AFC-858A-CC5FA6FBA9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09416C9-890E-4E6B-BD8A-1870FA86EE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4C876F0-EDB9-4C6D-8A99-70F07FCD1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1250BFF-2106-41BC-A743-9153B1D4E4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33991414-18BE-4817-808B-C3BDAF4B48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69EAC2E-96F7-4EBC-91B9-3D47CDD8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1B3DC456-1950-4C84-8CB1-A99FF7CD4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52F5F80-5DF2-4D3E-8BEA-2E6CECC33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59B8BF4C-FAA7-42C6-8259-1181ADCDF8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02D010DE-4DE7-4CBE-A4B4-F61FCA35F7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7DDC0F83-D3E8-4385-BAB7-BA66F14F8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79D3CA6-7075-4496-84A5-38650C3C9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395B37C2-779C-46CC-8F1B-6F1090B04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15768AD-E51A-44C7-BA6F-3893ED116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B9705879-402A-4DA7-9FBF-A3A4A3D71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108DD175-7002-44DD-8AAF-0D6762B546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563710B-9A6E-4023-B86E-09BD86FAA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527AC93-7DCB-4CC0-87EA-246FA382E1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7CCD314-0F6E-4A4A-BDE4-5491F256A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1EE0FB01-12D9-4C5D-871D-3B9756009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504DDF6-7458-4568-9136-AD2D2A55E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A80EF61-AF26-400F-85D9-F3E9EA8832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F759915-BADB-4858-A4F2-922687C5B6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9225E9E-E13A-4642-8324-F6E739127A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5CC9FC1A-E138-46BE-AE9E-3EFBE0A007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E37E736-60C6-4CDF-BEFC-E2CE5980FD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FF7F813-C75F-4D37-9FE5-DC2CC20C9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D42A1E9-087A-4190-AC70-A16D05CA2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63462192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5448300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B8206-8DC3-4D86-9ADA-870ADEB4B2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A355E9-9DDB-430D-8A82-971E71FE5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125E026-4BBD-40CF-95EB-FBB24257B4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694C62-F30F-4B03-9435-193FA16570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35B904E-C8B5-4DC0-8E6B-BED541A189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AAC2F21-A207-4CF4-9631-A4E84578D7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32AB7A5-63D8-48FB-A34B-BD864CE5C7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EAEF2CE-F53D-472C-A46E-97BA770A27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E20052C-2871-4A78-8C03-2E021D5AFA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BF3E053-A040-4806-9E71-872288B3B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0D82515-8DD8-4CFB-B01A-56AC79AC7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16B143A-A758-4C71-9651-97BBE9F9B8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0F16574-71A5-4B4C-9930-4AFC413501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64244BE-35E6-4B66-B6DF-C220FB3FEC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E24697-3E85-454F-A39A-CEF1EABC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976DDAE-3F1B-4ED5-A3F8-0C4DA7C94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8A0DA230-094A-4571-9C4B-8FC63CB431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F44AAA-C942-4A4A-8469-3D902D825E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6D7A014-DEE0-40B9-88F0-A7E4B014CB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19A2AA7-953C-4DF5-826D-B0F557038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A8EC1E4-9DAD-4273-A14D-0C180C27BC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3EDA1C2-926A-4AFE-AAC3-0A8D23E30E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973C36-9E9D-4AFC-858A-CC5FA6FBA9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09416C9-890E-4E6B-BD8A-1870FA86EE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4C876F0-EDB9-4C6D-8A99-70F07FCD1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1250BFF-2106-41BC-A743-9153B1D4E4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33991414-18BE-4817-808B-C3BDAF4B48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69EAC2E-96F7-4EBC-91B9-3D47CDD8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1B3DC456-1950-4C84-8CB1-A99FF7CD4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52F5F80-5DF2-4D3E-8BEA-2E6CECC33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59B8BF4C-FAA7-42C6-8259-1181ADCDF8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02D010DE-4DE7-4CBE-A4B4-F61FCA35F7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7DDC0F83-D3E8-4385-BAB7-BA66F14F8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79D3CA6-7075-4496-84A5-38650C3C9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395B37C2-779C-46CC-8F1B-6F1090B04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15768AD-E51A-44C7-BA6F-3893ED116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B9705879-402A-4DA7-9FBF-A3A4A3D71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108DD175-7002-44DD-8AAF-0D6762B546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563710B-9A6E-4023-B86E-09BD86FAA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527AC93-7DCB-4CC0-87EA-246FA382E1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7CCD314-0F6E-4A4A-BDE4-5491F256A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1EE0FB01-12D9-4C5D-871D-3B9756009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504DDF6-7458-4568-9136-AD2D2A55E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A80EF61-AF26-400F-85D9-F3E9EA8832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F759915-BADB-4858-A4F2-922687C5B6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9225E9E-E13A-4642-8324-F6E739127A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5CC9FC1A-E138-46BE-AE9E-3EFBE0A007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E37E736-60C6-4CDF-BEFC-E2CE5980FD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FF7F813-C75F-4D37-9FE5-DC2CC20C9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D42A1E9-087A-4190-AC70-A16D05CA2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04CC8CD1-6D43-4BFE-A251-399626CA9E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6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6" name="Graphic 8">
            <a:extLst>
              <a:ext uri="{FF2B5EF4-FFF2-40B4-BE49-F238E27FC236}">
                <a16:creationId xmlns:a16="http://schemas.microsoft.com/office/drawing/2014/main" id="{A6772778-4656-4E59-BCD3-6DD1F984DA30}"/>
              </a:ext>
            </a:extLst>
          </p:cNvPr>
          <p:cNvSpPr/>
          <p:nvPr userDrawn="1"/>
        </p:nvSpPr>
        <p:spPr>
          <a:xfrm>
            <a:off x="9209017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C89AC51-5B7D-4E5D-8602-140B10EDCE20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79298063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Half_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7B4F34-EF64-4E30-AF79-32B1E356F7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0386AF5-C4E6-4063-8C41-65206C4F05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153234F-05FE-4253-B8C1-4B81002ACC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89391D5F-01B7-45A8-8A14-8124DBB516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0F33550-C436-4442-8035-74A385918F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3392AEEE-0229-460D-9A76-AA511C8A85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895A968B-83DF-4110-9024-3DCB8E6B8F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87C6946-5B4A-4169-9D1C-8EE06D74AE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54B023B-8CB6-499B-A91D-4068C80E37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4CFCFB1-7108-4F47-AC56-D0AE40CD5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7A71F197-7368-47A3-9323-097707B9E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5EE1F2F9-A6A9-4399-9540-FC0D19E0B8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0331F9C-BE1E-41D8-9633-3B595B9F4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15149790-152A-4B8C-BCFD-A63E73DA32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18AC3071-647B-469A-B4DE-A00E3997D4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A66BD5A-C519-4A82-8445-0AF50196E4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2D510DE7-E1D7-4C7F-B7E0-6C1B39E04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6664582F-9C21-41FC-B7A3-C989764F4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3BFF093D-5DB0-4A73-9F45-1ECF75FE3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14D3E3F8-B4FF-430A-A9E4-68AE639105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33B03642-8888-43DF-B254-1AE9CB7D50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9C9C9DFB-04C1-46D3-A05F-E2D084B65D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E159C915-E3FD-4A17-92A7-40258422E2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001F4316-9EB8-4F87-98D3-00104942C9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AB781D2-F6B5-4AB9-86AA-01A7D6DA69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84F5F55B-46A1-4DF0-BF6C-5105C92998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3C69F63A-B939-4F6C-8BF7-B8E6EF33F0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A86E8B26-DFAE-4D88-A338-23B2AEBDBD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4E77DB5-595B-4132-832C-F48728346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ABC5DDF1-82BD-4FC0-93A5-8A61561A36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096867D0-3BDA-460A-859B-E903E5417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9413DFA-7A29-4988-A8BF-AA54C3BD5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D129DCAC-FF39-4D1F-BD9F-FFC24D8EA0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1F1B8B6D-882B-4B9A-8245-9E4207D5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1128BD3A-AB48-440F-AF32-2984E752E0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AE02B46-6B13-4A38-B27C-DE6CAB67F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3524C161-7E39-45DE-BA81-B635CD924D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75D769C-1CA7-4A8C-98F7-701FB211F2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F79F58E-D13D-45FD-9665-3769823C4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DE1512AC-9844-419F-AA88-07C77AC18E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36DADD86-70A5-432D-A4DF-BE4FE84B4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FACDA6F0-3395-4AF1-9210-2157D12C12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0004DACC-C0EA-48BF-BDC8-6982EDF991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610EC943-A812-41ED-825D-3A5889776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65DBD-4E40-441F-A894-F6B252F84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0D6F9D0E-815D-45B6-91C7-CA105D4E4A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E324ADB-5660-4C53-9FB2-66A9A8B232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B0C4DB54-31CF-4924-845E-BF347BC75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157B9D17-36DB-4811-83C5-FBC5B620E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DF51A4F0-BEE9-4176-B5A0-A2745904AC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5123300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Half_Image_NoSu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FEC451-8138-4CC3-B204-29546A94B1A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E1E83AD-42C2-44C6-B507-BA2AD790FF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2F036E1-1F95-459F-AF55-D2B19C3AB1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264B4BB-EB66-42AC-8785-7C8B680AF6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006BBD97-7106-4C6D-8852-08931CCC37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EBE14CB4-F463-40B8-9E4F-3838DA6C9B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A6D8C38-0332-42B8-A1FA-BFA848764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6696641F-4786-4C81-9D16-DB78FBB49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589DB1D-54CE-40C2-BD6D-1BAE474EA5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CBE53151-1CA3-4B54-BD93-24021578F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F33BB1-F9D8-46C4-982F-FDBDED3995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D3E828D-6096-46DF-84D1-79C645AD0E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37019E5-EBCA-4857-84E2-514191A22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1B35954A-F9A5-4905-AD9D-AE0B8248A9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8A6F20B-2349-49A8-A93F-FF150FD006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473968F0-1BF0-4276-BA32-27C8FB41B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5EBA072A-C867-4335-B468-7A8C907E4A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77C56B0F-C3FE-4A1A-9856-2A9E34D0AE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5738E08-3019-4C13-837B-CF916BCC6D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94C6AFF1-8FFC-4585-BD73-26328F4669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D6117100-67CA-4539-8DAA-BB8FD17BD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9097CAAE-D1BB-4855-BA01-12B02A6D7E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5D20B3E1-A129-4AC8-9DD6-9B37DAD28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1FAB7834-B4E8-477A-B849-8C510A5983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1AB88B9-607C-498C-A3AA-DA2CB0851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4F71C9C-0ECE-4FD2-9AF3-4986955004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22B5C97-403E-43F2-98D3-B4920BE1AE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5D503F32-FD1E-40FA-989C-84944D817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77C20FAF-871B-4AFF-B850-D0A60CFE0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778B50C4-8657-488F-AFCC-3D97F4EDF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9580D3D-6D71-405F-950D-F7D481C29F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EF407D6-2A8F-487A-9A96-16C28D0D1E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EEA5282-5D17-45B1-B32F-E14845F406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CC0EBAA-4462-4BA4-BBB4-6E70013426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8ED7C7B8-1058-464F-839A-F29AA6A60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DFEC83F7-B8C7-4C92-B10E-2019866745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3EC221D-5260-45D7-B6E8-7DB0B679F3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32F7083-247C-4CE8-87C5-1C6450AA92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7A79E9E5-509F-446A-B9C8-35DD331940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820FDF0-F2AF-4F73-845B-31E72CF1A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09EB035-E4AB-473C-94A8-E26C680089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B8A0157-275E-40F2-954B-67B3E82E6E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33E1AA8F-8CE9-4FF5-8092-B15B348F3A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E123D8AE-EFEE-466B-A7FD-87B937AF1D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E64432E5-352D-4161-923E-2D9B1EE6D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FFAA58B-142C-4687-9EA9-D415C7AD04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51A632A4-7B03-4198-B7E1-8EED66CB61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EABEF5A-0E88-4105-A1B4-D581754CB4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060576C3-4819-451F-86D6-2C98B4DCE8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4F9C60B8-8AF1-4D7D-9D81-3B6C6FCE74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84765964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Half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1633440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0000F0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0000F0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0000F0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91A1B-BB6F-4F6B-B081-275467788C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CB267CDF-BC30-45EF-9659-07388AE65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7E5BBDE1-ED5C-42DB-90CA-12D58BA6DD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B3B27194-030B-417F-8BEB-BD7C87DF19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D1E084E4-3B9E-4C88-9D0A-22D7F5E0BE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A14C07C-DB92-4CA5-A2FB-3A71E01F14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17EA38F-A336-4C80-B20D-BD022E1103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679D7FEB-164D-4542-9D25-E0AA9E97AA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04A0F73-50B4-48DC-85F9-944899B94C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244312A-E2EC-422E-B274-349E9DB7C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D623BDBF-6BD5-49CC-8DE7-D69D746301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ECF174C9-5165-42EA-9DB3-8D814190E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7231B438-65ED-4B23-B2B7-DCBAF5CD2F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F07FDD-930F-4B37-B3B0-AE1404B29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A6B1B98-C2B3-44B0-ADA3-F6DB12CBBA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EE1A1717-DE3D-47D2-A379-62090D1E91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AE7CCBAF-C437-4A5C-8C97-3AF4D3A477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A23CCF96-BC1A-4921-B986-12114A3A22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0E955EAF-6319-44B6-8056-1FEF17404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7A91CD62-3059-4181-B676-5239D47C8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AC8CC0B4-F492-4CDE-A631-4130769355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549FCA84-7EB4-4F51-B9F5-5B626D047A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12E29F89-9C2D-4DD3-87A7-2AC41B892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9134C4B6-FD9D-4EF6-B447-892297B2E1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CC8C7C9-EF04-4439-AF0E-122313D778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3DD1F285-E965-49B2-93DE-F3E88FE61B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2F2E2886-9A1A-441C-B959-B6DAFBFFD0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2D982B97-81E4-4AB5-B689-8A247A73E1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BD9F35F1-385E-427E-8E4B-79AA809B56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D324DD3B-F1A9-40F0-97F8-FAFE1E47F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79983B22-8F11-4786-AE29-9CB82E880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3469CA8-9BB1-4775-83F9-5EFBF6391D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2140D9ED-9499-401A-91E9-83C51321B3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61D4D38A-08EE-4AB7-81C3-42AF27364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C0998B87-742B-4A1A-9CEE-D99767195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7751393-5ED0-42AD-B587-6310A054DB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69816820-678A-43BE-9BF7-B7928CE55A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B8F9196-815E-419D-B5A3-356C8D232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15ECA1FB-C5F7-49DA-855C-38FBFAAB6D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BC8A1D13-FCBC-4458-9996-B6498CB2B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C5A7E74-DC69-4CB1-97EF-DA81CE2E43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EF1B994B-0AFF-43E3-A67F-A637B963CA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8FC62649-27BE-4515-93D3-9EDDE2515E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CD04A9B2-1ED4-4CFC-B765-DA11F4E0C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F4A2AA62-CB40-40A3-933F-0E0422964F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970D09B-374B-4523-A88E-B2E7CC4240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2049AE1D-2036-40EC-ACB1-48ED60E36A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08D33197-B586-4A97-AF1E-3FEF84E0B0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2E127F5F-19C6-45F4-A564-23BE6C8266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A94932B6-34A5-4AD9-AD62-CFF23BAB33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2552721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Half_Image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6079E0-6A5D-4564-9DB1-B1BC81F17C8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7577E82-2542-4F45-BDF1-0EBD48A57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5FD37BE9-B9B2-4283-8510-9614BF8B8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828323A-1F51-4B7D-94F0-729E08BBB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F78AEFA7-8669-4FC5-ACB2-28492C9BE3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F3E6199B-27A6-47E0-BEFB-18F8FC8755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E633FAC-A1EB-4A82-A271-CA4C8C1478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8C81F1C2-0C70-496B-B1A8-B4E5A138FD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D3DF9E1-5244-4F6D-8066-4E7E5B9838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364AD0C-CA2C-481F-A4DB-A01336402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605ED017-F5D9-4694-919D-8A7ED43B25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26C7F15-2A54-4EF8-959D-AC8FE4BD10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414FF42F-E9B9-43A1-A450-020D1C2014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0AD14D10-D8FB-4B5E-A7FE-6F417A8899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43FAEA7A-B49B-4A2E-A228-759CA4FE4B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83EFBAF-CE80-41D5-B998-B1668F61A3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77635B7B-CE9D-4BDD-AF64-3E468041C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F1D435B2-FA22-4BF9-83E0-A679D1915B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46BFA746-0D48-41CC-981A-7A3675266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628DD696-91F5-4833-9318-7DDC325E63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883D868C-D8A1-44E1-BC8B-DCD21245C3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21E88026-F02A-4935-8C37-4911B4E1E3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2DE1388-798E-4E66-BD7B-9DB47126B7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4387585-6910-4035-A12B-A8DEE05B0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07622FF-A2B3-484A-B7BA-6EAA78CE7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635313A-B6C2-4F66-9E2E-35D15AB100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E5A18B46-0925-4664-9231-D1FEAFEC18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3BABF091-D638-43EC-B441-80306455B3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8A7869A3-965C-44B0-99C9-3FFFDDE19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4B117386-625B-48CC-AE89-02B003E7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9C23DC1A-33D0-49C2-8E76-CED2767550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65CA4E14-4B0C-4698-8973-D79ED57923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85FA40E4-1D7C-4C67-9E7B-ABE4115558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4153E105-8F45-4634-A61E-8EE425CB3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EAB93F69-4CF9-43ED-9EA5-803448A895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E4ECE5C1-6699-4AB1-B18F-EF64961296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059B59E3-3C9F-4BCE-920B-4DF2638805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B82AF71-B8D7-4817-A70C-7B8DFB4CD3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9996BDD7-2B7F-4D56-8EA9-1AD0EFA94F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F0AE8933-3DA1-4D50-96DE-AEA8DA813B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488D0B9-9206-4A89-84B0-D80933121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A718070-FC61-4218-B590-98746A646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C56A4C87-84DA-4B82-9CDB-4F901F1D47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373BA652-8A45-40A0-9BD7-65B50B55D6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7E578D6A-ABDE-4255-ADB6-62F23C3E70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D73C5DE8-E3C8-4C0F-843D-9CA5541553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4EF193BC-DD00-4C1D-9803-14586FC42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985D64F-A287-4869-BE64-D565A1E2CD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ACEB4EEB-9648-42E7-9DF4-109FAA090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0F3BE249-08F2-4030-B414-3DA9543CE9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170425141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1633440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ABBEF4-73B1-42D3-AD4E-8913DF4C678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4ABF216-0E3C-4FD6-80A5-BC7DF3B44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6A112B-184A-43CE-B46C-01CED0F3C5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2D0727A-C5D0-4277-8BDC-C9EA35AE8C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144AFDB-FE35-4464-802C-F49A91FF29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F78D3879-088E-4CB7-8476-AB56940AF2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7262E54-5EB7-4C09-BD75-1E3FEB4194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43CA3A1-4CF9-453C-BFB4-6DA8BC5331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6904942-B0D3-45BF-8886-1A0D070B9B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8056629-027E-4643-B633-9C362D725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E5A24D2-C46A-40BB-B403-D13CBB9629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FD067547-C2DC-4FB6-983B-AF2C082F25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791FA52-7A6A-4860-B32B-3BB3B92B3B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02125DAE-C783-4C8E-9E09-B68D2C95B7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7CAABC98-07C8-4FCA-851A-1D4B1D62A8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9D2304D7-9EDB-46CC-A9BC-AEDB33C60E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D1312E0-563A-4FDF-B571-17BE2B3C36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E928D216-A413-43E9-A3A3-89C6AAD57E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79313155-5C9E-44A2-A8BC-C8EDD6C3BA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912097FE-6C56-4EAC-BC44-5239D5900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5EBAEF3C-6BBB-4484-8C62-82CD2A7AA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1745C2F6-59C4-4CC8-80FC-AB7251C47F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95A095C4-B809-42AA-9AE4-EFDBA97892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5C732C6-146B-4185-897F-1FE97DE875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766C1F2E-31C7-4A54-A68C-52FCDF6E37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CE2175A7-CD90-4168-B5AB-C8CF85C64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FEE92A99-676D-45CB-8453-B91A4688BD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5837374E-E5F0-434A-BCD9-C6E9F57BBB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53BC82E-454F-4631-97C6-3FE9DE9DA4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668CA59-C53D-41CB-B41C-FB09A35B72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6C5065-9E09-4F75-87F2-21841BEBBA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4766ACED-74D6-4441-A088-F0D218841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015E9443-9ED8-434C-9262-E771546835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D278BD67-1780-4BF6-ACDC-B3BFE0D505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E1B9AB6B-6970-45E6-BCF2-1E5B651D19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F2AF816F-6B86-438A-8281-46DAA5F20E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E9AE98E5-D04D-46BA-A710-2A8888DBF3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180BD120-0BBB-4975-8243-4DE2EBE7B2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CBB71243-5DD6-4227-A18A-26AD45D978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7CDE6A95-766C-4398-BA95-D0A903F0FD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4E9F948A-5A9A-4A98-A96D-A4D4514043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9E01BAE7-C664-4C9B-B6DF-D239B3EA15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568FB50D-81F1-4464-80BB-549DA27488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1FBF8510-634C-429D-AF53-581ADB3C5C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8CB0F-5489-4591-8990-E804D8AF9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1B861307-51F9-43C3-8401-6285FB414F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E44D7D23-CB0D-4146-8203-CA6B1F78B5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F4B304E6-1FBA-4486-8861-DD5DD5C9FC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58F710F2-B7ED-4AFD-AF39-F49F5C0D7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4B57C9FC-9208-45F6-9A8B-61931158BE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28082194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_Image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27701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8F15D8-E57E-4F9C-B345-1EB158140DC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E9B5A4E-D9AF-4587-9FDC-BEF5B9F47B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F47C252-FB69-4A85-A551-635591B00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F7EAD7-5FD9-48B3-B17C-E8D9E3A921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33157228-9BBA-44E2-9E6D-6E29E8A3DA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7D60368-F129-490E-8606-0559507C5A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8BFC14B5-3249-4F0C-84AF-FC3B9E7A77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717EA33-583E-497A-A8D7-6D4609CBD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35C71D9C-9A6A-4638-9900-3C2779B0D9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F4D119D6-BD02-409D-95BC-2AB1966DB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9712A23C-B8B6-4531-B046-3119D2A7F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23A83DD5-8771-47B0-B871-EFF331B4B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8E47272-1A97-4EEC-BE78-364A14973E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23CD86B-0678-4426-BB1C-BD713BE3AC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ADD5AC41-ED1F-47F8-AA59-BB60D088B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AE3CE12-24F3-46D2-B19A-D9F6D6B920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A87F514-B96B-4AB7-ADD7-5922CE5049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3B4C256-4EA5-4724-8131-AB50089058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D82F2143-819E-4DE8-899E-73785F2BB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083AF5B-9843-4C73-A1EB-380407BF95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50B745F-BC66-4C14-85A1-EA8FECAFE8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ABB3608-84E7-4C3B-900B-43EE670AD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13DD7152-1E9F-4B97-9442-110FB49DB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887AE6F-55A0-46E2-9361-A2A9D6A454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9876F2B-F201-4032-846B-904510BFF6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700A7D4B-3A13-4795-9F56-2382EF0E5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34A6BC76-2513-4EA2-931A-6F6ABDC7DF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A7A46E78-19EC-43A0-9C2C-522F89728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60977DC9-89FE-4A7D-9791-DEB711030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A062139E-8626-421F-B859-404DABB0C3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8E653F08-7C9A-4A1F-807E-345528A9D2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299070A-AB71-423A-88B7-49F6B2E6D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D33DD0CD-5A43-4AE0-94AE-63A80CFAA2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DA942FB-96CC-4196-8E44-56F75D6D36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2F5805DC-94DF-4E16-A436-80971992C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E6B431A-A9A4-436A-ADD2-14E072ADCB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CAA985F-27CC-42F3-9959-55DF120AE9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68E471A-A9F0-41CC-B94E-DE4889451A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F77FDB84-A4B2-4F5B-8E17-A11D993FF9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DDA1E833-746D-4E5E-84EE-F470A0CC3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DF19870-25E4-4360-B3A1-11A8DFBEA9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2F5822E-4E39-4D64-B22E-775DF081D4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F73BFC1-C63E-4A46-9F5E-4F6CB9C5FC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2B661471-FABA-4ECA-B73E-F8ECF15A35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34FB3B98-7C97-4052-9762-E3E2402EA4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0CCD6502-CE0A-4EC7-8F4A-FFC8811DFA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260CF930-2A16-46B3-8A42-74F786D6A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0E54DDB4-66ED-4D5C-BEB2-1927A0907C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E556308B-CC6D-4ECF-A1F9-ABBBE1425A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BFC5ABB-757A-4AF5-BB07-36295C376F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62039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28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55460409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63476918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A36BA34-906F-4880-B086-9766206C34C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06E6E0E-BC5A-45C8-BE30-C51613F207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64BE971-C5DA-4D64-8A7D-8DAB03B3DF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C77B057-EA5E-438D-8C0D-453843D149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A346AC82-B93D-4A75-ABD2-142A9BFAC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8BCDD2-4E65-4995-B35A-BDFD15991E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5532781-DA34-4EBB-A951-0DAE253CF0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EDBFD26-2D00-4E0F-9E2A-944645E8A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3BD71F8D-3B87-4C72-9915-9C0AF004FD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45DAF3F5-CE41-498B-9748-BC8357697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722FE811-CB7D-43C1-9D85-2FF5B940F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7D6B2784-5A45-420C-8159-049B1845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C6E1E14-190F-42AA-A85A-4C0FE6CB7F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5ECE9A3-3345-4F99-8942-7935315B4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0C00B7A-0173-4906-B050-66F50C0426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9CCEA44-054C-4767-91F6-B31F71702E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3468A8-A470-4728-95ED-01F29834F5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401E86CA-B937-41A5-9523-652E81FAF1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1E4C64EA-10C6-4B76-B08B-F663402F6A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E4BC88B-1C3E-4D72-B924-2400A8EB2D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2CDB932C-7178-4BF3-B071-2675DB247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169C8D8F-43AC-4380-AEF5-C4F6115234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6336C8AD-1A2C-402D-B986-A80C1E4FDD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F901984D-49C1-47D0-82AB-F7D6C3D8FF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82814621-8FBD-4DEC-BDC8-017315CF1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D9E5309A-0788-40CA-AE14-0BD5CF0BFB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70CC21F4-F603-4C9E-9C9A-46DF98746E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7AAC01FC-FC91-400D-9753-99AD03BBD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030F98AD-A0C4-4DE2-B546-646C8D3BC1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836E650-EEBA-4DAC-A84F-80631E6146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6F29E984-545C-468C-A93E-C0276F2662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1642D669-34F2-4DCC-A937-3009BCBDF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F3809D6-D3EE-4B3C-94CC-BDD5D38839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161CF94E-C5F6-44CF-BD69-0F3AA456F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754C8C8D-1B19-4617-8300-86905B9C84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694180BC-B4F4-4DF8-993D-B95610251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723F06F1-0ADB-42C9-8439-468786AACF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01DAD771-5A81-45EF-90A6-2C7CC7706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DAF0E13C-109C-44C0-A2BD-EF430FA61F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EBE70F03-65AC-40B5-944B-CB2DD0D720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14E0AD65-1490-4112-A3DA-D27552FF86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8DDEF534-AD9E-4CE4-9136-58AB936D67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72328BDC-457E-4D16-8F49-5E89B516BB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99854834-30C7-4E05-95B0-755D07A93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0F79E68D-C170-4CAE-9922-8D8A69B1D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5674E8DD-87D5-41B8-9CAE-0FB0C7EF5F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42741F2C-1F92-4F0B-95B9-9B7FF9832E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11A3D24A-1E25-4FDC-8DE8-B5E6669B5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75FB2B7A-8B0D-49B8-B5E3-2C2AB8D924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50B5A916-A944-49E5-A0B5-B23785AD21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68634457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Dark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797105598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27701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401E65-8FDD-4960-8AF1-DE676A90F8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9AB860E-4599-4468-949C-1F0C89859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A492A63-E7EB-46DF-A3B9-3F24E1E9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5D3BAB-A3F2-4072-91E3-250D7D9A25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DB2F578-4D11-4712-A58F-DB0592F6BA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C79BF8E-27DB-492C-AB8E-6A238A690C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56969FD-323F-4816-9906-D447940917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F1415F0-D10E-4693-BA11-0FEDA19BEC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1D4A69FC-5F86-4687-AB17-56EC90FABC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3A382C6-B3E6-4180-9E33-9299094A46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391B250-3ADA-4315-AD14-C113A97E0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DEBE657-9959-45AD-B1F6-4CBA0BD2DC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80F3580-536F-470E-9107-22F20BF37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B5CEFA02-3855-4ACE-AEE5-4021AB2B1D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7FAAC2B9-A62F-454F-B814-9DECCCE804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1581F55-E94B-4458-A619-88C2E807F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518C7C2-FBC2-4E4F-BB83-BC559874A6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1A8B4AA-B8DF-4FF7-8512-CB8D6C5EAF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C2477EDF-44CF-4AE9-BDF2-848627D78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2301320-0306-4CCB-82E5-6DF21E729B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FEE7141-AF07-4731-A8B4-47FE1C0EA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A2A19CA-6C34-4A73-8A6D-D37FF3F7E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24259CA-1FBD-4EE3-9DF3-D72B500BA1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3455A1D-550A-435E-8E76-DF9078EF34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AD8343CA-E601-46F7-84C7-B62B5147B7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BE59341F-6502-4691-9F54-3686778524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560B83CB-6976-4B42-A22B-FBCCB697AB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12865244-B1A5-4FA1-AEB9-7A5E0A7B17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2EA8963-DBF3-49C5-B12F-41B1A28F4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FDB0573C-2991-4B4B-8758-80632E3E6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F433224-2881-42D0-BEBD-246DB92C62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A48CF0C-E011-4C6C-887F-12F64AD6C2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96BD924A-7A72-42F3-A4E7-E8EE7D2852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587BB855-F5AF-41C7-8B51-629387A5E2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D6581E37-20B9-400F-8A72-98C1BE131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E8F504F-5DCD-4156-BE02-C368E681D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2E66293-35C1-4620-9DFA-5D85A0F1C4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607F3B41-4F60-4D00-B65A-F0E0FF70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C174AEE-0EDF-45FF-AD6B-C250ED5EA3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5BEEF1C-FEDE-4370-A45C-A84E6806AF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13E1C18B-1723-44D6-969A-8CA3AAB8F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633E2BE1-EF34-41D6-A0A7-F033EE351C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3F418C4-D3E1-4407-960B-0002209316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870E0954-3890-43B2-8F47-C0B67A77DF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FB0807F-D025-4E69-AEB9-C7FB00F491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B606BD1D-3804-4D0D-A3C8-538228190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BD88372-5799-476F-86A4-5E975EB4D3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BF4F4D97-659A-465F-8B08-D36958BCFC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59851A4C-E5C0-4C82-AE69-AD7215CB73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EE4C30CE-E030-4574-820F-3BF1646E2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55790051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27701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E75D40-820D-4EDA-9FBB-A30F681B2B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2E7C581-201D-4901-8B82-D64C59A0E6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C8CB859-8AD2-4F1B-9EE6-69A9B4EE7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0E046EA-36AC-4A21-9517-033EF14BF1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B9B8A90A-DB4B-4AD6-87BF-AA2B60AE9B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458930A-3D78-445C-BCF3-DB52B23222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B3132837-AADC-4227-B0C2-34A4C8C1B5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677EDE6-1842-4265-AD39-AD7022078C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320D8A3D-EABA-40EE-A120-5B59DD1C99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28E8562-D2D1-41F4-B031-AF0256B16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0C0A488-3265-4995-BC74-EF26A86FC9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B071002F-8510-40F2-820C-35B60EB8A4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4126032B-38AF-42DC-971C-B7C2F77C7D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63D3AE47-9D03-41E2-8987-003EA5BF2A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659F96A8-D154-4C9F-BDFC-CAD686757B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3BE3113-80DC-47E7-BF26-88CF0BF6D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411B894-0A27-40EB-8903-855D240777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FFC84F6-3168-400C-B15B-CE4E0D71A1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66D3DA2-5698-4EC5-8939-1F1B012C6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206E10B-FAFC-4BA6-89F6-95B7D62CC4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12EA816-C30E-403C-8FAF-046D77CA6E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457C7FC5-0AAA-40BF-8946-BD04C4D843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AEF207E9-8E84-4C3B-B39A-AE646732AA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2D2ECA37-FFC7-47E9-A889-5D833E5A96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3B04360-A7AC-4EEB-A5E1-3EB3FBDA7C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C6B98DB1-868D-4BDF-97CE-7F9603C7D0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78859A1-F5C0-477F-9577-0DA8AB4A5B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D3871EBB-449D-4786-AA5B-BCB30D6B3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E05C578B-6E59-4B38-A959-663338385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2CC2E70D-C3B9-4B26-8F75-2375F385B5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885880A-1780-43EF-BF7A-BBFC7F159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6DD6B201-55AD-463F-832B-3F31E683BE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E660D3E-0A41-4456-8E05-8687AE8609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BE09B059-6DBF-4085-BF0B-830A47FAB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1A4DD0C2-D005-4AC8-BEEE-98979300DE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EBF5740-602A-43E0-94EF-D221D40A42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E88DF23-D0DD-4843-9525-C80B95170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A79CA12-E533-47E2-933B-54581B87CB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601AC5A-09F9-406E-81AA-4963B9323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90BA80A6-26C4-410B-91F2-1E9824923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422E96-161A-44DE-9775-37E6C4627D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DC62B45-DF63-4E36-8137-FCCA46726F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52E0FAE-0492-4691-9E27-70903BF7A8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452BE96-328D-4CC9-96A7-7047A39B7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962FE551-86AE-4E18-9CA8-82127DDA0A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465F19EE-9C92-4542-87E0-BB9C4622C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35D46D5-AE21-4AC9-8E71-DBB3F8FFAD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F325E9D-3133-43BD-B086-D796B86AE0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E99938F5-B4A1-4191-8391-F4ADD8818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8F9D4E1A-5F05-44B2-8CF8-5797AEC6D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00102955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Dark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800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14037910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800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37908102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800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619987206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E280CDB-5D20-4E03-AE6D-5BA66757F11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2307262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023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94362D1-6041-4BB0-A063-CB977D746E7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06072325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9337B4A-4923-4EF3-8831-65F5E74D7B0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31821543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67489099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9091871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908453"/>
            <a:ext cx="7559676" cy="2328836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E23D504-0A2A-4047-8825-F2DF92F82C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17402847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_SF_ES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3A554A6-B683-4538-9C31-2FE63ACC788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7A1AA4B-54DD-4113-A85E-5E48A4C95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885" y="5410200"/>
            <a:ext cx="1530228" cy="8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3412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_SF_E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34F266-2833-443E-BEB8-D16CB4661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885" y="5410200"/>
            <a:ext cx="1530228" cy="8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3A554A6-B683-4538-9C31-2FE63ACC788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18989254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2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1" y="1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0651599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Partner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2"/>
            <a:ext cx="6119811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Partner logos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1"/>
            <a:ext cx="4964112" cy="1795561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1"/>
            <a:ext cx="4964112" cy="1795561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1" y="1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8EF268-C8D6-49C8-974E-545F68EDD96F}"/>
              </a:ext>
            </a:extLst>
          </p:cNvPr>
          <p:cNvSpPr/>
          <p:nvPr userDrawn="1"/>
        </p:nvSpPr>
        <p:spPr>
          <a:xfrm>
            <a:off x="623888" y="5717042"/>
            <a:ext cx="3384551" cy="520247"/>
          </a:xfrm>
          <a:prstGeom prst="rect">
            <a:avLst/>
          </a:prstGeom>
          <a:pattFill prst="lgCheck">
            <a:fgClr>
              <a:schemeClr val="bg1"/>
            </a:fgClr>
            <a:bgClr>
              <a:srgbClr val="0078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43971681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59934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404829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90" y="4133852"/>
            <a:ext cx="4824412" cy="2724151"/>
          </a:xfrm>
        </p:spPr>
        <p:txBody>
          <a:bodyPr/>
          <a:lstStyle>
            <a:lvl1pPr marL="228589" indent="-228589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34" indent="-180966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898" indent="-180966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39" indent="-171442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06" indent="-180966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305246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uslaid_graafikutega_tu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23888" y="2276476"/>
            <a:ext cx="10944225" cy="39608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61950" indent="0">
              <a:buNone/>
              <a:defRPr/>
            </a:lvl3pPr>
            <a:lvl4pPr marL="542925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et-EE" dirty="0" err="1"/>
              <a:t>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883768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459073"/>
      </p:ext>
    </p:extLst>
  </p:cSld>
  <p:clrMapOvr>
    <a:masterClrMapping/>
  </p:clrMapOvr>
  <p:transition spd="slow">
    <p:push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_vasakull_tum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pic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623888" y="658802"/>
            <a:ext cx="4824413" cy="9746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0">
                <a:solidFill>
                  <a:srgbClr val="FFFFFF"/>
                </a:solidFill>
              </a:defRPr>
            </a:lvl1pPr>
          </a:lstStyle>
          <a:p>
            <a:r>
              <a:t>Click to edit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6743701" y="1032733"/>
            <a:ext cx="4824415" cy="12437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>
                <a:solidFill>
                  <a:srgbClr val="BAE6E8"/>
                </a:solidFill>
              </a:defRPr>
            </a:lvl1pPr>
          </a:lstStyle>
          <a:p>
            <a:r>
              <a:t>Click to edit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4"/>
          </p:nvPr>
        </p:nvSpPr>
        <p:spPr>
          <a:xfrm>
            <a:off x="6743701" y="3429000"/>
            <a:ext cx="4824413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114300" indent="-114300" defTabSz="457200">
              <a:lnSpc>
                <a:spcPct val="100000"/>
              </a:lnSpc>
              <a:spcBef>
                <a:spcPts val="100"/>
              </a:spcBef>
              <a:buClr>
                <a:srgbClr val="BAE6E8"/>
              </a:buClr>
              <a:buSzPct val="100000"/>
              <a:buFont typeface="Arial"/>
              <a:defRPr sz="1800">
                <a:solidFill>
                  <a:srgbClr val="BAE6E8"/>
                </a:solidFill>
              </a:defRPr>
            </a:lvl1pPr>
          </a:lstStyle>
          <a:p>
            <a:pPr marL="228600" indent="-228600" defTabSz="914400">
              <a:lnSpc>
                <a:spcPct val="100000"/>
              </a:lnSpc>
              <a:spcBef>
                <a:spcPts val="200"/>
              </a:spcBef>
              <a:buClr>
                <a:srgbClr val="BAE6E8"/>
              </a:buClr>
              <a:buSzPct val="100000"/>
              <a:buFont typeface="Arial"/>
              <a:defRPr sz="1800">
                <a:solidFill>
                  <a:srgbClr val="BAE6E8"/>
                </a:solidFill>
              </a:defRPr>
            </a:pPr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5"/>
          </p:nvPr>
        </p:nvSpPr>
        <p:spPr>
          <a:xfrm rot="16200000">
            <a:off x="-960439" y="4652962"/>
            <a:ext cx="2808290" cy="36036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defTabSz="457200">
              <a:lnSpc>
                <a:spcPct val="100000"/>
              </a:lnSpc>
              <a:spcBef>
                <a:spcPts val="100"/>
              </a:spcBef>
              <a:buClrTx/>
              <a:buSzTx/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pPr marL="0" indent="0" defTabSz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5892800" y="6172201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6671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7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0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501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323687"/>
      </p:ext>
    </p:extLst>
  </p:cSld>
  <p:clrMapOvr>
    <a:masterClrMapping/>
  </p:clrMapOvr>
  <p:transition spd="slow">
    <p:push dir="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819204"/>
      </p:ext>
    </p:extLst>
  </p:cSld>
  <p:clrMapOvr>
    <a:masterClrMapping/>
  </p:clrMapOvr>
  <p:transition spd="slow">
    <p:push dir="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43306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599289"/>
      </p:ext>
    </p:extLst>
  </p:cSld>
  <p:clrMapOvr>
    <a:masterClrMapping/>
  </p:clrMapOvr>
  <p:transition spd="slow">
    <p:push dir="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540767"/>
      </p:ext>
    </p:extLst>
  </p:cSld>
  <p:clrMapOvr>
    <a:masterClrMapping/>
  </p:clrMapOvr>
  <p:transition spd="slow">
    <p:push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041598"/>
      </p:ext>
    </p:extLst>
  </p:cSld>
  <p:clrMapOvr>
    <a:masterClrMapping/>
  </p:clrMapOvr>
  <p:transition spd="slow">
    <p:push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52103"/>
      </p:ext>
    </p:extLst>
  </p:cSld>
  <p:clrMapOvr>
    <a:masterClrMapping/>
  </p:clrMapOvr>
  <p:transition spd="slow">
    <p:push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290051"/>
      </p:ext>
    </p:extLst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611528"/>
      </p:ext>
    </p:extLst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149181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447398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858500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939815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79826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252772"/>
      </p:ext>
    </p:extLst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399610"/>
      </p:ext>
    </p:extLst>
  </p:cSld>
  <p:clrMapOvr>
    <a:masterClrMapping/>
  </p:clrMapOvr>
  <p:transition spd="slow">
    <p:push dir="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ullet_Lis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3567175987"/>
      </p:ext>
    </p:extLst>
  </p:cSld>
  <p:clrMapOvr>
    <a:masterClrMapping/>
  </p:clrMapOvr>
  <p:transition spd="slow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934887925"/>
      </p:ext>
    </p:extLst>
  </p:cSld>
  <p:clrMapOvr>
    <a:masterClrMapping/>
  </p:clrMapOvr>
  <p:transition spd="slow">
    <p:push dir="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4203200588"/>
      </p:ext>
    </p:extLst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3805419611"/>
      </p:ext>
    </p:extLst>
  </p:cSld>
  <p:clrMapOvr>
    <a:masterClrMapping/>
  </p:clrMapOvr>
  <p:transition spd="slow">
    <p:push dir="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599478"/>
      </p:ext>
    </p:extLst>
  </p:cSld>
  <p:clrMapOvr>
    <a:masterClrMapping/>
  </p:clrMapOvr>
  <p:transition spd="slow">
    <p:push dir="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726627"/>
      </p:ext>
    </p:extLst>
  </p:cSld>
  <p:clrMapOvr>
    <a:masterClrMapping/>
  </p:clrMapOvr>
  <p:transition spd="slow">
    <p:push dir="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260463"/>
      </p:ext>
    </p:extLst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822537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59832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389715"/>
      </p:ext>
    </p:extLst>
  </p:cSld>
  <p:clrMapOvr>
    <a:masterClrMapping/>
  </p:clrMapOvr>
  <p:transition spd="slow">
    <p:push dir="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665817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14933056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55102387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4717722"/>
      </p:ext>
    </p:extLst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24703425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033478"/>
      </p:ext>
    </p:extLst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799120"/>
      </p:ext>
    </p:extLst>
  </p:cSld>
  <p:clrMapOvr>
    <a:masterClrMapping/>
  </p:clrMapOvr>
  <p:transition spd="slow">
    <p:push dir="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047243"/>
      </p:ext>
    </p:extLst>
  </p:cSld>
  <p:clrMapOvr>
    <a:masterClrMapping/>
  </p:clrMapOvr>
  <p:transition spd="slow">
    <p:push dir="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247773"/>
      </p:ext>
    </p:extLst>
  </p:cSld>
  <p:clrMapOvr>
    <a:masterClrMapping/>
  </p:clrMapOvr>
  <p:transition spd="slow">
    <p:push dir="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19102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012524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087627"/>
      </p:ext>
    </p:extLst>
  </p:cSld>
  <p:clrMapOvr>
    <a:masterClrMapping/>
  </p:clrMapOvr>
  <p:transition spd="slow">
    <p:push dir="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487151"/>
      </p:ext>
    </p:extLst>
  </p:cSld>
  <p:clrMapOvr>
    <a:masterClrMapping/>
  </p:clrMapOvr>
  <p:transition spd="slow">
    <p:push dir="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041437"/>
      </p:ext>
    </p:extLst>
  </p:cSld>
  <p:clrMapOvr>
    <a:masterClrMapping/>
  </p:clrMapOvr>
  <p:transition spd="slow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580835"/>
      </p:ext>
    </p:extLst>
  </p:cSld>
  <p:clrMapOvr>
    <a:masterClrMapping/>
  </p:clrMapOvr>
  <p:transition spd="slow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72581"/>
      </p:ext>
    </p:extLst>
  </p:cSld>
  <p:clrMapOvr>
    <a:masterClrMapping/>
  </p:clrMapOvr>
  <p:transition spd="slow">
    <p:push dir="u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1073282"/>
      </p:ext>
    </p:extLst>
  </p:cSld>
  <p:clrMapOvr>
    <a:masterClrMapping/>
  </p:clrMapOvr>
  <p:transition spd="slow">
    <p:push dir="u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937094"/>
      </p:ext>
    </p:extLst>
  </p:cSld>
  <p:clrMapOvr>
    <a:masterClrMapping/>
  </p:clrMapOvr>
  <p:transition spd="slow">
    <p:push dir="u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689378"/>
      </p:ext>
    </p:extLst>
  </p:cSld>
  <p:clrMapOvr>
    <a:masterClrMapping/>
  </p:clrMapOvr>
  <p:transition spd="slow">
    <p:push dir="u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480894"/>
      </p:ext>
    </p:extLst>
  </p:cSld>
  <p:clrMapOvr>
    <a:masterClrMapping/>
  </p:clrMapOvr>
  <p:transition spd="slow">
    <p:push dir="u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27021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966233"/>
      </p:ext>
    </p:extLst>
  </p:cSld>
  <p:clrMapOvr>
    <a:masterClrMapping/>
  </p:clrMapOvr>
  <p:transition spd="slow">
    <p:push dir="u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105000"/>
      </p:ext>
    </p:extLst>
  </p:cSld>
  <p:clrMapOvr>
    <a:masterClrMapping/>
  </p:clrMapOvr>
  <p:transition spd="slow">
    <p:push dir="u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953606"/>
      </p:ext>
    </p:extLst>
  </p:cSld>
  <p:clrMapOvr>
    <a:masterClrMapping/>
  </p:clrMapOvr>
  <p:transition spd="slow">
    <p:push dir="u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79241"/>
      </p:ext>
    </p:extLst>
  </p:cSld>
  <p:clrMapOvr>
    <a:masterClrMapping/>
  </p:clrMapOvr>
  <p:transition spd="slow">
    <p:push dir="u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479907"/>
      </p:ext>
    </p:extLst>
  </p:cSld>
  <p:clrMapOvr>
    <a:masterClrMapping/>
  </p:clrMapOvr>
  <p:transition spd="slow">
    <p:push dir="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815664"/>
      </p:ext>
    </p:extLst>
  </p:cSld>
  <p:clrMapOvr>
    <a:masterClrMapping/>
  </p:clrMapOvr>
  <p:transition spd="slow">
    <p:push dir="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636744"/>
      </p:ext>
    </p:extLst>
  </p:cSld>
  <p:clrMapOvr>
    <a:masterClrMapping/>
  </p:clrMapOvr>
  <p:transition spd="slow">
    <p:push dir="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870545"/>
      </p:ext>
    </p:extLst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55485"/>
      </p:ext>
    </p:extLst>
  </p:cSld>
  <p:clrMapOvr>
    <a:masterClrMapping/>
  </p:clrMapOvr>
  <p:transition spd="slow">
    <p:push dir="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84790879"/>
      </p:ext>
    </p:extLst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572521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281698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767208"/>
      </p:ext>
    </p:extLst>
  </p:cSld>
  <p:clrMapOvr>
    <a:masterClrMapping/>
  </p:clrMapOvr>
  <p:transition spd="slow">
    <p:push dir="u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30768"/>
      </p:ext>
    </p:extLst>
  </p:cSld>
  <p:clrMapOvr>
    <a:masterClrMapping/>
  </p:clrMapOvr>
  <p:transition spd="slow">
    <p:push dir="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55D3345-6186-49B0-B6E3-18C1158AB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61685061"/>
      </p:ext>
    </p:extLst>
  </p:cSld>
  <p:clrMapOvr>
    <a:masterClrMapping/>
  </p:clrMapOvr>
  <p:transition spd="slow">
    <p:push dir="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14415287"/>
      </p:ext>
    </p:extLst>
  </p:cSld>
  <p:clrMapOvr>
    <a:masterClrMapping/>
  </p:clrMapOvr>
  <p:transition spd="slow">
    <p:push dir="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88374023"/>
      </p:ext>
    </p:extLst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592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dirty="0" err="1"/>
              <a:t>Click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add</a:t>
            </a:r>
            <a:r>
              <a:rPr lang="et-EE" dirty="0"/>
              <a:t> video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7739062" cy="969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8" y="5448301"/>
            <a:ext cx="6119812" cy="1409700"/>
          </a:xfrm>
          <a:prstGeom prst="rect">
            <a:avLst/>
          </a:prstGeom>
        </p:spPr>
        <p:txBody>
          <a:bodyPr lIns="90000" tIns="46800" rIns="90000" bIns="558000" anchor="b"/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  <a:endParaRPr lang="et-EE" dirty="0"/>
          </a:p>
          <a:p>
            <a:pPr lvl="0"/>
            <a:r>
              <a:rPr lang="en-GB" dirty="0"/>
              <a:t>Master subtitle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23AB346-3C6F-4CB4-BBF6-A91A24E3C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628776"/>
            <a:ext cx="4824412" cy="647700"/>
          </a:xfrm>
          <a:prstGeom prst="rect">
            <a:avLst/>
          </a:prstGeo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270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2E3AECB-547F-449B-BF80-D5EED7A5A3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  <a:prstGeom prst="rect">
            <a:avLst/>
          </a:prstGeom>
        </p:spPr>
        <p:txBody>
          <a:bodyPr lIns="90000" tIns="46800" rIns="90000" bIns="558000" anchor="b"/>
          <a:lstStyle>
            <a:lvl1pPr marL="285750" indent="-2857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-70"/>
              <a:buChar char="+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 </a:t>
            </a:r>
            <a:endParaRPr lang="et-EE" dirty="0"/>
          </a:p>
          <a:p>
            <a:pPr lvl="0"/>
            <a:r>
              <a:rPr lang="en-GB" dirty="0"/>
              <a:t>Master subtitle style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61B561D-BA8E-4F6A-80B7-FA0382B160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28776"/>
            <a:ext cx="4824412" cy="647700"/>
          </a:xfrm>
          <a:prstGeom prst="rect">
            <a:avLst/>
          </a:prstGeo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9397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 + Graph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  <a:prstGeom prst="rect">
            <a:avLst/>
          </a:prstGeom>
        </p:spPr>
        <p:txBody>
          <a:bodyPr bIns="558000" anchor="b"/>
          <a:lstStyle>
            <a:lvl1pPr marL="285750" indent="-285750">
              <a:buClr>
                <a:srgbClr val="0000F0"/>
              </a:buClr>
              <a:buFont typeface="Aino" panose="02000603040504020204" pitchFamily="50" charset="-70"/>
              <a:buChar char="+"/>
              <a:defRPr>
                <a:solidFill>
                  <a:srgbClr val="0000F0"/>
                </a:solidFill>
              </a:defRPr>
            </a:lvl1pPr>
            <a:lvl2pPr marL="466725" indent="-285750">
              <a:buClr>
                <a:srgbClr val="0000F0"/>
              </a:buClr>
              <a:buFont typeface="Aino" panose="02000603040504020204" pitchFamily="50" charset="-70"/>
              <a:buChar char="+"/>
              <a:defRPr>
                <a:solidFill>
                  <a:srgbClr val="0000F0"/>
                </a:solidFill>
              </a:defRPr>
            </a:lvl2pPr>
            <a:lvl3pPr marL="647700" indent="-285750">
              <a:buClr>
                <a:srgbClr val="0000F0"/>
              </a:buClr>
              <a:buFont typeface="Aino" panose="02000603040504020204" pitchFamily="50" charset="-70"/>
              <a:buChar char="+"/>
              <a:defRPr>
                <a:solidFill>
                  <a:srgbClr val="0000F0"/>
                </a:solidFill>
              </a:defRPr>
            </a:lvl3pPr>
            <a:lvl4pPr marL="828675" indent="-285750">
              <a:buClr>
                <a:srgbClr val="0000F0"/>
              </a:buClr>
              <a:buFont typeface="Aino" panose="02000603040504020204" pitchFamily="50" charset="-70"/>
              <a:buChar char="+"/>
              <a:defRPr>
                <a:solidFill>
                  <a:srgbClr val="0000F0"/>
                </a:solidFill>
              </a:defRPr>
            </a:lvl4pPr>
            <a:lvl5pPr marL="1000125" indent="-285750">
              <a:buClr>
                <a:srgbClr val="0000F0"/>
              </a:buClr>
              <a:buFont typeface="Aino" panose="02000603040504020204" pitchFamily="50" charset="-70"/>
              <a:buChar char="+"/>
              <a:defRPr>
                <a:solidFill>
                  <a:srgbClr val="0000F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  <a:prstGeom prst="rect">
            <a:avLst/>
          </a:prstGeom>
        </p:spPr>
        <p:txBody>
          <a:bodyPr bIns="0"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605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094595"/>
      </p:ext>
    </p:extLst>
  </p:cSld>
  <p:clrMapOvr>
    <a:masterClrMapping/>
  </p:clrMapOvr>
  <p:transition spd="slow">
    <p:push dir="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dirty="0" err="1"/>
              <a:t>Click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add</a:t>
            </a:r>
            <a:r>
              <a:rPr lang="et-EE" dirty="0"/>
              <a:t> </a:t>
            </a:r>
            <a:r>
              <a:rPr lang="et-EE" dirty="0" err="1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  <a:prstGeom prst="rect">
            <a:avLst/>
          </a:prstGeom>
        </p:spPr>
        <p:txBody>
          <a:bodyPr bIns="558000" anchor="b"/>
          <a:lstStyle>
            <a:lvl1pPr marL="285750" indent="-285750">
              <a:buClr>
                <a:schemeClr val="bg1"/>
              </a:buClr>
              <a:buFont typeface="Aino" panose="02000603040504020204" pitchFamily="50" charset="-70"/>
              <a:buChar char="+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A70AD30-2B4B-4187-9B93-B9CECC3D44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628774"/>
            <a:ext cx="4824412" cy="1800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49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allAtOnce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480286"/>
      </p:ext>
    </p:extLst>
  </p:cSld>
  <p:clrMapOvr>
    <a:masterClrMapping/>
  </p:clrMapOvr>
  <p:transition spd="slow">
    <p:push dir="u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4"/>
            <a:ext cx="4824412" cy="1800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3888" y="4371975"/>
            <a:ext cx="4824412" cy="2486025"/>
          </a:xfrm>
          <a:prstGeom prst="rect">
            <a:avLst/>
          </a:prstGeom>
        </p:spPr>
        <p:txBody>
          <a:bodyPr lIns="0" tIns="0" rIns="0" bIns="558000" anchor="b"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37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uiExpand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161822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422098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2762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617486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335652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108396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074807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2762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983141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447162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97553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951049"/>
      </p:ext>
    </p:extLst>
  </p:cSld>
  <p:clrMapOvr>
    <a:masterClrMapping/>
  </p:clrMapOvr>
  <p:transition spd="slow">
    <p:push dir="u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269613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8444972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982630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653186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68623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_Dark_2Col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23886" y="658801"/>
            <a:ext cx="10946876" cy="974639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1633440"/>
            <a:ext cx="10946874" cy="64303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3429000"/>
            <a:ext cx="4964113" cy="28082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First level
Second Level
Third level
Fourh level</a:t>
            </a:r>
          </a:p>
        </p:txBody>
      </p:sp>
      <p:sp>
        <p:nvSpPr>
          <p:cNvPr id="152" name="Teksti kohatäide 3"/>
          <p:cNvSpPr>
            <a:spLocks noGrp="1"/>
          </p:cNvSpPr>
          <p:nvPr>
            <p:ph type="body" sz="quarter" idx="22" hasCustomPrompt="1"/>
          </p:nvPr>
        </p:nvSpPr>
        <p:spPr>
          <a:xfrm>
            <a:off x="6096001" y="3429000"/>
            <a:ext cx="4964112" cy="28082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First level
Second Level
Third level
Fourh level</a:t>
            </a:r>
          </a:p>
        </p:txBody>
      </p:sp>
      <p:grpSp>
        <p:nvGrpSpPr>
          <p:cNvPr id="202" name="Group 27"/>
          <p:cNvGrpSpPr/>
          <p:nvPr/>
        </p:nvGrpSpPr>
        <p:grpSpPr>
          <a:xfrm>
            <a:off x="7913089" y="6466809"/>
            <a:ext cx="4015387" cy="154801"/>
            <a:chOff x="0" y="0"/>
            <a:chExt cx="8030771" cy="309600"/>
          </a:xfrm>
        </p:grpSpPr>
        <p:sp>
          <p:nvSpPr>
            <p:cNvPr id="153" name="Freeform 5"/>
            <p:cNvSpPr/>
            <p:nvPr/>
          </p:nvSpPr>
          <p:spPr>
            <a:xfrm>
              <a:off x="1237353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260" y="9486"/>
                  </a:lnTo>
                  <a:lnTo>
                    <a:pt x="20260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600" y="1942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4" name="Freeform 6"/>
            <p:cNvSpPr/>
            <p:nvPr/>
          </p:nvSpPr>
          <p:spPr>
            <a:xfrm>
              <a:off x="1387970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5" name="Freeform 7"/>
            <p:cNvSpPr/>
            <p:nvPr/>
          </p:nvSpPr>
          <p:spPr>
            <a:xfrm>
              <a:off x="1474783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7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1957" y="7513"/>
                    <a:pt x="11957" y="7513"/>
                    <a:pt x="11957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5786" y="20504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1957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6" name="Freeform 8"/>
            <p:cNvSpPr/>
            <p:nvPr/>
          </p:nvSpPr>
          <p:spPr>
            <a:xfrm>
              <a:off x="1572056" y="62756"/>
              <a:ext cx="12969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025" y="18800"/>
                  </a:cubicBezTo>
                  <a:cubicBezTo>
                    <a:pt x="14474" y="18800"/>
                    <a:pt x="17369" y="18000"/>
                    <a:pt x="19596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474" y="21600"/>
                    <a:pt x="12025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600"/>
                    <a:pt x="10689" y="2600"/>
                  </a:cubicBezTo>
                  <a:cubicBezTo>
                    <a:pt x="6458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7" name="Freeform 9"/>
            <p:cNvSpPr/>
            <p:nvPr/>
          </p:nvSpPr>
          <p:spPr>
            <a:xfrm>
              <a:off x="1712213" y="65894"/>
              <a:ext cx="140158" cy="13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974"/>
                  </a:lnTo>
                  <a:lnTo>
                    <a:pt x="12734" y="21600"/>
                  </a:lnTo>
                  <a:lnTo>
                    <a:pt x="8704" y="21600"/>
                  </a:lnTo>
                  <a:lnTo>
                    <a:pt x="0" y="974"/>
                  </a:lnTo>
                  <a:lnTo>
                    <a:pt x="0" y="0"/>
                  </a:lnTo>
                  <a:lnTo>
                    <a:pt x="3224" y="0"/>
                  </a:lnTo>
                  <a:lnTo>
                    <a:pt x="9672" y="16241"/>
                  </a:lnTo>
                  <a:lnTo>
                    <a:pt x="10316" y="18514"/>
                  </a:lnTo>
                  <a:lnTo>
                    <a:pt x="10961" y="18514"/>
                  </a:lnTo>
                  <a:lnTo>
                    <a:pt x="11767" y="16403"/>
                  </a:lnTo>
                  <a:lnTo>
                    <a:pt x="18215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8" name="Freeform 10"/>
            <p:cNvSpPr/>
            <p:nvPr/>
          </p:nvSpPr>
          <p:spPr>
            <a:xfrm>
              <a:off x="1861783" y="4183"/>
              <a:ext cx="140158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6151"/>
                  </a:moveTo>
                  <a:cubicBezTo>
                    <a:pt x="17238" y="6151"/>
                    <a:pt x="21600" y="9155"/>
                    <a:pt x="21600" y="13732"/>
                  </a:cubicBezTo>
                  <a:cubicBezTo>
                    <a:pt x="21600" y="18596"/>
                    <a:pt x="17446" y="21600"/>
                    <a:pt x="10800" y="21600"/>
                  </a:cubicBezTo>
                  <a:cubicBezTo>
                    <a:pt x="4154" y="21600"/>
                    <a:pt x="0" y="18453"/>
                    <a:pt x="0" y="13875"/>
                  </a:cubicBezTo>
                  <a:cubicBezTo>
                    <a:pt x="0" y="9155"/>
                    <a:pt x="4362" y="6151"/>
                    <a:pt x="10800" y="6151"/>
                  </a:cubicBezTo>
                  <a:close/>
                  <a:moveTo>
                    <a:pt x="10800" y="19597"/>
                  </a:moveTo>
                  <a:cubicBezTo>
                    <a:pt x="14954" y="19597"/>
                    <a:pt x="18069" y="17452"/>
                    <a:pt x="18069" y="13875"/>
                  </a:cubicBezTo>
                  <a:cubicBezTo>
                    <a:pt x="18069" y="10156"/>
                    <a:pt x="14954" y="8011"/>
                    <a:pt x="10800" y="8011"/>
                  </a:cubicBezTo>
                  <a:cubicBezTo>
                    <a:pt x="6854" y="8011"/>
                    <a:pt x="3531" y="10156"/>
                    <a:pt x="3531" y="13875"/>
                  </a:cubicBezTo>
                  <a:cubicBezTo>
                    <a:pt x="3531" y="17452"/>
                    <a:pt x="6854" y="19597"/>
                    <a:pt x="10800" y="19597"/>
                  </a:cubicBezTo>
                  <a:close/>
                  <a:moveTo>
                    <a:pt x="13915" y="1430"/>
                  </a:moveTo>
                  <a:cubicBezTo>
                    <a:pt x="14538" y="1430"/>
                    <a:pt x="15369" y="1001"/>
                    <a:pt x="15577" y="286"/>
                  </a:cubicBezTo>
                  <a:cubicBezTo>
                    <a:pt x="17862" y="715"/>
                    <a:pt x="17862" y="715"/>
                    <a:pt x="17862" y="715"/>
                  </a:cubicBezTo>
                  <a:cubicBezTo>
                    <a:pt x="17238" y="2289"/>
                    <a:pt x="15785" y="3147"/>
                    <a:pt x="13708" y="3147"/>
                  </a:cubicBezTo>
                  <a:cubicBezTo>
                    <a:pt x="10592" y="3147"/>
                    <a:pt x="9762" y="1717"/>
                    <a:pt x="7892" y="1717"/>
                  </a:cubicBezTo>
                  <a:cubicBezTo>
                    <a:pt x="7269" y="1717"/>
                    <a:pt x="6231" y="1717"/>
                    <a:pt x="5815" y="2861"/>
                  </a:cubicBezTo>
                  <a:cubicBezTo>
                    <a:pt x="3738" y="2146"/>
                    <a:pt x="3738" y="2146"/>
                    <a:pt x="3738" y="2146"/>
                  </a:cubicBezTo>
                  <a:cubicBezTo>
                    <a:pt x="4569" y="429"/>
                    <a:pt x="6231" y="0"/>
                    <a:pt x="8100" y="0"/>
                  </a:cubicBezTo>
                  <a:cubicBezTo>
                    <a:pt x="10800" y="0"/>
                    <a:pt x="11631" y="1430"/>
                    <a:pt x="13915" y="143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59" name="Freeform 11"/>
            <p:cNvSpPr/>
            <p:nvPr/>
          </p:nvSpPr>
          <p:spPr>
            <a:xfrm>
              <a:off x="2016583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3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343" y="7513"/>
                    <a:pt x="12343" y="7513"/>
                    <a:pt x="12343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6171" y="20504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2343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0" name="Rectangle 12"/>
            <p:cNvSpPr/>
            <p:nvPr/>
          </p:nvSpPr>
          <p:spPr>
            <a:xfrm>
              <a:off x="2120506" y="-1"/>
              <a:ext cx="25401" cy="205005"/>
            </a:xfrm>
            <a:prstGeom prst="rect">
              <a:avLst/>
            </a:pr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1" name="Freeform 13"/>
            <p:cNvSpPr/>
            <p:nvPr/>
          </p:nvSpPr>
          <p:spPr>
            <a:xfrm>
              <a:off x="2180796" y="65894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574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8078" y="21392"/>
                    <a:pt x="18078" y="21392"/>
                    <a:pt x="18078" y="21392"/>
                  </a:cubicBezTo>
                  <a:cubicBezTo>
                    <a:pt x="18078" y="17654"/>
                    <a:pt x="18078" y="17654"/>
                    <a:pt x="18078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730" y="20562"/>
                    <a:pt x="12443" y="21600"/>
                    <a:pt x="9391" y="21600"/>
                  </a:cubicBezTo>
                  <a:cubicBezTo>
                    <a:pt x="3757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2" name="Freeform 14"/>
            <p:cNvSpPr/>
            <p:nvPr/>
          </p:nvSpPr>
          <p:spPr>
            <a:xfrm>
              <a:off x="2335596" y="62756"/>
              <a:ext cx="10668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7109" y="19000"/>
                    <a:pt x="10390" y="19000"/>
                  </a:cubicBezTo>
                  <a:cubicBezTo>
                    <a:pt x="15038" y="19000"/>
                    <a:pt x="17225" y="18000"/>
                    <a:pt x="17225" y="15800"/>
                  </a:cubicBezTo>
                  <a:cubicBezTo>
                    <a:pt x="17225" y="11600"/>
                    <a:pt x="0" y="12800"/>
                    <a:pt x="0" y="5800"/>
                  </a:cubicBezTo>
                  <a:cubicBezTo>
                    <a:pt x="0" y="2400"/>
                    <a:pt x="3554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7772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734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3" name="Freeform 15"/>
            <p:cNvSpPr/>
            <p:nvPr/>
          </p:nvSpPr>
          <p:spPr>
            <a:xfrm>
              <a:off x="2460064" y="62756"/>
              <a:ext cx="131790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47" y="11000"/>
                  </a:moveTo>
                  <a:cubicBezTo>
                    <a:pt x="3747" y="11200"/>
                    <a:pt x="3747" y="11200"/>
                    <a:pt x="3747" y="11200"/>
                  </a:cubicBezTo>
                  <a:cubicBezTo>
                    <a:pt x="3747" y="12400"/>
                    <a:pt x="3747" y="13600"/>
                    <a:pt x="4188" y="14400"/>
                  </a:cubicBezTo>
                  <a:cubicBezTo>
                    <a:pt x="5510" y="17200"/>
                    <a:pt x="8155" y="18800"/>
                    <a:pt x="12122" y="18800"/>
                  </a:cubicBezTo>
                  <a:cubicBezTo>
                    <a:pt x="14547" y="18800"/>
                    <a:pt x="17412" y="18000"/>
                    <a:pt x="19616" y="16400"/>
                  </a:cubicBezTo>
                  <a:cubicBezTo>
                    <a:pt x="20498" y="16400"/>
                    <a:pt x="20498" y="16400"/>
                    <a:pt x="20498" y="16400"/>
                  </a:cubicBezTo>
                  <a:cubicBezTo>
                    <a:pt x="20498" y="19000"/>
                    <a:pt x="20498" y="19000"/>
                    <a:pt x="20498" y="19000"/>
                  </a:cubicBezTo>
                  <a:cubicBezTo>
                    <a:pt x="18073" y="21000"/>
                    <a:pt x="14547" y="21600"/>
                    <a:pt x="12122" y="21600"/>
                  </a:cubicBezTo>
                  <a:cubicBezTo>
                    <a:pt x="4408" y="21600"/>
                    <a:pt x="0" y="18000"/>
                    <a:pt x="0" y="10600"/>
                  </a:cubicBezTo>
                  <a:cubicBezTo>
                    <a:pt x="0" y="4800"/>
                    <a:pt x="3967" y="0"/>
                    <a:pt x="10800" y="0"/>
                  </a:cubicBezTo>
                  <a:cubicBezTo>
                    <a:pt x="18514" y="0"/>
                    <a:pt x="21380" y="4800"/>
                    <a:pt x="21600" y="11000"/>
                  </a:cubicBezTo>
                  <a:lnTo>
                    <a:pt x="3747" y="11000"/>
                  </a:lnTo>
                  <a:close/>
                  <a:moveTo>
                    <a:pt x="3967" y="8400"/>
                  </a:moveTo>
                  <a:cubicBezTo>
                    <a:pt x="17633" y="8400"/>
                    <a:pt x="17633" y="8400"/>
                    <a:pt x="17633" y="8400"/>
                  </a:cubicBezTo>
                  <a:cubicBezTo>
                    <a:pt x="17412" y="5200"/>
                    <a:pt x="14988" y="2600"/>
                    <a:pt x="10800" y="2600"/>
                  </a:cubicBezTo>
                  <a:cubicBezTo>
                    <a:pt x="6612" y="2600"/>
                    <a:pt x="4408" y="4800"/>
                    <a:pt x="3967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4" name="Freeform 16"/>
            <p:cNvSpPr/>
            <p:nvPr/>
          </p:nvSpPr>
          <p:spPr>
            <a:xfrm>
              <a:off x="2677621" y="7321"/>
              <a:ext cx="181995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90" y="0"/>
                  </a:moveTo>
                  <a:lnTo>
                    <a:pt x="13034" y="0"/>
                  </a:lnTo>
                  <a:lnTo>
                    <a:pt x="21600" y="20914"/>
                  </a:lnTo>
                  <a:lnTo>
                    <a:pt x="21600" y="21600"/>
                  </a:lnTo>
                  <a:lnTo>
                    <a:pt x="18869" y="21600"/>
                  </a:lnTo>
                  <a:lnTo>
                    <a:pt x="15766" y="13943"/>
                  </a:lnTo>
                  <a:lnTo>
                    <a:pt x="5586" y="13943"/>
                  </a:lnTo>
                  <a:lnTo>
                    <a:pt x="2607" y="21600"/>
                  </a:lnTo>
                  <a:lnTo>
                    <a:pt x="0" y="21600"/>
                  </a:lnTo>
                  <a:lnTo>
                    <a:pt x="0" y="20914"/>
                  </a:lnTo>
                  <a:lnTo>
                    <a:pt x="8690" y="0"/>
                  </a:lnTo>
                  <a:close/>
                  <a:moveTo>
                    <a:pt x="6579" y="11657"/>
                  </a:moveTo>
                  <a:lnTo>
                    <a:pt x="14772" y="11657"/>
                  </a:lnTo>
                  <a:lnTo>
                    <a:pt x="11172" y="3086"/>
                  </a:lnTo>
                  <a:lnTo>
                    <a:pt x="10800" y="1714"/>
                  </a:lnTo>
                  <a:lnTo>
                    <a:pt x="10552" y="1714"/>
                  </a:lnTo>
                  <a:lnTo>
                    <a:pt x="10055" y="3086"/>
                  </a:lnTo>
                  <a:lnTo>
                    <a:pt x="6579" y="11657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5" name="Freeform 17"/>
            <p:cNvSpPr/>
            <p:nvPr/>
          </p:nvSpPr>
          <p:spPr>
            <a:xfrm>
              <a:off x="2886810" y="63802"/>
              <a:ext cx="7530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557" y="208"/>
                    <a:pt x="6557" y="208"/>
                    <a:pt x="6557" y="208"/>
                  </a:cubicBezTo>
                  <a:cubicBezTo>
                    <a:pt x="6557" y="3946"/>
                    <a:pt x="6557" y="3946"/>
                    <a:pt x="6557" y="3946"/>
                  </a:cubicBezTo>
                  <a:cubicBezTo>
                    <a:pt x="7714" y="3946"/>
                    <a:pt x="7714" y="3946"/>
                    <a:pt x="7714" y="3946"/>
                  </a:cubicBezTo>
                  <a:cubicBezTo>
                    <a:pt x="8486" y="1454"/>
                    <a:pt x="11571" y="0"/>
                    <a:pt x="162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6200" y="3115"/>
                    <a:pt x="16200" y="3115"/>
                    <a:pt x="16200" y="3115"/>
                  </a:cubicBezTo>
                  <a:cubicBezTo>
                    <a:pt x="11571" y="3115"/>
                    <a:pt x="7329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6" name="Freeform 18"/>
            <p:cNvSpPr/>
            <p:nvPr/>
          </p:nvSpPr>
          <p:spPr>
            <a:xfrm>
              <a:off x="2969440" y="62756"/>
              <a:ext cx="130744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025" y="18800"/>
                  </a:cubicBezTo>
                  <a:cubicBezTo>
                    <a:pt x="14474" y="18800"/>
                    <a:pt x="17369" y="18000"/>
                    <a:pt x="19596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697" y="21600"/>
                    <a:pt x="12247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600"/>
                    <a:pt x="10911" y="2600"/>
                  </a:cubicBezTo>
                  <a:cubicBezTo>
                    <a:pt x="6680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7" name="Freeform 19"/>
            <p:cNvSpPr/>
            <p:nvPr/>
          </p:nvSpPr>
          <p:spPr>
            <a:xfrm>
              <a:off x="3128423" y="63802"/>
              <a:ext cx="122377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02" y="8308"/>
                  </a:moveTo>
                  <a:cubicBezTo>
                    <a:pt x="17802" y="4777"/>
                    <a:pt x="14954" y="2908"/>
                    <a:pt x="10919" y="2908"/>
                  </a:cubicBezTo>
                  <a:cubicBezTo>
                    <a:pt x="8070" y="2908"/>
                    <a:pt x="3798" y="4777"/>
                    <a:pt x="3798" y="7892"/>
                  </a:cubicBezTo>
                  <a:cubicBezTo>
                    <a:pt x="3798" y="21600"/>
                    <a:pt x="3798" y="21600"/>
                    <a:pt x="3798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60" y="208"/>
                    <a:pt x="3560" y="208"/>
                    <a:pt x="3560" y="208"/>
                  </a:cubicBezTo>
                  <a:cubicBezTo>
                    <a:pt x="3560" y="3946"/>
                    <a:pt x="3560" y="3946"/>
                    <a:pt x="3560" y="3946"/>
                  </a:cubicBezTo>
                  <a:cubicBezTo>
                    <a:pt x="4273" y="3946"/>
                    <a:pt x="4273" y="3946"/>
                    <a:pt x="4273" y="3946"/>
                  </a:cubicBezTo>
                  <a:cubicBezTo>
                    <a:pt x="5697" y="1038"/>
                    <a:pt x="9020" y="0"/>
                    <a:pt x="12343" y="0"/>
                  </a:cubicBezTo>
                  <a:cubicBezTo>
                    <a:pt x="17802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02" y="21600"/>
                    <a:pt x="17802" y="21600"/>
                    <a:pt x="17802" y="21600"/>
                  </a:cubicBezTo>
                  <a:lnTo>
                    <a:pt x="17802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8" name="Freeform 20"/>
            <p:cNvSpPr/>
            <p:nvPr/>
          </p:nvSpPr>
          <p:spPr>
            <a:xfrm>
              <a:off x="3279040" y="2091"/>
              <a:ext cx="134928" cy="206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21316"/>
                    <a:pt x="21600" y="21316"/>
                    <a:pt x="21600" y="21316"/>
                  </a:cubicBezTo>
                  <a:cubicBezTo>
                    <a:pt x="17928" y="21316"/>
                    <a:pt x="17928" y="21316"/>
                    <a:pt x="17928" y="21316"/>
                  </a:cubicBezTo>
                  <a:cubicBezTo>
                    <a:pt x="17928" y="19468"/>
                    <a:pt x="17928" y="19468"/>
                    <a:pt x="17928" y="19468"/>
                  </a:cubicBezTo>
                  <a:cubicBezTo>
                    <a:pt x="17280" y="19468"/>
                    <a:pt x="17280" y="19468"/>
                    <a:pt x="17280" y="19468"/>
                  </a:cubicBezTo>
                  <a:cubicBezTo>
                    <a:pt x="15552" y="20889"/>
                    <a:pt x="13392" y="21600"/>
                    <a:pt x="10584" y="21600"/>
                  </a:cubicBezTo>
                  <a:cubicBezTo>
                    <a:pt x="4536" y="21600"/>
                    <a:pt x="0" y="18616"/>
                    <a:pt x="0" y="14211"/>
                  </a:cubicBezTo>
                  <a:cubicBezTo>
                    <a:pt x="0" y="9379"/>
                    <a:pt x="5184" y="6395"/>
                    <a:pt x="11232" y="6395"/>
                  </a:cubicBezTo>
                  <a:cubicBezTo>
                    <a:pt x="13824" y="6395"/>
                    <a:pt x="17280" y="7247"/>
                    <a:pt x="17928" y="8668"/>
                  </a:cubicBezTo>
                  <a:cubicBezTo>
                    <a:pt x="17928" y="0"/>
                    <a:pt x="17928" y="0"/>
                    <a:pt x="17928" y="0"/>
                  </a:cubicBezTo>
                  <a:lnTo>
                    <a:pt x="21600" y="0"/>
                  </a:lnTo>
                  <a:close/>
                  <a:moveTo>
                    <a:pt x="17928" y="15489"/>
                  </a:moveTo>
                  <a:cubicBezTo>
                    <a:pt x="17928" y="11511"/>
                    <a:pt x="17928" y="11511"/>
                    <a:pt x="17928" y="11511"/>
                  </a:cubicBezTo>
                  <a:cubicBezTo>
                    <a:pt x="17928" y="9521"/>
                    <a:pt x="15120" y="8384"/>
                    <a:pt x="11664" y="8384"/>
                  </a:cubicBezTo>
                  <a:cubicBezTo>
                    <a:pt x="7776" y="8384"/>
                    <a:pt x="3672" y="10232"/>
                    <a:pt x="3672" y="14068"/>
                  </a:cubicBezTo>
                  <a:cubicBezTo>
                    <a:pt x="3672" y="17621"/>
                    <a:pt x="7560" y="19611"/>
                    <a:pt x="11664" y="19611"/>
                  </a:cubicBezTo>
                  <a:cubicBezTo>
                    <a:pt x="14904" y="19611"/>
                    <a:pt x="17928" y="17763"/>
                    <a:pt x="17928" y="15489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69" name="Freeform 21"/>
            <p:cNvSpPr/>
            <p:nvPr/>
          </p:nvSpPr>
          <p:spPr>
            <a:xfrm>
              <a:off x="3443253" y="62756"/>
              <a:ext cx="118193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973" y="20600"/>
                    <a:pt x="12027" y="21600"/>
                    <a:pt x="8836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400"/>
                    <a:pt x="9818" y="8400"/>
                  </a:cubicBezTo>
                  <a:cubicBezTo>
                    <a:pt x="11536" y="8000"/>
                    <a:pt x="15218" y="7600"/>
                    <a:pt x="17182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2800"/>
                    <a:pt x="10800" y="2800"/>
                  </a:cubicBezTo>
                  <a:cubicBezTo>
                    <a:pt x="7118" y="2800"/>
                    <a:pt x="4909" y="3800"/>
                    <a:pt x="2700" y="5600"/>
                  </a:cubicBezTo>
                  <a:cubicBezTo>
                    <a:pt x="1964" y="5600"/>
                    <a:pt x="1964" y="5600"/>
                    <a:pt x="1964" y="5600"/>
                  </a:cubicBezTo>
                  <a:cubicBezTo>
                    <a:pt x="1964" y="2600"/>
                    <a:pt x="1964" y="2600"/>
                    <a:pt x="1964" y="2600"/>
                  </a:cubicBezTo>
                  <a:cubicBezTo>
                    <a:pt x="3927" y="1200"/>
                    <a:pt x="6873" y="0"/>
                    <a:pt x="11045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464" y="10600"/>
                    <a:pt x="12518" y="11000"/>
                    <a:pt x="11045" y="11200"/>
                  </a:cubicBezTo>
                  <a:cubicBezTo>
                    <a:pt x="6136" y="12000"/>
                    <a:pt x="4173" y="13000"/>
                    <a:pt x="4173" y="15400"/>
                  </a:cubicBezTo>
                  <a:cubicBezTo>
                    <a:pt x="4173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0" name="Freeform 22"/>
            <p:cNvSpPr/>
            <p:nvPr/>
          </p:nvSpPr>
          <p:spPr>
            <a:xfrm>
              <a:off x="3598053" y="63802"/>
              <a:ext cx="222788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7892"/>
                  </a:moveTo>
                  <a:cubicBezTo>
                    <a:pt x="9818" y="4777"/>
                    <a:pt x="8247" y="2908"/>
                    <a:pt x="6022" y="2908"/>
                  </a:cubicBezTo>
                  <a:cubicBezTo>
                    <a:pt x="4582" y="2908"/>
                    <a:pt x="2225" y="4777"/>
                    <a:pt x="2095" y="7892"/>
                  </a:cubicBezTo>
                  <a:cubicBezTo>
                    <a:pt x="2095" y="21600"/>
                    <a:pt x="2095" y="21600"/>
                    <a:pt x="2095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2095" y="208"/>
                    <a:pt x="2095" y="208"/>
                    <a:pt x="2095" y="208"/>
                  </a:cubicBezTo>
                  <a:cubicBezTo>
                    <a:pt x="2095" y="3946"/>
                    <a:pt x="2095" y="3946"/>
                    <a:pt x="2095" y="3946"/>
                  </a:cubicBezTo>
                  <a:cubicBezTo>
                    <a:pt x="2356" y="3946"/>
                    <a:pt x="2356" y="3946"/>
                    <a:pt x="2356" y="3946"/>
                  </a:cubicBezTo>
                  <a:cubicBezTo>
                    <a:pt x="3273" y="1038"/>
                    <a:pt x="5105" y="0"/>
                    <a:pt x="6676" y="0"/>
                  </a:cubicBezTo>
                  <a:cubicBezTo>
                    <a:pt x="9425" y="0"/>
                    <a:pt x="10735" y="1869"/>
                    <a:pt x="11258" y="4362"/>
                  </a:cubicBezTo>
                  <a:cubicBezTo>
                    <a:pt x="11651" y="4362"/>
                    <a:pt x="11651" y="4362"/>
                    <a:pt x="11651" y="4362"/>
                  </a:cubicBezTo>
                  <a:cubicBezTo>
                    <a:pt x="12436" y="1454"/>
                    <a:pt x="14662" y="0"/>
                    <a:pt x="16364" y="0"/>
                  </a:cubicBezTo>
                  <a:cubicBezTo>
                    <a:pt x="19505" y="0"/>
                    <a:pt x="21600" y="2285"/>
                    <a:pt x="21600" y="7685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9505" y="21600"/>
                    <a:pt x="19505" y="21600"/>
                    <a:pt x="19505" y="21600"/>
                  </a:cubicBezTo>
                  <a:cubicBezTo>
                    <a:pt x="19505" y="7892"/>
                    <a:pt x="19505" y="7892"/>
                    <a:pt x="19505" y="7892"/>
                  </a:cubicBezTo>
                  <a:cubicBezTo>
                    <a:pt x="19505" y="4777"/>
                    <a:pt x="17935" y="2908"/>
                    <a:pt x="15840" y="2908"/>
                  </a:cubicBezTo>
                  <a:cubicBezTo>
                    <a:pt x="14400" y="2908"/>
                    <a:pt x="11913" y="4985"/>
                    <a:pt x="11913" y="8100"/>
                  </a:cubicBezTo>
                  <a:cubicBezTo>
                    <a:pt x="11913" y="21600"/>
                    <a:pt x="11913" y="21600"/>
                    <a:pt x="11913" y="21600"/>
                  </a:cubicBezTo>
                  <a:cubicBezTo>
                    <a:pt x="9818" y="21600"/>
                    <a:pt x="9818" y="21600"/>
                    <a:pt x="9818" y="21600"/>
                  </a:cubicBezTo>
                  <a:lnTo>
                    <a:pt x="9818" y="78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1" name="Freeform 23"/>
            <p:cNvSpPr/>
            <p:nvPr/>
          </p:nvSpPr>
          <p:spPr>
            <a:xfrm>
              <a:off x="3854161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2" name="Freeform 24"/>
            <p:cNvSpPr/>
            <p:nvPr/>
          </p:nvSpPr>
          <p:spPr>
            <a:xfrm>
              <a:off x="3909745" y="62756"/>
              <a:ext cx="106687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6835" y="19000"/>
                    <a:pt x="10390" y="19000"/>
                  </a:cubicBezTo>
                  <a:cubicBezTo>
                    <a:pt x="15038" y="19000"/>
                    <a:pt x="17225" y="18000"/>
                    <a:pt x="17225" y="15800"/>
                  </a:cubicBezTo>
                  <a:cubicBezTo>
                    <a:pt x="17225" y="11600"/>
                    <a:pt x="0" y="12800"/>
                    <a:pt x="0" y="5800"/>
                  </a:cubicBezTo>
                  <a:cubicBezTo>
                    <a:pt x="0" y="2400"/>
                    <a:pt x="3554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7772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461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3" name="Freeform 25"/>
            <p:cNvSpPr/>
            <p:nvPr/>
          </p:nvSpPr>
          <p:spPr>
            <a:xfrm>
              <a:off x="4033166" y="62756"/>
              <a:ext cx="130745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400"/>
                    <a:pt x="3786" y="13600"/>
                    <a:pt x="4231" y="14400"/>
                  </a:cubicBezTo>
                  <a:cubicBezTo>
                    <a:pt x="5567" y="17200"/>
                    <a:pt x="8239" y="18800"/>
                    <a:pt x="12247" y="18800"/>
                  </a:cubicBezTo>
                  <a:cubicBezTo>
                    <a:pt x="14474" y="18800"/>
                    <a:pt x="17369" y="18000"/>
                    <a:pt x="19819" y="16400"/>
                  </a:cubicBezTo>
                  <a:cubicBezTo>
                    <a:pt x="20487" y="16400"/>
                    <a:pt x="20487" y="16400"/>
                    <a:pt x="20487" y="164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260" y="21000"/>
                    <a:pt x="14697" y="21600"/>
                    <a:pt x="12247" y="21600"/>
                  </a:cubicBezTo>
                  <a:cubicBezTo>
                    <a:pt x="4454" y="21600"/>
                    <a:pt x="0" y="18000"/>
                    <a:pt x="0" y="10600"/>
                  </a:cubicBezTo>
                  <a:cubicBezTo>
                    <a:pt x="0" y="4800"/>
                    <a:pt x="4008" y="0"/>
                    <a:pt x="10911" y="0"/>
                  </a:cubicBezTo>
                  <a:cubicBezTo>
                    <a:pt x="18705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814" y="8400"/>
                    <a:pt x="17814" y="8400"/>
                    <a:pt x="17814" y="8400"/>
                  </a:cubicBezTo>
                  <a:cubicBezTo>
                    <a:pt x="17592" y="5200"/>
                    <a:pt x="14920" y="2600"/>
                    <a:pt x="10911" y="2600"/>
                  </a:cubicBezTo>
                  <a:cubicBezTo>
                    <a:pt x="6680" y="26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4" name="Freeform 26"/>
            <p:cNvSpPr/>
            <p:nvPr/>
          </p:nvSpPr>
          <p:spPr>
            <a:xfrm>
              <a:off x="4255953" y="4183"/>
              <a:ext cx="152709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78"/>
                  </a:moveTo>
                  <a:cubicBezTo>
                    <a:pt x="765" y="15878"/>
                    <a:pt x="765" y="15878"/>
                    <a:pt x="765" y="15878"/>
                  </a:cubicBezTo>
                  <a:cubicBezTo>
                    <a:pt x="3441" y="17881"/>
                    <a:pt x="7837" y="19311"/>
                    <a:pt x="11469" y="19311"/>
                  </a:cubicBezTo>
                  <a:cubicBezTo>
                    <a:pt x="16057" y="19311"/>
                    <a:pt x="18350" y="17452"/>
                    <a:pt x="18350" y="15878"/>
                  </a:cubicBezTo>
                  <a:cubicBezTo>
                    <a:pt x="18350" y="13303"/>
                    <a:pt x="14527" y="12588"/>
                    <a:pt x="10704" y="12016"/>
                  </a:cubicBezTo>
                  <a:cubicBezTo>
                    <a:pt x="5926" y="11158"/>
                    <a:pt x="382" y="10299"/>
                    <a:pt x="382" y="5865"/>
                  </a:cubicBezTo>
                  <a:cubicBezTo>
                    <a:pt x="382" y="2575"/>
                    <a:pt x="4396" y="0"/>
                    <a:pt x="11278" y="0"/>
                  </a:cubicBezTo>
                  <a:cubicBezTo>
                    <a:pt x="15292" y="0"/>
                    <a:pt x="18924" y="1144"/>
                    <a:pt x="20644" y="2289"/>
                  </a:cubicBezTo>
                  <a:cubicBezTo>
                    <a:pt x="20644" y="4577"/>
                    <a:pt x="20644" y="4577"/>
                    <a:pt x="20644" y="4577"/>
                  </a:cubicBezTo>
                  <a:cubicBezTo>
                    <a:pt x="19688" y="4577"/>
                    <a:pt x="19688" y="4577"/>
                    <a:pt x="19688" y="4577"/>
                  </a:cubicBezTo>
                  <a:cubicBezTo>
                    <a:pt x="17777" y="3290"/>
                    <a:pt x="14527" y="2146"/>
                    <a:pt x="10513" y="2146"/>
                  </a:cubicBezTo>
                  <a:cubicBezTo>
                    <a:pt x="6308" y="2146"/>
                    <a:pt x="3632" y="3862"/>
                    <a:pt x="3632" y="5865"/>
                  </a:cubicBezTo>
                  <a:cubicBezTo>
                    <a:pt x="3632" y="8297"/>
                    <a:pt x="7455" y="9012"/>
                    <a:pt x="11087" y="9727"/>
                  </a:cubicBezTo>
                  <a:cubicBezTo>
                    <a:pt x="15865" y="10585"/>
                    <a:pt x="21600" y="11301"/>
                    <a:pt x="21600" y="15878"/>
                  </a:cubicBezTo>
                  <a:cubicBezTo>
                    <a:pt x="21600" y="19025"/>
                    <a:pt x="17968" y="21600"/>
                    <a:pt x="11469" y="21600"/>
                  </a:cubicBezTo>
                  <a:cubicBezTo>
                    <a:pt x="6881" y="21600"/>
                    <a:pt x="3441" y="20742"/>
                    <a:pt x="0" y="18739"/>
                  </a:cubicBezTo>
                  <a:lnTo>
                    <a:pt x="0" y="158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5" name="Freeform 27"/>
            <p:cNvSpPr/>
            <p:nvPr/>
          </p:nvSpPr>
          <p:spPr>
            <a:xfrm>
              <a:off x="4434661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6" name="Freeform 28"/>
            <p:cNvSpPr/>
            <p:nvPr/>
          </p:nvSpPr>
          <p:spPr>
            <a:xfrm>
              <a:off x="4497566" y="-1"/>
              <a:ext cx="121331" cy="20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60" y="12445"/>
                  </a:moveTo>
                  <a:cubicBezTo>
                    <a:pt x="17760" y="10013"/>
                    <a:pt x="14880" y="8726"/>
                    <a:pt x="11040" y="8726"/>
                  </a:cubicBezTo>
                  <a:cubicBezTo>
                    <a:pt x="8160" y="8726"/>
                    <a:pt x="4080" y="10013"/>
                    <a:pt x="3840" y="12159"/>
                  </a:cubicBezTo>
                  <a:cubicBezTo>
                    <a:pt x="3840" y="21600"/>
                    <a:pt x="3840" y="21600"/>
                    <a:pt x="384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40" y="0"/>
                    <a:pt x="3840" y="0"/>
                    <a:pt x="3840" y="0"/>
                  </a:cubicBezTo>
                  <a:cubicBezTo>
                    <a:pt x="3840" y="9441"/>
                    <a:pt x="3840" y="9441"/>
                    <a:pt x="3840" y="9441"/>
                  </a:cubicBezTo>
                  <a:cubicBezTo>
                    <a:pt x="4320" y="9441"/>
                    <a:pt x="4320" y="9441"/>
                    <a:pt x="4320" y="9441"/>
                  </a:cubicBezTo>
                  <a:cubicBezTo>
                    <a:pt x="5760" y="7438"/>
                    <a:pt x="8880" y="6723"/>
                    <a:pt x="12240" y="6723"/>
                  </a:cubicBezTo>
                  <a:cubicBezTo>
                    <a:pt x="17760" y="6723"/>
                    <a:pt x="21600" y="8297"/>
                    <a:pt x="21600" y="12159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760" y="21600"/>
                    <a:pt x="17760" y="21600"/>
                    <a:pt x="17760" y="21600"/>
                  </a:cubicBezTo>
                  <a:lnTo>
                    <a:pt x="17760" y="12445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7" name="Freeform 29"/>
            <p:cNvSpPr/>
            <p:nvPr/>
          </p:nvSpPr>
          <p:spPr>
            <a:xfrm>
              <a:off x="4635631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8" name="Freeform 30"/>
            <p:cNvSpPr/>
            <p:nvPr/>
          </p:nvSpPr>
          <p:spPr>
            <a:xfrm>
              <a:off x="4733950" y="62756"/>
              <a:ext cx="119239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727" y="20600"/>
                    <a:pt x="12027" y="21600"/>
                    <a:pt x="8591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400"/>
                    <a:pt x="9818" y="8400"/>
                  </a:cubicBezTo>
                  <a:cubicBezTo>
                    <a:pt x="11536" y="8000"/>
                    <a:pt x="15218" y="7600"/>
                    <a:pt x="16936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2800"/>
                    <a:pt x="10800" y="2800"/>
                  </a:cubicBezTo>
                  <a:cubicBezTo>
                    <a:pt x="7118" y="2800"/>
                    <a:pt x="4909" y="3800"/>
                    <a:pt x="2455" y="5600"/>
                  </a:cubicBezTo>
                  <a:cubicBezTo>
                    <a:pt x="1718" y="5600"/>
                    <a:pt x="1718" y="5600"/>
                    <a:pt x="1718" y="5600"/>
                  </a:cubicBezTo>
                  <a:cubicBezTo>
                    <a:pt x="1718" y="2600"/>
                    <a:pt x="1718" y="2600"/>
                    <a:pt x="1718" y="2600"/>
                  </a:cubicBezTo>
                  <a:cubicBezTo>
                    <a:pt x="3927" y="1200"/>
                    <a:pt x="6873" y="0"/>
                    <a:pt x="10800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464" y="10600"/>
                    <a:pt x="12518" y="11000"/>
                    <a:pt x="11045" y="11200"/>
                  </a:cubicBezTo>
                  <a:cubicBezTo>
                    <a:pt x="6136" y="12000"/>
                    <a:pt x="3927" y="13000"/>
                    <a:pt x="3927" y="15400"/>
                  </a:cubicBezTo>
                  <a:cubicBezTo>
                    <a:pt x="3927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79" name="Freeform 31"/>
            <p:cNvSpPr/>
            <p:nvPr/>
          </p:nvSpPr>
          <p:spPr>
            <a:xfrm>
              <a:off x="4883520" y="62756"/>
              <a:ext cx="10668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367" y="16000"/>
                    <a:pt x="1367" y="16000"/>
                    <a:pt x="1367" y="16000"/>
                  </a:cubicBezTo>
                  <a:cubicBezTo>
                    <a:pt x="3008" y="17600"/>
                    <a:pt x="7109" y="19000"/>
                    <a:pt x="10663" y="19000"/>
                  </a:cubicBezTo>
                  <a:cubicBezTo>
                    <a:pt x="15038" y="19000"/>
                    <a:pt x="17499" y="18000"/>
                    <a:pt x="17499" y="15800"/>
                  </a:cubicBezTo>
                  <a:cubicBezTo>
                    <a:pt x="17499" y="11600"/>
                    <a:pt x="0" y="12800"/>
                    <a:pt x="0" y="5800"/>
                  </a:cubicBezTo>
                  <a:cubicBezTo>
                    <a:pt x="0" y="2400"/>
                    <a:pt x="3828" y="0"/>
                    <a:pt x="11210" y="0"/>
                  </a:cubicBezTo>
                  <a:cubicBezTo>
                    <a:pt x="15585" y="0"/>
                    <a:pt x="18592" y="1000"/>
                    <a:pt x="20233" y="1800"/>
                  </a:cubicBezTo>
                  <a:cubicBezTo>
                    <a:pt x="20233" y="5000"/>
                    <a:pt x="20233" y="5000"/>
                    <a:pt x="20233" y="5000"/>
                  </a:cubicBezTo>
                  <a:cubicBezTo>
                    <a:pt x="18866" y="5000"/>
                    <a:pt x="18866" y="5000"/>
                    <a:pt x="18866" y="5000"/>
                  </a:cubicBezTo>
                  <a:cubicBezTo>
                    <a:pt x="18046" y="4200"/>
                    <a:pt x="15311" y="2600"/>
                    <a:pt x="11210" y="2600"/>
                  </a:cubicBezTo>
                  <a:cubicBezTo>
                    <a:pt x="6562" y="2600"/>
                    <a:pt x="4375" y="3800"/>
                    <a:pt x="4375" y="5400"/>
                  </a:cubicBezTo>
                  <a:cubicBezTo>
                    <a:pt x="4375" y="10400"/>
                    <a:pt x="21600" y="8400"/>
                    <a:pt x="21600" y="15600"/>
                  </a:cubicBezTo>
                  <a:cubicBezTo>
                    <a:pt x="21600" y="19200"/>
                    <a:pt x="18319" y="21600"/>
                    <a:pt x="10390" y="21600"/>
                  </a:cubicBezTo>
                  <a:cubicBezTo>
                    <a:pt x="6289" y="21600"/>
                    <a:pt x="2734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0" name="Freeform 32"/>
            <p:cNvSpPr/>
            <p:nvPr/>
          </p:nvSpPr>
          <p:spPr>
            <a:xfrm>
              <a:off x="5018447" y="65894"/>
              <a:ext cx="12446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574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7843" y="21392"/>
                    <a:pt x="17843" y="21392"/>
                    <a:pt x="17843" y="21392"/>
                  </a:cubicBezTo>
                  <a:cubicBezTo>
                    <a:pt x="17843" y="17654"/>
                    <a:pt x="17843" y="17654"/>
                    <a:pt x="17843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730" y="20562"/>
                    <a:pt x="12443" y="21600"/>
                    <a:pt x="9157" y="21600"/>
                  </a:cubicBezTo>
                  <a:cubicBezTo>
                    <a:pt x="3757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1" name="Freeform 33"/>
            <p:cNvSpPr/>
            <p:nvPr/>
          </p:nvSpPr>
          <p:spPr>
            <a:xfrm>
              <a:off x="5163834" y="17781"/>
              <a:ext cx="77401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504"/>
                    <a:pt x="6063" y="16904"/>
                  </a:cubicBezTo>
                  <a:cubicBezTo>
                    <a:pt x="6063" y="7513"/>
                    <a:pt x="6063" y="7513"/>
                    <a:pt x="6063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063" y="5478"/>
                    <a:pt x="6063" y="5478"/>
                    <a:pt x="6063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126" y="0"/>
                    <a:pt x="12126" y="0"/>
                    <a:pt x="12126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2" name="Freeform 34"/>
            <p:cNvSpPr/>
            <p:nvPr/>
          </p:nvSpPr>
          <p:spPr>
            <a:xfrm>
              <a:off x="5268428" y="65894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57" y="13292"/>
                  </a:moveTo>
                  <a:cubicBezTo>
                    <a:pt x="3757" y="16823"/>
                    <a:pt x="6809" y="18692"/>
                    <a:pt x="10565" y="18692"/>
                  </a:cubicBezTo>
                  <a:cubicBezTo>
                    <a:pt x="13383" y="18692"/>
                    <a:pt x="17843" y="16615"/>
                    <a:pt x="17843" y="13500"/>
                  </a:cubicBezTo>
                  <a:cubicBezTo>
                    <a:pt x="17843" y="0"/>
                    <a:pt x="17843" y="0"/>
                    <a:pt x="17843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21392"/>
                    <a:pt x="21600" y="21392"/>
                    <a:pt x="21600" y="21392"/>
                  </a:cubicBezTo>
                  <a:cubicBezTo>
                    <a:pt x="18078" y="21392"/>
                    <a:pt x="18078" y="21392"/>
                    <a:pt x="18078" y="21392"/>
                  </a:cubicBezTo>
                  <a:cubicBezTo>
                    <a:pt x="18078" y="17654"/>
                    <a:pt x="18078" y="17654"/>
                    <a:pt x="18078" y="17654"/>
                  </a:cubicBezTo>
                  <a:cubicBezTo>
                    <a:pt x="17374" y="17654"/>
                    <a:pt x="17374" y="17654"/>
                    <a:pt x="17374" y="17654"/>
                  </a:cubicBezTo>
                  <a:cubicBezTo>
                    <a:pt x="15965" y="20562"/>
                    <a:pt x="12678" y="21600"/>
                    <a:pt x="9391" y="21600"/>
                  </a:cubicBezTo>
                  <a:cubicBezTo>
                    <a:pt x="3991" y="21600"/>
                    <a:pt x="0" y="19315"/>
                    <a:pt x="0" y="137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7" y="0"/>
                    <a:pt x="3757" y="0"/>
                    <a:pt x="3757" y="0"/>
                  </a:cubicBezTo>
                  <a:lnTo>
                    <a:pt x="3757" y="13292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3" name="Freeform 35"/>
            <p:cNvSpPr/>
            <p:nvPr/>
          </p:nvSpPr>
          <p:spPr>
            <a:xfrm>
              <a:off x="5423229" y="62756"/>
              <a:ext cx="107733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000"/>
                  </a:moveTo>
                  <a:cubicBezTo>
                    <a:pt x="1620" y="16000"/>
                    <a:pt x="1620" y="16000"/>
                    <a:pt x="1620" y="16000"/>
                  </a:cubicBezTo>
                  <a:cubicBezTo>
                    <a:pt x="2970" y="17600"/>
                    <a:pt x="7020" y="19000"/>
                    <a:pt x="10530" y="19000"/>
                  </a:cubicBezTo>
                  <a:cubicBezTo>
                    <a:pt x="14850" y="19000"/>
                    <a:pt x="17280" y="18000"/>
                    <a:pt x="17280" y="15800"/>
                  </a:cubicBezTo>
                  <a:cubicBezTo>
                    <a:pt x="17280" y="11600"/>
                    <a:pt x="270" y="12800"/>
                    <a:pt x="270" y="5800"/>
                  </a:cubicBezTo>
                  <a:cubicBezTo>
                    <a:pt x="270" y="2400"/>
                    <a:pt x="3780" y="0"/>
                    <a:pt x="11070" y="0"/>
                  </a:cubicBezTo>
                  <a:cubicBezTo>
                    <a:pt x="15390" y="0"/>
                    <a:pt x="18360" y="1000"/>
                    <a:pt x="19980" y="1800"/>
                  </a:cubicBezTo>
                  <a:cubicBezTo>
                    <a:pt x="19980" y="5000"/>
                    <a:pt x="19980" y="5000"/>
                    <a:pt x="19980" y="5000"/>
                  </a:cubicBezTo>
                  <a:cubicBezTo>
                    <a:pt x="18900" y="5000"/>
                    <a:pt x="18900" y="5000"/>
                    <a:pt x="18900" y="5000"/>
                  </a:cubicBezTo>
                  <a:cubicBezTo>
                    <a:pt x="17820" y="4200"/>
                    <a:pt x="15120" y="2600"/>
                    <a:pt x="11070" y="2600"/>
                  </a:cubicBezTo>
                  <a:cubicBezTo>
                    <a:pt x="6480" y="2600"/>
                    <a:pt x="4320" y="3800"/>
                    <a:pt x="4320" y="5400"/>
                  </a:cubicBezTo>
                  <a:cubicBezTo>
                    <a:pt x="4320" y="10400"/>
                    <a:pt x="21600" y="8400"/>
                    <a:pt x="21600" y="15600"/>
                  </a:cubicBezTo>
                  <a:cubicBezTo>
                    <a:pt x="21600" y="19200"/>
                    <a:pt x="18360" y="21600"/>
                    <a:pt x="10530" y="21600"/>
                  </a:cubicBezTo>
                  <a:cubicBezTo>
                    <a:pt x="6210" y="21600"/>
                    <a:pt x="2700" y="20400"/>
                    <a:pt x="0" y="19200"/>
                  </a:cubicBezTo>
                  <a:lnTo>
                    <a:pt x="0" y="160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4" name="Freeform 36"/>
            <p:cNvSpPr/>
            <p:nvPr/>
          </p:nvSpPr>
          <p:spPr>
            <a:xfrm>
              <a:off x="0" y="4183"/>
              <a:ext cx="981098" cy="305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70" y="17664"/>
                  </a:moveTo>
                  <a:cubicBezTo>
                    <a:pt x="18752" y="17664"/>
                    <a:pt x="18752" y="17664"/>
                    <a:pt x="18752" y="17664"/>
                  </a:cubicBezTo>
                  <a:cubicBezTo>
                    <a:pt x="18752" y="18432"/>
                    <a:pt x="18752" y="18432"/>
                    <a:pt x="18752" y="18432"/>
                  </a:cubicBezTo>
                  <a:cubicBezTo>
                    <a:pt x="18633" y="18432"/>
                    <a:pt x="18633" y="18432"/>
                    <a:pt x="18633" y="18432"/>
                  </a:cubicBezTo>
                  <a:cubicBezTo>
                    <a:pt x="18633" y="18720"/>
                    <a:pt x="18633" y="18720"/>
                    <a:pt x="18633" y="18720"/>
                  </a:cubicBezTo>
                  <a:cubicBezTo>
                    <a:pt x="18752" y="18720"/>
                    <a:pt x="18752" y="18720"/>
                    <a:pt x="18752" y="18720"/>
                  </a:cubicBezTo>
                  <a:cubicBezTo>
                    <a:pt x="18752" y="19968"/>
                    <a:pt x="18752" y="19968"/>
                    <a:pt x="18752" y="19968"/>
                  </a:cubicBezTo>
                  <a:cubicBezTo>
                    <a:pt x="18752" y="20544"/>
                    <a:pt x="18811" y="20640"/>
                    <a:pt x="18930" y="20640"/>
                  </a:cubicBezTo>
                  <a:cubicBezTo>
                    <a:pt x="19019" y="20640"/>
                    <a:pt x="19019" y="20640"/>
                    <a:pt x="19019" y="20640"/>
                  </a:cubicBezTo>
                  <a:cubicBezTo>
                    <a:pt x="19019" y="20352"/>
                    <a:pt x="19019" y="20352"/>
                    <a:pt x="19019" y="20352"/>
                  </a:cubicBezTo>
                  <a:cubicBezTo>
                    <a:pt x="18959" y="20352"/>
                    <a:pt x="18959" y="20352"/>
                    <a:pt x="18959" y="20352"/>
                  </a:cubicBezTo>
                  <a:cubicBezTo>
                    <a:pt x="18900" y="20352"/>
                    <a:pt x="18870" y="20352"/>
                    <a:pt x="18870" y="20064"/>
                  </a:cubicBezTo>
                  <a:cubicBezTo>
                    <a:pt x="18870" y="18720"/>
                    <a:pt x="18870" y="18720"/>
                    <a:pt x="18870" y="18720"/>
                  </a:cubicBezTo>
                  <a:cubicBezTo>
                    <a:pt x="19019" y="18720"/>
                    <a:pt x="19019" y="18720"/>
                    <a:pt x="19019" y="18720"/>
                  </a:cubicBezTo>
                  <a:cubicBezTo>
                    <a:pt x="19019" y="18432"/>
                    <a:pt x="19019" y="18432"/>
                    <a:pt x="19019" y="18432"/>
                  </a:cubicBezTo>
                  <a:cubicBezTo>
                    <a:pt x="18870" y="18432"/>
                    <a:pt x="18870" y="18432"/>
                    <a:pt x="18870" y="18432"/>
                  </a:cubicBezTo>
                  <a:lnTo>
                    <a:pt x="18870" y="17664"/>
                  </a:lnTo>
                  <a:close/>
                  <a:moveTo>
                    <a:pt x="4451" y="9024"/>
                  </a:moveTo>
                  <a:cubicBezTo>
                    <a:pt x="4421" y="8928"/>
                    <a:pt x="4362" y="8928"/>
                    <a:pt x="4332" y="9024"/>
                  </a:cubicBezTo>
                  <a:cubicBezTo>
                    <a:pt x="4035" y="10080"/>
                    <a:pt x="4035" y="10080"/>
                    <a:pt x="4035" y="10080"/>
                  </a:cubicBezTo>
                  <a:cubicBezTo>
                    <a:pt x="4035" y="10080"/>
                    <a:pt x="4005" y="10176"/>
                    <a:pt x="4005" y="10272"/>
                  </a:cubicBezTo>
                  <a:cubicBezTo>
                    <a:pt x="4005" y="10272"/>
                    <a:pt x="4035" y="10368"/>
                    <a:pt x="4035" y="10368"/>
                  </a:cubicBezTo>
                  <a:cubicBezTo>
                    <a:pt x="4332" y="11424"/>
                    <a:pt x="4332" y="11424"/>
                    <a:pt x="4332" y="11424"/>
                  </a:cubicBezTo>
                  <a:cubicBezTo>
                    <a:pt x="4362" y="11424"/>
                    <a:pt x="4391" y="11520"/>
                    <a:pt x="4391" y="11520"/>
                  </a:cubicBezTo>
                  <a:cubicBezTo>
                    <a:pt x="4421" y="11520"/>
                    <a:pt x="4451" y="11424"/>
                    <a:pt x="4451" y="11424"/>
                  </a:cubicBezTo>
                  <a:cubicBezTo>
                    <a:pt x="4777" y="10368"/>
                    <a:pt x="4777" y="10368"/>
                    <a:pt x="4777" y="10368"/>
                  </a:cubicBezTo>
                  <a:cubicBezTo>
                    <a:pt x="4777" y="10368"/>
                    <a:pt x="4777" y="10272"/>
                    <a:pt x="4777" y="10272"/>
                  </a:cubicBezTo>
                  <a:cubicBezTo>
                    <a:pt x="4777" y="10176"/>
                    <a:pt x="4777" y="10080"/>
                    <a:pt x="4777" y="10080"/>
                  </a:cubicBezTo>
                  <a:lnTo>
                    <a:pt x="4451" y="9024"/>
                  </a:lnTo>
                  <a:close/>
                  <a:moveTo>
                    <a:pt x="5993" y="10272"/>
                  </a:moveTo>
                  <a:cubicBezTo>
                    <a:pt x="5993" y="10272"/>
                    <a:pt x="5993" y="10368"/>
                    <a:pt x="5993" y="10368"/>
                  </a:cubicBezTo>
                  <a:cubicBezTo>
                    <a:pt x="6320" y="11424"/>
                    <a:pt x="6320" y="11424"/>
                    <a:pt x="6320" y="11424"/>
                  </a:cubicBezTo>
                  <a:cubicBezTo>
                    <a:pt x="6320" y="11424"/>
                    <a:pt x="6349" y="11520"/>
                    <a:pt x="6379" y="11520"/>
                  </a:cubicBezTo>
                  <a:cubicBezTo>
                    <a:pt x="6379" y="11520"/>
                    <a:pt x="6409" y="11424"/>
                    <a:pt x="6438" y="11424"/>
                  </a:cubicBezTo>
                  <a:cubicBezTo>
                    <a:pt x="6735" y="10368"/>
                    <a:pt x="6735" y="10368"/>
                    <a:pt x="6735" y="10368"/>
                  </a:cubicBezTo>
                  <a:cubicBezTo>
                    <a:pt x="6765" y="10272"/>
                    <a:pt x="6765" y="10176"/>
                    <a:pt x="6735" y="10080"/>
                  </a:cubicBezTo>
                  <a:cubicBezTo>
                    <a:pt x="6438" y="9024"/>
                    <a:pt x="6438" y="9024"/>
                    <a:pt x="6438" y="9024"/>
                  </a:cubicBezTo>
                  <a:cubicBezTo>
                    <a:pt x="6409" y="9024"/>
                    <a:pt x="6379" y="8928"/>
                    <a:pt x="6379" y="8928"/>
                  </a:cubicBezTo>
                  <a:cubicBezTo>
                    <a:pt x="6349" y="8928"/>
                    <a:pt x="6320" y="9024"/>
                    <a:pt x="6320" y="9024"/>
                  </a:cubicBezTo>
                  <a:cubicBezTo>
                    <a:pt x="5993" y="10080"/>
                    <a:pt x="5993" y="10080"/>
                    <a:pt x="5993" y="10080"/>
                  </a:cubicBezTo>
                  <a:cubicBezTo>
                    <a:pt x="5993" y="10080"/>
                    <a:pt x="5993" y="10176"/>
                    <a:pt x="5993" y="10272"/>
                  </a:cubicBezTo>
                  <a:close/>
                  <a:moveTo>
                    <a:pt x="20769" y="20640"/>
                  </a:moveTo>
                  <a:cubicBezTo>
                    <a:pt x="20888" y="20640"/>
                    <a:pt x="20888" y="20640"/>
                    <a:pt x="20888" y="20640"/>
                  </a:cubicBezTo>
                  <a:cubicBezTo>
                    <a:pt x="20888" y="18432"/>
                    <a:pt x="20888" y="18432"/>
                    <a:pt x="20888" y="18432"/>
                  </a:cubicBezTo>
                  <a:cubicBezTo>
                    <a:pt x="20769" y="18432"/>
                    <a:pt x="20769" y="18432"/>
                    <a:pt x="20769" y="18432"/>
                  </a:cubicBezTo>
                  <a:lnTo>
                    <a:pt x="20769" y="20640"/>
                  </a:lnTo>
                  <a:close/>
                  <a:moveTo>
                    <a:pt x="5430" y="12192"/>
                  </a:moveTo>
                  <a:cubicBezTo>
                    <a:pt x="5400" y="12096"/>
                    <a:pt x="5370" y="12096"/>
                    <a:pt x="5341" y="12192"/>
                  </a:cubicBezTo>
                  <a:cubicBezTo>
                    <a:pt x="5014" y="13248"/>
                    <a:pt x="5014" y="13248"/>
                    <a:pt x="5014" y="13248"/>
                  </a:cubicBezTo>
                  <a:cubicBezTo>
                    <a:pt x="5014" y="13248"/>
                    <a:pt x="4985" y="13344"/>
                    <a:pt x="4985" y="13440"/>
                  </a:cubicBezTo>
                  <a:cubicBezTo>
                    <a:pt x="4985" y="13440"/>
                    <a:pt x="5014" y="13536"/>
                    <a:pt x="5014" y="13536"/>
                  </a:cubicBezTo>
                  <a:cubicBezTo>
                    <a:pt x="5341" y="14592"/>
                    <a:pt x="5341" y="14592"/>
                    <a:pt x="5341" y="14592"/>
                  </a:cubicBezTo>
                  <a:cubicBezTo>
                    <a:pt x="5341" y="14592"/>
                    <a:pt x="5370" y="14688"/>
                    <a:pt x="5400" y="14688"/>
                  </a:cubicBezTo>
                  <a:cubicBezTo>
                    <a:pt x="5400" y="14688"/>
                    <a:pt x="5430" y="14592"/>
                    <a:pt x="5430" y="14592"/>
                  </a:cubicBezTo>
                  <a:cubicBezTo>
                    <a:pt x="5756" y="13536"/>
                    <a:pt x="5756" y="13536"/>
                    <a:pt x="5756" y="13536"/>
                  </a:cubicBezTo>
                  <a:cubicBezTo>
                    <a:pt x="5786" y="13440"/>
                    <a:pt x="5786" y="13344"/>
                    <a:pt x="5756" y="13248"/>
                  </a:cubicBezTo>
                  <a:lnTo>
                    <a:pt x="5430" y="12192"/>
                  </a:lnTo>
                  <a:close/>
                  <a:moveTo>
                    <a:pt x="19464" y="18336"/>
                  </a:moveTo>
                  <a:cubicBezTo>
                    <a:pt x="19256" y="18336"/>
                    <a:pt x="19108" y="18816"/>
                    <a:pt x="19108" y="19584"/>
                  </a:cubicBezTo>
                  <a:cubicBezTo>
                    <a:pt x="19108" y="20256"/>
                    <a:pt x="19256" y="20736"/>
                    <a:pt x="19464" y="20736"/>
                  </a:cubicBezTo>
                  <a:cubicBezTo>
                    <a:pt x="19671" y="20736"/>
                    <a:pt x="19820" y="20256"/>
                    <a:pt x="19820" y="19584"/>
                  </a:cubicBezTo>
                  <a:cubicBezTo>
                    <a:pt x="19820" y="18816"/>
                    <a:pt x="19671" y="18336"/>
                    <a:pt x="19464" y="18336"/>
                  </a:cubicBezTo>
                  <a:close/>
                  <a:moveTo>
                    <a:pt x="19464" y="20448"/>
                  </a:moveTo>
                  <a:cubicBezTo>
                    <a:pt x="19315" y="20448"/>
                    <a:pt x="19226" y="20064"/>
                    <a:pt x="19226" y="19584"/>
                  </a:cubicBezTo>
                  <a:cubicBezTo>
                    <a:pt x="19226" y="19008"/>
                    <a:pt x="19315" y="18624"/>
                    <a:pt x="19464" y="18624"/>
                  </a:cubicBezTo>
                  <a:cubicBezTo>
                    <a:pt x="19582" y="18624"/>
                    <a:pt x="19701" y="19008"/>
                    <a:pt x="19701" y="19584"/>
                  </a:cubicBezTo>
                  <a:cubicBezTo>
                    <a:pt x="19701" y="20064"/>
                    <a:pt x="19582" y="20448"/>
                    <a:pt x="19464" y="20448"/>
                  </a:cubicBezTo>
                  <a:close/>
                  <a:moveTo>
                    <a:pt x="17209" y="20640"/>
                  </a:moveTo>
                  <a:cubicBezTo>
                    <a:pt x="17891" y="20640"/>
                    <a:pt x="17891" y="20640"/>
                    <a:pt x="17891" y="20640"/>
                  </a:cubicBezTo>
                  <a:cubicBezTo>
                    <a:pt x="17891" y="20352"/>
                    <a:pt x="17891" y="20352"/>
                    <a:pt x="17891" y="20352"/>
                  </a:cubicBezTo>
                  <a:cubicBezTo>
                    <a:pt x="17327" y="20352"/>
                    <a:pt x="17327" y="20352"/>
                    <a:pt x="17327" y="20352"/>
                  </a:cubicBezTo>
                  <a:cubicBezTo>
                    <a:pt x="17327" y="19200"/>
                    <a:pt x="17327" y="19200"/>
                    <a:pt x="17327" y="19200"/>
                  </a:cubicBezTo>
                  <a:cubicBezTo>
                    <a:pt x="17832" y="19200"/>
                    <a:pt x="17832" y="19200"/>
                    <a:pt x="17832" y="19200"/>
                  </a:cubicBezTo>
                  <a:cubicBezTo>
                    <a:pt x="17832" y="18912"/>
                    <a:pt x="17832" y="18912"/>
                    <a:pt x="17832" y="18912"/>
                  </a:cubicBezTo>
                  <a:cubicBezTo>
                    <a:pt x="17327" y="18912"/>
                    <a:pt x="17327" y="18912"/>
                    <a:pt x="17327" y="18912"/>
                  </a:cubicBezTo>
                  <a:cubicBezTo>
                    <a:pt x="17327" y="17760"/>
                    <a:pt x="17327" y="17760"/>
                    <a:pt x="17327" y="17760"/>
                  </a:cubicBezTo>
                  <a:cubicBezTo>
                    <a:pt x="17891" y="17760"/>
                    <a:pt x="17891" y="17760"/>
                    <a:pt x="17891" y="17760"/>
                  </a:cubicBezTo>
                  <a:cubicBezTo>
                    <a:pt x="17891" y="17472"/>
                    <a:pt x="17891" y="17472"/>
                    <a:pt x="17891" y="17472"/>
                  </a:cubicBezTo>
                  <a:cubicBezTo>
                    <a:pt x="17209" y="17472"/>
                    <a:pt x="17209" y="17472"/>
                    <a:pt x="17209" y="17472"/>
                  </a:cubicBezTo>
                  <a:lnTo>
                    <a:pt x="17209" y="20640"/>
                  </a:lnTo>
                  <a:close/>
                  <a:moveTo>
                    <a:pt x="1216" y="10368"/>
                  </a:moveTo>
                  <a:cubicBezTo>
                    <a:pt x="1098" y="10080"/>
                    <a:pt x="920" y="10080"/>
                    <a:pt x="801" y="10368"/>
                  </a:cubicBezTo>
                  <a:cubicBezTo>
                    <a:pt x="89" y="12768"/>
                    <a:pt x="89" y="12768"/>
                    <a:pt x="89" y="12768"/>
                  </a:cubicBezTo>
                  <a:cubicBezTo>
                    <a:pt x="30" y="12960"/>
                    <a:pt x="0" y="13152"/>
                    <a:pt x="0" y="13440"/>
                  </a:cubicBezTo>
                  <a:cubicBezTo>
                    <a:pt x="0" y="13632"/>
                    <a:pt x="30" y="13920"/>
                    <a:pt x="89" y="14112"/>
                  </a:cubicBezTo>
                  <a:cubicBezTo>
                    <a:pt x="593" y="15744"/>
                    <a:pt x="593" y="15744"/>
                    <a:pt x="593" y="15744"/>
                  </a:cubicBezTo>
                  <a:cubicBezTo>
                    <a:pt x="386" y="16416"/>
                    <a:pt x="386" y="16416"/>
                    <a:pt x="386" y="16416"/>
                  </a:cubicBezTo>
                  <a:cubicBezTo>
                    <a:pt x="297" y="16800"/>
                    <a:pt x="297" y="17376"/>
                    <a:pt x="386" y="17760"/>
                  </a:cubicBezTo>
                  <a:cubicBezTo>
                    <a:pt x="445" y="17952"/>
                    <a:pt x="534" y="18048"/>
                    <a:pt x="623" y="18048"/>
                  </a:cubicBezTo>
                  <a:cubicBezTo>
                    <a:pt x="682" y="18048"/>
                    <a:pt x="771" y="17952"/>
                    <a:pt x="831" y="17760"/>
                  </a:cubicBezTo>
                  <a:cubicBezTo>
                    <a:pt x="1216" y="16416"/>
                    <a:pt x="1216" y="16416"/>
                    <a:pt x="1216" y="16416"/>
                  </a:cubicBezTo>
                  <a:cubicBezTo>
                    <a:pt x="1216" y="16416"/>
                    <a:pt x="1216" y="16416"/>
                    <a:pt x="1216" y="16416"/>
                  </a:cubicBezTo>
                  <a:cubicBezTo>
                    <a:pt x="1958" y="14112"/>
                    <a:pt x="1958" y="14112"/>
                    <a:pt x="1958" y="14112"/>
                  </a:cubicBezTo>
                  <a:cubicBezTo>
                    <a:pt x="1988" y="13920"/>
                    <a:pt x="2018" y="13632"/>
                    <a:pt x="2018" y="13440"/>
                  </a:cubicBezTo>
                  <a:cubicBezTo>
                    <a:pt x="2018" y="13152"/>
                    <a:pt x="1988" y="12960"/>
                    <a:pt x="1958" y="12768"/>
                  </a:cubicBezTo>
                  <a:lnTo>
                    <a:pt x="1216" y="10368"/>
                  </a:lnTo>
                  <a:close/>
                  <a:moveTo>
                    <a:pt x="1395" y="13536"/>
                  </a:moveTo>
                  <a:cubicBezTo>
                    <a:pt x="1068" y="14592"/>
                    <a:pt x="1068" y="14592"/>
                    <a:pt x="1068" y="14592"/>
                  </a:cubicBezTo>
                  <a:cubicBezTo>
                    <a:pt x="1068" y="14592"/>
                    <a:pt x="1038" y="14592"/>
                    <a:pt x="1009" y="14592"/>
                  </a:cubicBezTo>
                  <a:cubicBezTo>
                    <a:pt x="1009" y="14592"/>
                    <a:pt x="979" y="14592"/>
                    <a:pt x="949" y="14592"/>
                  </a:cubicBezTo>
                  <a:cubicBezTo>
                    <a:pt x="653" y="13536"/>
                    <a:pt x="653" y="13536"/>
                    <a:pt x="653" y="13536"/>
                  </a:cubicBezTo>
                  <a:cubicBezTo>
                    <a:pt x="623" y="13536"/>
                    <a:pt x="623" y="13440"/>
                    <a:pt x="623" y="13344"/>
                  </a:cubicBezTo>
                  <a:cubicBezTo>
                    <a:pt x="623" y="13344"/>
                    <a:pt x="623" y="13248"/>
                    <a:pt x="653" y="13152"/>
                  </a:cubicBezTo>
                  <a:cubicBezTo>
                    <a:pt x="949" y="12192"/>
                    <a:pt x="949" y="12192"/>
                    <a:pt x="949" y="12192"/>
                  </a:cubicBezTo>
                  <a:cubicBezTo>
                    <a:pt x="979" y="12096"/>
                    <a:pt x="1038" y="12096"/>
                    <a:pt x="1068" y="12192"/>
                  </a:cubicBezTo>
                  <a:cubicBezTo>
                    <a:pt x="1395" y="13152"/>
                    <a:pt x="1395" y="13152"/>
                    <a:pt x="1395" y="13152"/>
                  </a:cubicBezTo>
                  <a:cubicBezTo>
                    <a:pt x="1424" y="13344"/>
                    <a:pt x="1424" y="13440"/>
                    <a:pt x="1395" y="13536"/>
                  </a:cubicBezTo>
                  <a:close/>
                  <a:moveTo>
                    <a:pt x="801" y="8736"/>
                  </a:moveTo>
                  <a:cubicBezTo>
                    <a:pt x="860" y="8928"/>
                    <a:pt x="949" y="9024"/>
                    <a:pt x="1009" y="9024"/>
                  </a:cubicBezTo>
                  <a:cubicBezTo>
                    <a:pt x="1098" y="9024"/>
                    <a:pt x="1157" y="8928"/>
                    <a:pt x="1216" y="8736"/>
                  </a:cubicBezTo>
                  <a:cubicBezTo>
                    <a:pt x="1573" y="7680"/>
                    <a:pt x="1573" y="7680"/>
                    <a:pt x="1573" y="7680"/>
                  </a:cubicBezTo>
                  <a:cubicBezTo>
                    <a:pt x="1632" y="7488"/>
                    <a:pt x="1662" y="7200"/>
                    <a:pt x="1662" y="7008"/>
                  </a:cubicBezTo>
                  <a:cubicBezTo>
                    <a:pt x="1662" y="6720"/>
                    <a:pt x="1632" y="6528"/>
                    <a:pt x="1573" y="6336"/>
                  </a:cubicBezTo>
                  <a:cubicBezTo>
                    <a:pt x="1216" y="5184"/>
                    <a:pt x="1216" y="5184"/>
                    <a:pt x="1216" y="5184"/>
                  </a:cubicBezTo>
                  <a:cubicBezTo>
                    <a:pt x="1157" y="4992"/>
                    <a:pt x="1098" y="4896"/>
                    <a:pt x="1009" y="4896"/>
                  </a:cubicBezTo>
                  <a:cubicBezTo>
                    <a:pt x="949" y="4896"/>
                    <a:pt x="860" y="4992"/>
                    <a:pt x="801" y="5184"/>
                  </a:cubicBezTo>
                  <a:cubicBezTo>
                    <a:pt x="475" y="6336"/>
                    <a:pt x="475" y="6336"/>
                    <a:pt x="475" y="6336"/>
                  </a:cubicBezTo>
                  <a:cubicBezTo>
                    <a:pt x="415" y="6528"/>
                    <a:pt x="386" y="6720"/>
                    <a:pt x="386" y="7008"/>
                  </a:cubicBezTo>
                  <a:cubicBezTo>
                    <a:pt x="386" y="7200"/>
                    <a:pt x="415" y="7488"/>
                    <a:pt x="475" y="7680"/>
                  </a:cubicBezTo>
                  <a:lnTo>
                    <a:pt x="801" y="8736"/>
                  </a:lnTo>
                  <a:close/>
                  <a:moveTo>
                    <a:pt x="21600" y="10656"/>
                  </a:moveTo>
                  <a:cubicBezTo>
                    <a:pt x="21600" y="7584"/>
                    <a:pt x="20710" y="7008"/>
                    <a:pt x="19998" y="6432"/>
                  </a:cubicBezTo>
                  <a:cubicBezTo>
                    <a:pt x="19404" y="5952"/>
                    <a:pt x="18841" y="5568"/>
                    <a:pt x="18841" y="3936"/>
                  </a:cubicBezTo>
                  <a:cubicBezTo>
                    <a:pt x="18841" y="2592"/>
                    <a:pt x="19226" y="1440"/>
                    <a:pt x="19879" y="1440"/>
                  </a:cubicBezTo>
                  <a:cubicBezTo>
                    <a:pt x="20502" y="1440"/>
                    <a:pt x="21007" y="2208"/>
                    <a:pt x="21303" y="3072"/>
                  </a:cubicBezTo>
                  <a:cubicBezTo>
                    <a:pt x="21452" y="3072"/>
                    <a:pt x="21452" y="3072"/>
                    <a:pt x="21452" y="3072"/>
                  </a:cubicBezTo>
                  <a:cubicBezTo>
                    <a:pt x="21452" y="1536"/>
                    <a:pt x="21452" y="1536"/>
                    <a:pt x="21452" y="1536"/>
                  </a:cubicBezTo>
                  <a:cubicBezTo>
                    <a:pt x="21185" y="768"/>
                    <a:pt x="20621" y="0"/>
                    <a:pt x="19998" y="0"/>
                  </a:cubicBezTo>
                  <a:cubicBezTo>
                    <a:pt x="18930" y="0"/>
                    <a:pt x="18307" y="1728"/>
                    <a:pt x="18307" y="3936"/>
                  </a:cubicBezTo>
                  <a:cubicBezTo>
                    <a:pt x="18307" y="6912"/>
                    <a:pt x="19197" y="7392"/>
                    <a:pt x="19938" y="7968"/>
                  </a:cubicBezTo>
                  <a:cubicBezTo>
                    <a:pt x="20502" y="8448"/>
                    <a:pt x="21096" y="8928"/>
                    <a:pt x="21096" y="10656"/>
                  </a:cubicBezTo>
                  <a:cubicBezTo>
                    <a:pt x="21096" y="11616"/>
                    <a:pt x="20740" y="12864"/>
                    <a:pt x="20027" y="12864"/>
                  </a:cubicBezTo>
                  <a:cubicBezTo>
                    <a:pt x="19493" y="12864"/>
                    <a:pt x="18781" y="11904"/>
                    <a:pt x="18396" y="10560"/>
                  </a:cubicBezTo>
                  <a:cubicBezTo>
                    <a:pt x="18247" y="10560"/>
                    <a:pt x="18247" y="10560"/>
                    <a:pt x="18247" y="10560"/>
                  </a:cubicBezTo>
                  <a:cubicBezTo>
                    <a:pt x="18247" y="12480"/>
                    <a:pt x="18247" y="12480"/>
                    <a:pt x="18247" y="12480"/>
                  </a:cubicBezTo>
                  <a:cubicBezTo>
                    <a:pt x="18781" y="13824"/>
                    <a:pt x="19345" y="14400"/>
                    <a:pt x="20027" y="14400"/>
                  </a:cubicBezTo>
                  <a:cubicBezTo>
                    <a:pt x="21036" y="14400"/>
                    <a:pt x="21600" y="12672"/>
                    <a:pt x="21600" y="10656"/>
                  </a:cubicBezTo>
                  <a:close/>
                  <a:moveTo>
                    <a:pt x="21303" y="18336"/>
                  </a:moveTo>
                  <a:cubicBezTo>
                    <a:pt x="21185" y="18336"/>
                    <a:pt x="21125" y="18528"/>
                    <a:pt x="21066" y="18624"/>
                  </a:cubicBezTo>
                  <a:cubicBezTo>
                    <a:pt x="21066" y="19008"/>
                    <a:pt x="21066" y="19008"/>
                    <a:pt x="21066" y="19008"/>
                  </a:cubicBezTo>
                  <a:cubicBezTo>
                    <a:pt x="21066" y="19008"/>
                    <a:pt x="21066" y="19008"/>
                    <a:pt x="21066" y="19008"/>
                  </a:cubicBezTo>
                  <a:cubicBezTo>
                    <a:pt x="21155" y="18816"/>
                    <a:pt x="21214" y="18720"/>
                    <a:pt x="21303" y="18720"/>
                  </a:cubicBezTo>
                  <a:cubicBezTo>
                    <a:pt x="21392" y="18720"/>
                    <a:pt x="21452" y="18912"/>
                    <a:pt x="21481" y="19104"/>
                  </a:cubicBezTo>
                  <a:cubicBezTo>
                    <a:pt x="21481" y="19200"/>
                    <a:pt x="21481" y="19200"/>
                    <a:pt x="21481" y="19200"/>
                  </a:cubicBezTo>
                  <a:cubicBezTo>
                    <a:pt x="21422" y="19200"/>
                    <a:pt x="21333" y="19296"/>
                    <a:pt x="21274" y="19296"/>
                  </a:cubicBezTo>
                  <a:cubicBezTo>
                    <a:pt x="21125" y="19392"/>
                    <a:pt x="21007" y="19584"/>
                    <a:pt x="21007" y="20064"/>
                  </a:cubicBezTo>
                  <a:cubicBezTo>
                    <a:pt x="21007" y="20448"/>
                    <a:pt x="21096" y="20736"/>
                    <a:pt x="21244" y="20736"/>
                  </a:cubicBezTo>
                  <a:cubicBezTo>
                    <a:pt x="21333" y="20736"/>
                    <a:pt x="21422" y="20640"/>
                    <a:pt x="21481" y="20352"/>
                  </a:cubicBezTo>
                  <a:cubicBezTo>
                    <a:pt x="21481" y="20352"/>
                    <a:pt x="21481" y="20352"/>
                    <a:pt x="21481" y="20352"/>
                  </a:cubicBezTo>
                  <a:cubicBezTo>
                    <a:pt x="21481" y="20640"/>
                    <a:pt x="21481" y="20640"/>
                    <a:pt x="21481" y="20640"/>
                  </a:cubicBezTo>
                  <a:cubicBezTo>
                    <a:pt x="21600" y="20640"/>
                    <a:pt x="21600" y="20640"/>
                    <a:pt x="21600" y="20640"/>
                  </a:cubicBezTo>
                  <a:cubicBezTo>
                    <a:pt x="21600" y="20160"/>
                    <a:pt x="21600" y="19776"/>
                    <a:pt x="21600" y="19296"/>
                  </a:cubicBezTo>
                  <a:cubicBezTo>
                    <a:pt x="21600" y="18720"/>
                    <a:pt x="21481" y="18336"/>
                    <a:pt x="21303" y="18336"/>
                  </a:cubicBezTo>
                  <a:close/>
                  <a:moveTo>
                    <a:pt x="21481" y="19968"/>
                  </a:moveTo>
                  <a:cubicBezTo>
                    <a:pt x="21481" y="19968"/>
                    <a:pt x="21481" y="19968"/>
                    <a:pt x="21481" y="19968"/>
                  </a:cubicBezTo>
                  <a:cubicBezTo>
                    <a:pt x="21481" y="20256"/>
                    <a:pt x="21363" y="20448"/>
                    <a:pt x="21303" y="20448"/>
                  </a:cubicBezTo>
                  <a:cubicBezTo>
                    <a:pt x="21185" y="20448"/>
                    <a:pt x="21125" y="20256"/>
                    <a:pt x="21125" y="20064"/>
                  </a:cubicBezTo>
                  <a:cubicBezTo>
                    <a:pt x="21125" y="19776"/>
                    <a:pt x="21185" y="19680"/>
                    <a:pt x="21303" y="19584"/>
                  </a:cubicBezTo>
                  <a:cubicBezTo>
                    <a:pt x="21363" y="19584"/>
                    <a:pt x="21422" y="19488"/>
                    <a:pt x="21481" y="19488"/>
                  </a:cubicBezTo>
                  <a:lnTo>
                    <a:pt x="21481" y="19968"/>
                  </a:lnTo>
                  <a:close/>
                  <a:moveTo>
                    <a:pt x="20769" y="17856"/>
                  </a:moveTo>
                  <a:cubicBezTo>
                    <a:pt x="20888" y="17856"/>
                    <a:pt x="20888" y="17856"/>
                    <a:pt x="20888" y="17856"/>
                  </a:cubicBezTo>
                  <a:cubicBezTo>
                    <a:pt x="20888" y="17376"/>
                    <a:pt x="20888" y="17376"/>
                    <a:pt x="20888" y="17376"/>
                  </a:cubicBezTo>
                  <a:cubicBezTo>
                    <a:pt x="20769" y="17376"/>
                    <a:pt x="20769" y="17376"/>
                    <a:pt x="20769" y="17376"/>
                  </a:cubicBezTo>
                  <a:lnTo>
                    <a:pt x="20769" y="17856"/>
                  </a:lnTo>
                  <a:close/>
                  <a:moveTo>
                    <a:pt x="5341" y="8160"/>
                  </a:moveTo>
                  <a:cubicBezTo>
                    <a:pt x="5341" y="8256"/>
                    <a:pt x="5370" y="8256"/>
                    <a:pt x="5400" y="8256"/>
                  </a:cubicBezTo>
                  <a:cubicBezTo>
                    <a:pt x="5400" y="8256"/>
                    <a:pt x="5430" y="8256"/>
                    <a:pt x="5430" y="8160"/>
                  </a:cubicBezTo>
                  <a:cubicBezTo>
                    <a:pt x="5756" y="7200"/>
                    <a:pt x="5756" y="7200"/>
                    <a:pt x="5756" y="7200"/>
                  </a:cubicBezTo>
                  <a:cubicBezTo>
                    <a:pt x="5786" y="7104"/>
                    <a:pt x="5786" y="6912"/>
                    <a:pt x="5756" y="6816"/>
                  </a:cubicBezTo>
                  <a:cubicBezTo>
                    <a:pt x="5430" y="5856"/>
                    <a:pt x="5430" y="5856"/>
                    <a:pt x="5430" y="5856"/>
                  </a:cubicBezTo>
                  <a:cubicBezTo>
                    <a:pt x="5430" y="5760"/>
                    <a:pt x="5400" y="5760"/>
                    <a:pt x="5400" y="5760"/>
                  </a:cubicBezTo>
                  <a:cubicBezTo>
                    <a:pt x="5370" y="5760"/>
                    <a:pt x="5341" y="5760"/>
                    <a:pt x="5341" y="5856"/>
                  </a:cubicBezTo>
                  <a:cubicBezTo>
                    <a:pt x="5014" y="6816"/>
                    <a:pt x="5014" y="6816"/>
                    <a:pt x="5014" y="6816"/>
                  </a:cubicBezTo>
                  <a:cubicBezTo>
                    <a:pt x="5014" y="6912"/>
                    <a:pt x="4985" y="6912"/>
                    <a:pt x="4985" y="7008"/>
                  </a:cubicBezTo>
                  <a:cubicBezTo>
                    <a:pt x="4985" y="7104"/>
                    <a:pt x="5014" y="7200"/>
                    <a:pt x="5014" y="7200"/>
                  </a:cubicBezTo>
                  <a:lnTo>
                    <a:pt x="5341" y="8160"/>
                  </a:lnTo>
                  <a:close/>
                  <a:moveTo>
                    <a:pt x="20324" y="18432"/>
                  </a:moveTo>
                  <a:cubicBezTo>
                    <a:pt x="20235" y="18432"/>
                    <a:pt x="20116" y="18528"/>
                    <a:pt x="20087" y="18816"/>
                  </a:cubicBezTo>
                  <a:cubicBezTo>
                    <a:pt x="20057" y="18816"/>
                    <a:pt x="20057" y="18816"/>
                    <a:pt x="20057" y="18816"/>
                  </a:cubicBezTo>
                  <a:cubicBezTo>
                    <a:pt x="20057" y="18432"/>
                    <a:pt x="20057" y="18432"/>
                    <a:pt x="20057" y="18432"/>
                  </a:cubicBezTo>
                  <a:cubicBezTo>
                    <a:pt x="19968" y="18432"/>
                    <a:pt x="19968" y="18432"/>
                    <a:pt x="19968" y="18432"/>
                  </a:cubicBezTo>
                  <a:cubicBezTo>
                    <a:pt x="19968" y="20640"/>
                    <a:pt x="19968" y="20640"/>
                    <a:pt x="19968" y="20640"/>
                  </a:cubicBezTo>
                  <a:cubicBezTo>
                    <a:pt x="20087" y="20640"/>
                    <a:pt x="20087" y="20640"/>
                    <a:pt x="20087" y="20640"/>
                  </a:cubicBezTo>
                  <a:cubicBezTo>
                    <a:pt x="20087" y="19200"/>
                    <a:pt x="20087" y="19200"/>
                    <a:pt x="20087" y="19200"/>
                  </a:cubicBezTo>
                  <a:cubicBezTo>
                    <a:pt x="20087" y="18912"/>
                    <a:pt x="20205" y="18720"/>
                    <a:pt x="20295" y="18720"/>
                  </a:cubicBezTo>
                  <a:cubicBezTo>
                    <a:pt x="20384" y="18720"/>
                    <a:pt x="20473" y="18912"/>
                    <a:pt x="20473" y="19296"/>
                  </a:cubicBezTo>
                  <a:cubicBezTo>
                    <a:pt x="20473" y="20640"/>
                    <a:pt x="20473" y="20640"/>
                    <a:pt x="20473" y="20640"/>
                  </a:cubicBezTo>
                  <a:cubicBezTo>
                    <a:pt x="20591" y="20640"/>
                    <a:pt x="20591" y="20640"/>
                    <a:pt x="20591" y="20640"/>
                  </a:cubicBezTo>
                  <a:cubicBezTo>
                    <a:pt x="20591" y="19200"/>
                    <a:pt x="20591" y="19200"/>
                    <a:pt x="20591" y="19200"/>
                  </a:cubicBezTo>
                  <a:cubicBezTo>
                    <a:pt x="20591" y="18624"/>
                    <a:pt x="20473" y="18432"/>
                    <a:pt x="20324" y="18432"/>
                  </a:cubicBezTo>
                  <a:close/>
                  <a:moveTo>
                    <a:pt x="14865" y="18816"/>
                  </a:moveTo>
                  <a:cubicBezTo>
                    <a:pt x="14835" y="18816"/>
                    <a:pt x="14835" y="18816"/>
                    <a:pt x="14835" y="18816"/>
                  </a:cubicBezTo>
                  <a:cubicBezTo>
                    <a:pt x="14835" y="18432"/>
                    <a:pt x="14835" y="18432"/>
                    <a:pt x="14835" y="18432"/>
                  </a:cubicBezTo>
                  <a:cubicBezTo>
                    <a:pt x="14716" y="18432"/>
                    <a:pt x="14716" y="18432"/>
                    <a:pt x="14716" y="18432"/>
                  </a:cubicBezTo>
                  <a:cubicBezTo>
                    <a:pt x="14716" y="20640"/>
                    <a:pt x="14716" y="20640"/>
                    <a:pt x="14716" y="20640"/>
                  </a:cubicBezTo>
                  <a:cubicBezTo>
                    <a:pt x="14835" y="20640"/>
                    <a:pt x="14835" y="20640"/>
                    <a:pt x="14835" y="20640"/>
                  </a:cubicBezTo>
                  <a:cubicBezTo>
                    <a:pt x="14835" y="19392"/>
                    <a:pt x="14835" y="19392"/>
                    <a:pt x="14835" y="19392"/>
                  </a:cubicBezTo>
                  <a:cubicBezTo>
                    <a:pt x="14865" y="19008"/>
                    <a:pt x="14924" y="18720"/>
                    <a:pt x="15013" y="18720"/>
                  </a:cubicBezTo>
                  <a:cubicBezTo>
                    <a:pt x="15102" y="18720"/>
                    <a:pt x="15102" y="18720"/>
                    <a:pt x="15102" y="18720"/>
                  </a:cubicBezTo>
                  <a:cubicBezTo>
                    <a:pt x="15102" y="18432"/>
                    <a:pt x="15102" y="18432"/>
                    <a:pt x="15102" y="18432"/>
                  </a:cubicBezTo>
                  <a:cubicBezTo>
                    <a:pt x="15013" y="18432"/>
                    <a:pt x="15013" y="18432"/>
                    <a:pt x="15013" y="18432"/>
                  </a:cubicBezTo>
                  <a:cubicBezTo>
                    <a:pt x="14924" y="18432"/>
                    <a:pt x="14865" y="18528"/>
                    <a:pt x="14865" y="18816"/>
                  </a:cubicBezTo>
                  <a:close/>
                  <a:moveTo>
                    <a:pt x="15221" y="20640"/>
                  </a:moveTo>
                  <a:cubicBezTo>
                    <a:pt x="15340" y="20640"/>
                    <a:pt x="15340" y="20640"/>
                    <a:pt x="15340" y="20640"/>
                  </a:cubicBezTo>
                  <a:cubicBezTo>
                    <a:pt x="15340" y="18432"/>
                    <a:pt x="15340" y="18432"/>
                    <a:pt x="15340" y="18432"/>
                  </a:cubicBezTo>
                  <a:cubicBezTo>
                    <a:pt x="15221" y="18432"/>
                    <a:pt x="15221" y="18432"/>
                    <a:pt x="15221" y="18432"/>
                  </a:cubicBezTo>
                  <a:lnTo>
                    <a:pt x="15221" y="20640"/>
                  </a:lnTo>
                  <a:close/>
                  <a:moveTo>
                    <a:pt x="15577" y="192"/>
                  </a:moveTo>
                  <a:cubicBezTo>
                    <a:pt x="14004" y="13632"/>
                    <a:pt x="14004" y="13632"/>
                    <a:pt x="14004" y="13632"/>
                  </a:cubicBezTo>
                  <a:cubicBezTo>
                    <a:pt x="14004" y="14112"/>
                    <a:pt x="14004" y="14112"/>
                    <a:pt x="14004" y="14112"/>
                  </a:cubicBezTo>
                  <a:cubicBezTo>
                    <a:pt x="14449" y="14112"/>
                    <a:pt x="14449" y="14112"/>
                    <a:pt x="14449" y="14112"/>
                  </a:cubicBezTo>
                  <a:cubicBezTo>
                    <a:pt x="15013" y="9120"/>
                    <a:pt x="15013" y="9120"/>
                    <a:pt x="15013" y="9120"/>
                  </a:cubicBezTo>
                  <a:cubicBezTo>
                    <a:pt x="16882" y="9120"/>
                    <a:pt x="16882" y="9120"/>
                    <a:pt x="16882" y="9120"/>
                  </a:cubicBezTo>
                  <a:cubicBezTo>
                    <a:pt x="17476" y="14112"/>
                    <a:pt x="17476" y="14112"/>
                    <a:pt x="17476" y="14112"/>
                  </a:cubicBezTo>
                  <a:cubicBezTo>
                    <a:pt x="17980" y="14112"/>
                    <a:pt x="17980" y="14112"/>
                    <a:pt x="17980" y="14112"/>
                  </a:cubicBezTo>
                  <a:cubicBezTo>
                    <a:pt x="17980" y="13632"/>
                    <a:pt x="17980" y="13632"/>
                    <a:pt x="17980" y="13632"/>
                  </a:cubicBezTo>
                  <a:cubicBezTo>
                    <a:pt x="16348" y="192"/>
                    <a:pt x="16348" y="192"/>
                    <a:pt x="16348" y="192"/>
                  </a:cubicBezTo>
                  <a:lnTo>
                    <a:pt x="15577" y="192"/>
                  </a:lnTo>
                  <a:close/>
                  <a:moveTo>
                    <a:pt x="15191" y="7776"/>
                  </a:moveTo>
                  <a:cubicBezTo>
                    <a:pt x="15844" y="2208"/>
                    <a:pt x="15844" y="2208"/>
                    <a:pt x="15844" y="2208"/>
                  </a:cubicBezTo>
                  <a:cubicBezTo>
                    <a:pt x="15933" y="1344"/>
                    <a:pt x="15933" y="1344"/>
                    <a:pt x="15933" y="1344"/>
                  </a:cubicBezTo>
                  <a:cubicBezTo>
                    <a:pt x="15933" y="1344"/>
                    <a:pt x="15933" y="1344"/>
                    <a:pt x="15933" y="1344"/>
                  </a:cubicBezTo>
                  <a:cubicBezTo>
                    <a:pt x="16022" y="2208"/>
                    <a:pt x="16022" y="2208"/>
                    <a:pt x="16022" y="2208"/>
                  </a:cubicBezTo>
                  <a:cubicBezTo>
                    <a:pt x="16704" y="7776"/>
                    <a:pt x="16704" y="7776"/>
                    <a:pt x="16704" y="7776"/>
                  </a:cubicBezTo>
                  <a:lnTo>
                    <a:pt x="15191" y="7776"/>
                  </a:lnTo>
                  <a:close/>
                  <a:moveTo>
                    <a:pt x="14242" y="18336"/>
                  </a:moveTo>
                  <a:cubicBezTo>
                    <a:pt x="14153" y="18336"/>
                    <a:pt x="14064" y="18528"/>
                    <a:pt x="14034" y="18720"/>
                  </a:cubicBezTo>
                  <a:cubicBezTo>
                    <a:pt x="14034" y="18720"/>
                    <a:pt x="14034" y="18720"/>
                    <a:pt x="14034" y="18720"/>
                  </a:cubicBezTo>
                  <a:cubicBezTo>
                    <a:pt x="14034" y="18432"/>
                    <a:pt x="14034" y="18432"/>
                    <a:pt x="14034" y="18432"/>
                  </a:cubicBezTo>
                  <a:cubicBezTo>
                    <a:pt x="13915" y="18432"/>
                    <a:pt x="13915" y="18432"/>
                    <a:pt x="13915" y="18432"/>
                  </a:cubicBezTo>
                  <a:cubicBezTo>
                    <a:pt x="13915" y="21600"/>
                    <a:pt x="13915" y="21600"/>
                    <a:pt x="13915" y="21600"/>
                  </a:cubicBezTo>
                  <a:cubicBezTo>
                    <a:pt x="14034" y="21600"/>
                    <a:pt x="14034" y="21600"/>
                    <a:pt x="14034" y="21600"/>
                  </a:cubicBezTo>
                  <a:cubicBezTo>
                    <a:pt x="14034" y="20352"/>
                    <a:pt x="14034" y="20352"/>
                    <a:pt x="14034" y="20352"/>
                  </a:cubicBezTo>
                  <a:cubicBezTo>
                    <a:pt x="14034" y="20352"/>
                    <a:pt x="14034" y="20352"/>
                    <a:pt x="14034" y="20352"/>
                  </a:cubicBezTo>
                  <a:cubicBezTo>
                    <a:pt x="14064" y="20544"/>
                    <a:pt x="14153" y="20736"/>
                    <a:pt x="14242" y="20736"/>
                  </a:cubicBezTo>
                  <a:cubicBezTo>
                    <a:pt x="14420" y="20736"/>
                    <a:pt x="14568" y="20256"/>
                    <a:pt x="14568" y="19488"/>
                  </a:cubicBezTo>
                  <a:cubicBezTo>
                    <a:pt x="14568" y="18816"/>
                    <a:pt x="14449" y="18336"/>
                    <a:pt x="14242" y="18336"/>
                  </a:cubicBezTo>
                  <a:close/>
                  <a:moveTo>
                    <a:pt x="14212" y="20352"/>
                  </a:moveTo>
                  <a:cubicBezTo>
                    <a:pt x="14123" y="20352"/>
                    <a:pt x="14034" y="20256"/>
                    <a:pt x="14034" y="19968"/>
                  </a:cubicBezTo>
                  <a:cubicBezTo>
                    <a:pt x="14034" y="19296"/>
                    <a:pt x="14034" y="19296"/>
                    <a:pt x="14034" y="19296"/>
                  </a:cubicBezTo>
                  <a:cubicBezTo>
                    <a:pt x="14034" y="18912"/>
                    <a:pt x="14123" y="18720"/>
                    <a:pt x="14212" y="18720"/>
                  </a:cubicBezTo>
                  <a:cubicBezTo>
                    <a:pt x="14360" y="18720"/>
                    <a:pt x="14479" y="19008"/>
                    <a:pt x="14479" y="19488"/>
                  </a:cubicBezTo>
                  <a:cubicBezTo>
                    <a:pt x="14479" y="20064"/>
                    <a:pt x="14360" y="20352"/>
                    <a:pt x="14212" y="20352"/>
                  </a:cubicBezTo>
                  <a:close/>
                  <a:moveTo>
                    <a:pt x="15221" y="17856"/>
                  </a:moveTo>
                  <a:cubicBezTo>
                    <a:pt x="15340" y="17856"/>
                    <a:pt x="15340" y="17856"/>
                    <a:pt x="15340" y="17856"/>
                  </a:cubicBezTo>
                  <a:cubicBezTo>
                    <a:pt x="15340" y="17376"/>
                    <a:pt x="15340" y="17376"/>
                    <a:pt x="15340" y="17376"/>
                  </a:cubicBezTo>
                  <a:cubicBezTo>
                    <a:pt x="15221" y="17376"/>
                    <a:pt x="15221" y="17376"/>
                    <a:pt x="15221" y="17376"/>
                  </a:cubicBezTo>
                  <a:lnTo>
                    <a:pt x="15221" y="17856"/>
                  </a:lnTo>
                  <a:close/>
                  <a:moveTo>
                    <a:pt x="16793" y="19584"/>
                  </a:moveTo>
                  <a:cubicBezTo>
                    <a:pt x="16793" y="18912"/>
                    <a:pt x="16704" y="18336"/>
                    <a:pt x="16467" y="18336"/>
                  </a:cubicBezTo>
                  <a:cubicBezTo>
                    <a:pt x="16259" y="18336"/>
                    <a:pt x="16141" y="18912"/>
                    <a:pt x="16141" y="19488"/>
                  </a:cubicBezTo>
                  <a:cubicBezTo>
                    <a:pt x="16141" y="20352"/>
                    <a:pt x="16289" y="20736"/>
                    <a:pt x="16526" y="20736"/>
                  </a:cubicBezTo>
                  <a:cubicBezTo>
                    <a:pt x="16586" y="20736"/>
                    <a:pt x="16704" y="20640"/>
                    <a:pt x="16764" y="20448"/>
                  </a:cubicBezTo>
                  <a:cubicBezTo>
                    <a:pt x="16764" y="20160"/>
                    <a:pt x="16764" y="20160"/>
                    <a:pt x="16764" y="20160"/>
                  </a:cubicBezTo>
                  <a:cubicBezTo>
                    <a:pt x="16734" y="20160"/>
                    <a:pt x="16734" y="20160"/>
                    <a:pt x="16734" y="20160"/>
                  </a:cubicBezTo>
                  <a:cubicBezTo>
                    <a:pt x="16675" y="20352"/>
                    <a:pt x="16586" y="20448"/>
                    <a:pt x="16526" y="20448"/>
                  </a:cubicBezTo>
                  <a:cubicBezTo>
                    <a:pt x="16378" y="20448"/>
                    <a:pt x="16319" y="20256"/>
                    <a:pt x="16289" y="19968"/>
                  </a:cubicBezTo>
                  <a:cubicBezTo>
                    <a:pt x="16259" y="19872"/>
                    <a:pt x="16259" y="19776"/>
                    <a:pt x="16259" y="19584"/>
                  </a:cubicBezTo>
                  <a:cubicBezTo>
                    <a:pt x="16259" y="19584"/>
                    <a:pt x="16259" y="19584"/>
                    <a:pt x="16259" y="19584"/>
                  </a:cubicBezTo>
                  <a:lnTo>
                    <a:pt x="16793" y="19584"/>
                  </a:lnTo>
                  <a:close/>
                  <a:moveTo>
                    <a:pt x="16467" y="18624"/>
                  </a:moveTo>
                  <a:cubicBezTo>
                    <a:pt x="16586" y="18624"/>
                    <a:pt x="16675" y="18912"/>
                    <a:pt x="16675" y="19296"/>
                  </a:cubicBezTo>
                  <a:cubicBezTo>
                    <a:pt x="16259" y="19296"/>
                    <a:pt x="16259" y="19296"/>
                    <a:pt x="16259" y="19296"/>
                  </a:cubicBezTo>
                  <a:cubicBezTo>
                    <a:pt x="16289" y="18912"/>
                    <a:pt x="16348" y="18624"/>
                    <a:pt x="16467" y="18624"/>
                  </a:cubicBezTo>
                  <a:close/>
                  <a:moveTo>
                    <a:pt x="15607" y="19008"/>
                  </a:moveTo>
                  <a:cubicBezTo>
                    <a:pt x="15607" y="18816"/>
                    <a:pt x="15666" y="18624"/>
                    <a:pt x="15785" y="18624"/>
                  </a:cubicBezTo>
                  <a:cubicBezTo>
                    <a:pt x="15903" y="18624"/>
                    <a:pt x="15963" y="18816"/>
                    <a:pt x="15992" y="18912"/>
                  </a:cubicBezTo>
                  <a:cubicBezTo>
                    <a:pt x="16022" y="18912"/>
                    <a:pt x="16022" y="18912"/>
                    <a:pt x="16022" y="18912"/>
                  </a:cubicBezTo>
                  <a:cubicBezTo>
                    <a:pt x="16022" y="18528"/>
                    <a:pt x="16022" y="18528"/>
                    <a:pt x="16022" y="18528"/>
                  </a:cubicBezTo>
                  <a:cubicBezTo>
                    <a:pt x="15963" y="18528"/>
                    <a:pt x="15903" y="18432"/>
                    <a:pt x="15785" y="18432"/>
                  </a:cubicBezTo>
                  <a:cubicBezTo>
                    <a:pt x="15607" y="18432"/>
                    <a:pt x="15518" y="18624"/>
                    <a:pt x="15518" y="19008"/>
                  </a:cubicBezTo>
                  <a:cubicBezTo>
                    <a:pt x="15518" y="19776"/>
                    <a:pt x="15933" y="19584"/>
                    <a:pt x="15933" y="20064"/>
                  </a:cubicBezTo>
                  <a:cubicBezTo>
                    <a:pt x="15933" y="20352"/>
                    <a:pt x="15874" y="20448"/>
                    <a:pt x="15785" y="20448"/>
                  </a:cubicBezTo>
                  <a:cubicBezTo>
                    <a:pt x="15696" y="20448"/>
                    <a:pt x="15577" y="20256"/>
                    <a:pt x="15547" y="20160"/>
                  </a:cubicBezTo>
                  <a:cubicBezTo>
                    <a:pt x="15518" y="20160"/>
                    <a:pt x="15518" y="20160"/>
                    <a:pt x="15518" y="20160"/>
                  </a:cubicBezTo>
                  <a:cubicBezTo>
                    <a:pt x="15518" y="20448"/>
                    <a:pt x="15518" y="20448"/>
                    <a:pt x="15518" y="20448"/>
                  </a:cubicBezTo>
                  <a:cubicBezTo>
                    <a:pt x="15577" y="20640"/>
                    <a:pt x="15666" y="20736"/>
                    <a:pt x="15755" y="20736"/>
                  </a:cubicBezTo>
                  <a:cubicBezTo>
                    <a:pt x="15963" y="20736"/>
                    <a:pt x="16052" y="20448"/>
                    <a:pt x="16052" y="20064"/>
                  </a:cubicBezTo>
                  <a:cubicBezTo>
                    <a:pt x="16052" y="19296"/>
                    <a:pt x="15607" y="19488"/>
                    <a:pt x="15607" y="19008"/>
                  </a:cubicBezTo>
                  <a:close/>
                  <a:moveTo>
                    <a:pt x="10652" y="20640"/>
                  </a:moveTo>
                  <a:cubicBezTo>
                    <a:pt x="11334" y="20640"/>
                    <a:pt x="11334" y="20640"/>
                    <a:pt x="11334" y="20640"/>
                  </a:cubicBezTo>
                  <a:cubicBezTo>
                    <a:pt x="11334" y="20352"/>
                    <a:pt x="11334" y="20352"/>
                    <a:pt x="11334" y="20352"/>
                  </a:cubicBezTo>
                  <a:cubicBezTo>
                    <a:pt x="10770" y="20352"/>
                    <a:pt x="10770" y="20352"/>
                    <a:pt x="10770" y="20352"/>
                  </a:cubicBezTo>
                  <a:cubicBezTo>
                    <a:pt x="10770" y="19200"/>
                    <a:pt x="10770" y="19200"/>
                    <a:pt x="10770" y="19200"/>
                  </a:cubicBezTo>
                  <a:cubicBezTo>
                    <a:pt x="11304" y="19200"/>
                    <a:pt x="11304" y="19200"/>
                    <a:pt x="11304" y="19200"/>
                  </a:cubicBezTo>
                  <a:cubicBezTo>
                    <a:pt x="11304" y="18912"/>
                    <a:pt x="11304" y="18912"/>
                    <a:pt x="11304" y="18912"/>
                  </a:cubicBezTo>
                  <a:cubicBezTo>
                    <a:pt x="10770" y="18912"/>
                    <a:pt x="10770" y="18912"/>
                    <a:pt x="10770" y="18912"/>
                  </a:cubicBezTo>
                  <a:cubicBezTo>
                    <a:pt x="10770" y="17760"/>
                    <a:pt x="10770" y="17760"/>
                    <a:pt x="10770" y="17760"/>
                  </a:cubicBezTo>
                  <a:cubicBezTo>
                    <a:pt x="11334" y="17760"/>
                    <a:pt x="11334" y="17760"/>
                    <a:pt x="11334" y="17760"/>
                  </a:cubicBezTo>
                  <a:cubicBezTo>
                    <a:pt x="11334" y="17472"/>
                    <a:pt x="11334" y="17472"/>
                    <a:pt x="11334" y="17472"/>
                  </a:cubicBezTo>
                  <a:cubicBezTo>
                    <a:pt x="10652" y="17472"/>
                    <a:pt x="10652" y="17472"/>
                    <a:pt x="10652" y="17472"/>
                  </a:cubicBezTo>
                  <a:lnTo>
                    <a:pt x="10652" y="20640"/>
                  </a:lnTo>
                  <a:close/>
                  <a:moveTo>
                    <a:pt x="13559" y="18816"/>
                  </a:moveTo>
                  <a:cubicBezTo>
                    <a:pt x="13530" y="18816"/>
                    <a:pt x="13530" y="18816"/>
                    <a:pt x="13530" y="18816"/>
                  </a:cubicBezTo>
                  <a:cubicBezTo>
                    <a:pt x="13530" y="18432"/>
                    <a:pt x="13530" y="18432"/>
                    <a:pt x="13530" y="18432"/>
                  </a:cubicBezTo>
                  <a:cubicBezTo>
                    <a:pt x="13441" y="18432"/>
                    <a:pt x="13441" y="18432"/>
                    <a:pt x="13441" y="18432"/>
                  </a:cubicBezTo>
                  <a:cubicBezTo>
                    <a:pt x="13441" y="20640"/>
                    <a:pt x="13441" y="20640"/>
                    <a:pt x="13441" y="20640"/>
                  </a:cubicBezTo>
                  <a:cubicBezTo>
                    <a:pt x="13559" y="20640"/>
                    <a:pt x="13559" y="20640"/>
                    <a:pt x="13559" y="20640"/>
                  </a:cubicBezTo>
                  <a:cubicBezTo>
                    <a:pt x="13559" y="19392"/>
                    <a:pt x="13559" y="19392"/>
                    <a:pt x="13559" y="19392"/>
                  </a:cubicBezTo>
                  <a:cubicBezTo>
                    <a:pt x="13559" y="19008"/>
                    <a:pt x="13619" y="18720"/>
                    <a:pt x="13708" y="18720"/>
                  </a:cubicBezTo>
                  <a:cubicBezTo>
                    <a:pt x="13797" y="18720"/>
                    <a:pt x="13797" y="18720"/>
                    <a:pt x="13797" y="18720"/>
                  </a:cubicBezTo>
                  <a:cubicBezTo>
                    <a:pt x="13797" y="18432"/>
                    <a:pt x="13797" y="18432"/>
                    <a:pt x="13797" y="18432"/>
                  </a:cubicBezTo>
                  <a:cubicBezTo>
                    <a:pt x="13708" y="18432"/>
                    <a:pt x="13708" y="18432"/>
                    <a:pt x="13708" y="18432"/>
                  </a:cubicBezTo>
                  <a:cubicBezTo>
                    <a:pt x="13619" y="18432"/>
                    <a:pt x="13589" y="18528"/>
                    <a:pt x="13559" y="18816"/>
                  </a:cubicBezTo>
                  <a:close/>
                  <a:moveTo>
                    <a:pt x="8960" y="768"/>
                  </a:moveTo>
                  <a:cubicBezTo>
                    <a:pt x="8931" y="384"/>
                    <a:pt x="8812" y="192"/>
                    <a:pt x="8693" y="192"/>
                  </a:cubicBezTo>
                  <a:cubicBezTo>
                    <a:pt x="4866" y="192"/>
                    <a:pt x="4866" y="192"/>
                    <a:pt x="4866" y="192"/>
                  </a:cubicBezTo>
                  <a:cubicBezTo>
                    <a:pt x="4777" y="192"/>
                    <a:pt x="4718" y="288"/>
                    <a:pt x="4658" y="480"/>
                  </a:cubicBezTo>
                  <a:cubicBezTo>
                    <a:pt x="2166" y="8544"/>
                    <a:pt x="2166" y="8544"/>
                    <a:pt x="2166" y="8544"/>
                  </a:cubicBezTo>
                  <a:cubicBezTo>
                    <a:pt x="2047" y="8832"/>
                    <a:pt x="2047" y="9504"/>
                    <a:pt x="2166" y="9888"/>
                  </a:cubicBezTo>
                  <a:cubicBezTo>
                    <a:pt x="2997" y="12576"/>
                    <a:pt x="2997" y="12576"/>
                    <a:pt x="2997" y="12576"/>
                  </a:cubicBezTo>
                  <a:cubicBezTo>
                    <a:pt x="2641" y="13728"/>
                    <a:pt x="2641" y="13728"/>
                    <a:pt x="2641" y="13728"/>
                  </a:cubicBezTo>
                  <a:cubicBezTo>
                    <a:pt x="2522" y="14112"/>
                    <a:pt x="2522" y="14688"/>
                    <a:pt x="2641" y="15072"/>
                  </a:cubicBezTo>
                  <a:cubicBezTo>
                    <a:pt x="3887" y="19104"/>
                    <a:pt x="3887" y="19104"/>
                    <a:pt x="3887" y="19104"/>
                  </a:cubicBezTo>
                  <a:cubicBezTo>
                    <a:pt x="4005" y="19488"/>
                    <a:pt x="4184" y="19488"/>
                    <a:pt x="4302" y="19104"/>
                  </a:cubicBezTo>
                  <a:cubicBezTo>
                    <a:pt x="4688" y="17856"/>
                    <a:pt x="4688" y="17856"/>
                    <a:pt x="4688" y="17856"/>
                  </a:cubicBezTo>
                  <a:cubicBezTo>
                    <a:pt x="5786" y="21312"/>
                    <a:pt x="5786" y="21312"/>
                    <a:pt x="5786" y="21312"/>
                  </a:cubicBezTo>
                  <a:cubicBezTo>
                    <a:pt x="5845" y="21504"/>
                    <a:pt x="5904" y="21600"/>
                    <a:pt x="5993" y="21600"/>
                  </a:cubicBezTo>
                  <a:cubicBezTo>
                    <a:pt x="6053" y="21600"/>
                    <a:pt x="6142" y="21504"/>
                    <a:pt x="6201" y="21312"/>
                  </a:cubicBezTo>
                  <a:cubicBezTo>
                    <a:pt x="8842" y="12768"/>
                    <a:pt x="8842" y="12768"/>
                    <a:pt x="8842" y="12768"/>
                  </a:cubicBezTo>
                  <a:cubicBezTo>
                    <a:pt x="8901" y="12576"/>
                    <a:pt x="8931" y="12288"/>
                    <a:pt x="8931" y="12096"/>
                  </a:cubicBezTo>
                  <a:cubicBezTo>
                    <a:pt x="8931" y="11808"/>
                    <a:pt x="8901" y="11520"/>
                    <a:pt x="8842" y="11424"/>
                  </a:cubicBezTo>
                  <a:cubicBezTo>
                    <a:pt x="7388" y="6624"/>
                    <a:pt x="7388" y="6624"/>
                    <a:pt x="7388" y="6624"/>
                  </a:cubicBezTo>
                  <a:cubicBezTo>
                    <a:pt x="8901" y="1824"/>
                    <a:pt x="8901" y="1824"/>
                    <a:pt x="8901" y="1824"/>
                  </a:cubicBezTo>
                  <a:cubicBezTo>
                    <a:pt x="8990" y="1536"/>
                    <a:pt x="9020" y="1152"/>
                    <a:pt x="8960" y="768"/>
                  </a:cubicBezTo>
                  <a:close/>
                  <a:moveTo>
                    <a:pt x="6438" y="5472"/>
                  </a:moveTo>
                  <a:cubicBezTo>
                    <a:pt x="6735" y="4416"/>
                    <a:pt x="6735" y="4416"/>
                    <a:pt x="6735" y="4416"/>
                  </a:cubicBezTo>
                  <a:cubicBezTo>
                    <a:pt x="6765" y="4416"/>
                    <a:pt x="6795" y="4320"/>
                    <a:pt x="6795" y="4320"/>
                  </a:cubicBezTo>
                  <a:cubicBezTo>
                    <a:pt x="6824" y="4320"/>
                    <a:pt x="6854" y="4416"/>
                    <a:pt x="6854" y="4416"/>
                  </a:cubicBezTo>
                  <a:cubicBezTo>
                    <a:pt x="7180" y="5472"/>
                    <a:pt x="7180" y="5472"/>
                    <a:pt x="7180" y="5472"/>
                  </a:cubicBezTo>
                  <a:cubicBezTo>
                    <a:pt x="7210" y="5568"/>
                    <a:pt x="7210" y="5664"/>
                    <a:pt x="7180" y="5760"/>
                  </a:cubicBezTo>
                  <a:cubicBezTo>
                    <a:pt x="6854" y="6816"/>
                    <a:pt x="6854" y="6816"/>
                    <a:pt x="6854" y="6816"/>
                  </a:cubicBezTo>
                  <a:cubicBezTo>
                    <a:pt x="6854" y="6816"/>
                    <a:pt x="6824" y="6912"/>
                    <a:pt x="6795" y="6912"/>
                  </a:cubicBezTo>
                  <a:cubicBezTo>
                    <a:pt x="6795" y="6912"/>
                    <a:pt x="6765" y="6816"/>
                    <a:pt x="6735" y="6816"/>
                  </a:cubicBezTo>
                  <a:cubicBezTo>
                    <a:pt x="6438" y="5760"/>
                    <a:pt x="6438" y="5760"/>
                    <a:pt x="6438" y="5760"/>
                  </a:cubicBezTo>
                  <a:cubicBezTo>
                    <a:pt x="6409" y="5760"/>
                    <a:pt x="6409" y="5664"/>
                    <a:pt x="6409" y="5664"/>
                  </a:cubicBezTo>
                  <a:cubicBezTo>
                    <a:pt x="6409" y="5568"/>
                    <a:pt x="6409" y="5472"/>
                    <a:pt x="6438" y="5472"/>
                  </a:cubicBezTo>
                  <a:close/>
                  <a:moveTo>
                    <a:pt x="4688" y="3360"/>
                  </a:moveTo>
                  <a:cubicBezTo>
                    <a:pt x="4688" y="3264"/>
                    <a:pt x="4688" y="3168"/>
                    <a:pt x="4747" y="3168"/>
                  </a:cubicBezTo>
                  <a:cubicBezTo>
                    <a:pt x="4777" y="3072"/>
                    <a:pt x="4807" y="3072"/>
                    <a:pt x="4836" y="3168"/>
                  </a:cubicBezTo>
                  <a:cubicBezTo>
                    <a:pt x="5400" y="4992"/>
                    <a:pt x="5400" y="4992"/>
                    <a:pt x="5400" y="4992"/>
                  </a:cubicBezTo>
                  <a:cubicBezTo>
                    <a:pt x="5934" y="3168"/>
                    <a:pt x="5934" y="3168"/>
                    <a:pt x="5934" y="3168"/>
                  </a:cubicBezTo>
                  <a:cubicBezTo>
                    <a:pt x="5964" y="3072"/>
                    <a:pt x="5993" y="3072"/>
                    <a:pt x="6053" y="3168"/>
                  </a:cubicBezTo>
                  <a:cubicBezTo>
                    <a:pt x="6082" y="3168"/>
                    <a:pt x="6082" y="3264"/>
                    <a:pt x="6082" y="3360"/>
                  </a:cubicBezTo>
                  <a:cubicBezTo>
                    <a:pt x="6082" y="7392"/>
                    <a:pt x="6082" y="7392"/>
                    <a:pt x="6082" y="7392"/>
                  </a:cubicBezTo>
                  <a:cubicBezTo>
                    <a:pt x="6082" y="7488"/>
                    <a:pt x="6082" y="7584"/>
                    <a:pt x="6053" y="7584"/>
                  </a:cubicBezTo>
                  <a:cubicBezTo>
                    <a:pt x="5459" y="9600"/>
                    <a:pt x="5459" y="9600"/>
                    <a:pt x="5459" y="9600"/>
                  </a:cubicBezTo>
                  <a:cubicBezTo>
                    <a:pt x="5430" y="9696"/>
                    <a:pt x="5400" y="9696"/>
                    <a:pt x="5400" y="9696"/>
                  </a:cubicBezTo>
                  <a:cubicBezTo>
                    <a:pt x="5370" y="9696"/>
                    <a:pt x="5341" y="9696"/>
                    <a:pt x="5311" y="9600"/>
                  </a:cubicBezTo>
                  <a:cubicBezTo>
                    <a:pt x="4718" y="7584"/>
                    <a:pt x="4718" y="7584"/>
                    <a:pt x="4718" y="7584"/>
                  </a:cubicBezTo>
                  <a:cubicBezTo>
                    <a:pt x="4688" y="7584"/>
                    <a:pt x="4688" y="7488"/>
                    <a:pt x="4688" y="7392"/>
                  </a:cubicBezTo>
                  <a:lnTo>
                    <a:pt x="4688" y="3360"/>
                  </a:lnTo>
                  <a:close/>
                  <a:moveTo>
                    <a:pt x="3590" y="5472"/>
                  </a:moveTo>
                  <a:cubicBezTo>
                    <a:pt x="3916" y="4416"/>
                    <a:pt x="3916" y="4416"/>
                    <a:pt x="3916" y="4416"/>
                  </a:cubicBezTo>
                  <a:cubicBezTo>
                    <a:pt x="3916" y="4416"/>
                    <a:pt x="3946" y="4320"/>
                    <a:pt x="3976" y="4320"/>
                  </a:cubicBezTo>
                  <a:cubicBezTo>
                    <a:pt x="3976" y="4320"/>
                    <a:pt x="4005" y="4416"/>
                    <a:pt x="4035" y="4416"/>
                  </a:cubicBezTo>
                  <a:cubicBezTo>
                    <a:pt x="4332" y="5472"/>
                    <a:pt x="4332" y="5472"/>
                    <a:pt x="4332" y="5472"/>
                  </a:cubicBezTo>
                  <a:cubicBezTo>
                    <a:pt x="4362" y="5568"/>
                    <a:pt x="4362" y="5664"/>
                    <a:pt x="4332" y="5760"/>
                  </a:cubicBezTo>
                  <a:cubicBezTo>
                    <a:pt x="4035" y="6816"/>
                    <a:pt x="4035" y="6816"/>
                    <a:pt x="4035" y="6816"/>
                  </a:cubicBezTo>
                  <a:cubicBezTo>
                    <a:pt x="4005" y="6816"/>
                    <a:pt x="3976" y="6912"/>
                    <a:pt x="3976" y="6912"/>
                  </a:cubicBezTo>
                  <a:cubicBezTo>
                    <a:pt x="3946" y="6912"/>
                    <a:pt x="3916" y="6816"/>
                    <a:pt x="3916" y="6816"/>
                  </a:cubicBezTo>
                  <a:cubicBezTo>
                    <a:pt x="3590" y="5760"/>
                    <a:pt x="3590" y="5760"/>
                    <a:pt x="3590" y="5760"/>
                  </a:cubicBezTo>
                  <a:cubicBezTo>
                    <a:pt x="3590" y="5760"/>
                    <a:pt x="3590" y="5664"/>
                    <a:pt x="3590" y="5664"/>
                  </a:cubicBezTo>
                  <a:cubicBezTo>
                    <a:pt x="3590" y="5568"/>
                    <a:pt x="3590" y="5472"/>
                    <a:pt x="3590" y="5472"/>
                  </a:cubicBezTo>
                  <a:close/>
                  <a:moveTo>
                    <a:pt x="4332" y="14976"/>
                  </a:moveTo>
                  <a:cubicBezTo>
                    <a:pt x="4035" y="15936"/>
                    <a:pt x="4035" y="15936"/>
                    <a:pt x="4035" y="15936"/>
                  </a:cubicBezTo>
                  <a:cubicBezTo>
                    <a:pt x="4005" y="16032"/>
                    <a:pt x="3976" y="16032"/>
                    <a:pt x="3976" y="16032"/>
                  </a:cubicBezTo>
                  <a:cubicBezTo>
                    <a:pt x="3946" y="16032"/>
                    <a:pt x="3916" y="16032"/>
                    <a:pt x="3916" y="15936"/>
                  </a:cubicBezTo>
                  <a:cubicBezTo>
                    <a:pt x="3590" y="14976"/>
                    <a:pt x="3590" y="14976"/>
                    <a:pt x="3590" y="14976"/>
                  </a:cubicBezTo>
                  <a:cubicBezTo>
                    <a:pt x="3590" y="14880"/>
                    <a:pt x="3590" y="14880"/>
                    <a:pt x="3590" y="14784"/>
                  </a:cubicBezTo>
                  <a:cubicBezTo>
                    <a:pt x="3590" y="14688"/>
                    <a:pt x="3590" y="14688"/>
                    <a:pt x="3590" y="14592"/>
                  </a:cubicBezTo>
                  <a:cubicBezTo>
                    <a:pt x="3916" y="13632"/>
                    <a:pt x="3916" y="13632"/>
                    <a:pt x="3916" y="13632"/>
                  </a:cubicBezTo>
                  <a:cubicBezTo>
                    <a:pt x="3916" y="13536"/>
                    <a:pt x="3946" y="13536"/>
                    <a:pt x="3976" y="13536"/>
                  </a:cubicBezTo>
                  <a:cubicBezTo>
                    <a:pt x="3976" y="13536"/>
                    <a:pt x="4005" y="13536"/>
                    <a:pt x="4035" y="13632"/>
                  </a:cubicBezTo>
                  <a:cubicBezTo>
                    <a:pt x="4332" y="14592"/>
                    <a:pt x="4332" y="14592"/>
                    <a:pt x="4332" y="14592"/>
                  </a:cubicBezTo>
                  <a:cubicBezTo>
                    <a:pt x="4362" y="14688"/>
                    <a:pt x="4362" y="14880"/>
                    <a:pt x="4332" y="14976"/>
                  </a:cubicBezTo>
                  <a:close/>
                  <a:moveTo>
                    <a:pt x="4510" y="12480"/>
                  </a:moveTo>
                  <a:cubicBezTo>
                    <a:pt x="3264" y="12480"/>
                    <a:pt x="3264" y="12480"/>
                    <a:pt x="3264" y="12480"/>
                  </a:cubicBezTo>
                  <a:cubicBezTo>
                    <a:pt x="3234" y="12480"/>
                    <a:pt x="3204" y="12480"/>
                    <a:pt x="3175" y="12384"/>
                  </a:cubicBezTo>
                  <a:cubicBezTo>
                    <a:pt x="3175" y="12192"/>
                    <a:pt x="3175" y="12096"/>
                    <a:pt x="3204" y="12000"/>
                  </a:cubicBezTo>
                  <a:cubicBezTo>
                    <a:pt x="3768" y="10272"/>
                    <a:pt x="3768" y="10272"/>
                    <a:pt x="3768" y="10272"/>
                  </a:cubicBezTo>
                  <a:cubicBezTo>
                    <a:pt x="3204" y="8448"/>
                    <a:pt x="3204" y="8448"/>
                    <a:pt x="3204" y="8448"/>
                  </a:cubicBezTo>
                  <a:cubicBezTo>
                    <a:pt x="3175" y="8352"/>
                    <a:pt x="3175" y="8256"/>
                    <a:pt x="3175" y="8160"/>
                  </a:cubicBezTo>
                  <a:cubicBezTo>
                    <a:pt x="3204" y="7968"/>
                    <a:pt x="3234" y="7968"/>
                    <a:pt x="3264" y="7968"/>
                  </a:cubicBezTo>
                  <a:cubicBezTo>
                    <a:pt x="4510" y="7968"/>
                    <a:pt x="4510" y="7968"/>
                    <a:pt x="4510" y="7968"/>
                  </a:cubicBezTo>
                  <a:cubicBezTo>
                    <a:pt x="4540" y="7968"/>
                    <a:pt x="4540" y="7968"/>
                    <a:pt x="4569" y="8064"/>
                  </a:cubicBezTo>
                  <a:cubicBezTo>
                    <a:pt x="5192" y="9984"/>
                    <a:pt x="5192" y="9984"/>
                    <a:pt x="5192" y="9984"/>
                  </a:cubicBezTo>
                  <a:cubicBezTo>
                    <a:pt x="5192" y="10080"/>
                    <a:pt x="5222" y="10176"/>
                    <a:pt x="5222" y="10272"/>
                  </a:cubicBezTo>
                  <a:cubicBezTo>
                    <a:pt x="5222" y="10272"/>
                    <a:pt x="5192" y="10368"/>
                    <a:pt x="5192" y="10464"/>
                  </a:cubicBezTo>
                  <a:cubicBezTo>
                    <a:pt x="4569" y="12480"/>
                    <a:pt x="4569" y="12480"/>
                    <a:pt x="4569" y="12480"/>
                  </a:cubicBezTo>
                  <a:cubicBezTo>
                    <a:pt x="4540" y="12480"/>
                    <a:pt x="4540" y="12480"/>
                    <a:pt x="4510" y="12480"/>
                  </a:cubicBezTo>
                  <a:close/>
                  <a:moveTo>
                    <a:pt x="6082" y="17088"/>
                  </a:moveTo>
                  <a:cubicBezTo>
                    <a:pt x="6082" y="17184"/>
                    <a:pt x="6082" y="17280"/>
                    <a:pt x="6053" y="17376"/>
                  </a:cubicBezTo>
                  <a:cubicBezTo>
                    <a:pt x="6023" y="17376"/>
                    <a:pt x="6023" y="17376"/>
                    <a:pt x="5993" y="17376"/>
                  </a:cubicBezTo>
                  <a:cubicBezTo>
                    <a:pt x="5993" y="17376"/>
                    <a:pt x="5964" y="17376"/>
                    <a:pt x="5934" y="17280"/>
                  </a:cubicBezTo>
                  <a:cubicBezTo>
                    <a:pt x="5400" y="15456"/>
                    <a:pt x="5400" y="15456"/>
                    <a:pt x="5400" y="15456"/>
                  </a:cubicBezTo>
                  <a:cubicBezTo>
                    <a:pt x="4836" y="17280"/>
                    <a:pt x="4836" y="17280"/>
                    <a:pt x="4836" y="17280"/>
                  </a:cubicBezTo>
                  <a:cubicBezTo>
                    <a:pt x="4807" y="17376"/>
                    <a:pt x="4777" y="17376"/>
                    <a:pt x="4747" y="17376"/>
                  </a:cubicBezTo>
                  <a:cubicBezTo>
                    <a:pt x="4688" y="17280"/>
                    <a:pt x="4688" y="17184"/>
                    <a:pt x="4688" y="17088"/>
                  </a:cubicBezTo>
                  <a:cubicBezTo>
                    <a:pt x="4688" y="13056"/>
                    <a:pt x="4688" y="13056"/>
                    <a:pt x="4688" y="13056"/>
                  </a:cubicBezTo>
                  <a:cubicBezTo>
                    <a:pt x="4688" y="13056"/>
                    <a:pt x="4688" y="12960"/>
                    <a:pt x="4718" y="12864"/>
                  </a:cubicBezTo>
                  <a:cubicBezTo>
                    <a:pt x="5311" y="10848"/>
                    <a:pt x="5311" y="10848"/>
                    <a:pt x="5311" y="10848"/>
                  </a:cubicBezTo>
                  <a:cubicBezTo>
                    <a:pt x="5370" y="10752"/>
                    <a:pt x="5400" y="10752"/>
                    <a:pt x="5459" y="10848"/>
                  </a:cubicBezTo>
                  <a:cubicBezTo>
                    <a:pt x="6053" y="12864"/>
                    <a:pt x="6053" y="12864"/>
                    <a:pt x="6053" y="12864"/>
                  </a:cubicBezTo>
                  <a:cubicBezTo>
                    <a:pt x="6082" y="12960"/>
                    <a:pt x="6082" y="13056"/>
                    <a:pt x="6082" y="13056"/>
                  </a:cubicBezTo>
                  <a:lnTo>
                    <a:pt x="6082" y="17088"/>
                  </a:lnTo>
                  <a:close/>
                  <a:moveTo>
                    <a:pt x="7180" y="14976"/>
                  </a:moveTo>
                  <a:cubicBezTo>
                    <a:pt x="6854" y="15936"/>
                    <a:pt x="6854" y="15936"/>
                    <a:pt x="6854" y="15936"/>
                  </a:cubicBezTo>
                  <a:cubicBezTo>
                    <a:pt x="6854" y="16032"/>
                    <a:pt x="6824" y="16032"/>
                    <a:pt x="6795" y="16032"/>
                  </a:cubicBezTo>
                  <a:cubicBezTo>
                    <a:pt x="6795" y="16032"/>
                    <a:pt x="6765" y="16032"/>
                    <a:pt x="6735" y="15936"/>
                  </a:cubicBezTo>
                  <a:cubicBezTo>
                    <a:pt x="6438" y="14976"/>
                    <a:pt x="6438" y="14976"/>
                    <a:pt x="6438" y="14976"/>
                  </a:cubicBezTo>
                  <a:cubicBezTo>
                    <a:pt x="6409" y="14880"/>
                    <a:pt x="6409" y="14880"/>
                    <a:pt x="6409" y="14784"/>
                  </a:cubicBezTo>
                  <a:cubicBezTo>
                    <a:pt x="6409" y="14688"/>
                    <a:pt x="6409" y="14688"/>
                    <a:pt x="6438" y="14592"/>
                  </a:cubicBezTo>
                  <a:cubicBezTo>
                    <a:pt x="6735" y="13632"/>
                    <a:pt x="6735" y="13632"/>
                    <a:pt x="6735" y="13632"/>
                  </a:cubicBezTo>
                  <a:cubicBezTo>
                    <a:pt x="6765" y="13536"/>
                    <a:pt x="6795" y="13536"/>
                    <a:pt x="6795" y="13536"/>
                  </a:cubicBezTo>
                  <a:cubicBezTo>
                    <a:pt x="6824" y="13536"/>
                    <a:pt x="6854" y="13536"/>
                    <a:pt x="6854" y="13632"/>
                  </a:cubicBezTo>
                  <a:cubicBezTo>
                    <a:pt x="7180" y="14592"/>
                    <a:pt x="7180" y="14592"/>
                    <a:pt x="7180" y="14592"/>
                  </a:cubicBezTo>
                  <a:cubicBezTo>
                    <a:pt x="7210" y="14688"/>
                    <a:pt x="7210" y="14880"/>
                    <a:pt x="7180" y="14976"/>
                  </a:cubicBezTo>
                  <a:close/>
                  <a:moveTo>
                    <a:pt x="7507" y="7968"/>
                  </a:moveTo>
                  <a:cubicBezTo>
                    <a:pt x="7536" y="7968"/>
                    <a:pt x="7566" y="7968"/>
                    <a:pt x="7596" y="8160"/>
                  </a:cubicBezTo>
                  <a:cubicBezTo>
                    <a:pt x="7596" y="8256"/>
                    <a:pt x="7596" y="8352"/>
                    <a:pt x="7566" y="8448"/>
                  </a:cubicBezTo>
                  <a:cubicBezTo>
                    <a:pt x="7002" y="10272"/>
                    <a:pt x="7002" y="10272"/>
                    <a:pt x="7002" y="10272"/>
                  </a:cubicBezTo>
                  <a:cubicBezTo>
                    <a:pt x="7566" y="12000"/>
                    <a:pt x="7566" y="12000"/>
                    <a:pt x="7566" y="12000"/>
                  </a:cubicBezTo>
                  <a:cubicBezTo>
                    <a:pt x="7596" y="12096"/>
                    <a:pt x="7596" y="12192"/>
                    <a:pt x="7596" y="12384"/>
                  </a:cubicBezTo>
                  <a:cubicBezTo>
                    <a:pt x="7566" y="12480"/>
                    <a:pt x="7536" y="12480"/>
                    <a:pt x="7507" y="12480"/>
                  </a:cubicBezTo>
                  <a:cubicBezTo>
                    <a:pt x="6260" y="12480"/>
                    <a:pt x="6260" y="12480"/>
                    <a:pt x="6260" y="12480"/>
                  </a:cubicBezTo>
                  <a:cubicBezTo>
                    <a:pt x="6231" y="12480"/>
                    <a:pt x="6231" y="12480"/>
                    <a:pt x="6201" y="12480"/>
                  </a:cubicBezTo>
                  <a:cubicBezTo>
                    <a:pt x="5578" y="10464"/>
                    <a:pt x="5578" y="10464"/>
                    <a:pt x="5578" y="10464"/>
                  </a:cubicBezTo>
                  <a:cubicBezTo>
                    <a:pt x="5578" y="10368"/>
                    <a:pt x="5548" y="10272"/>
                    <a:pt x="5548" y="10272"/>
                  </a:cubicBezTo>
                  <a:cubicBezTo>
                    <a:pt x="5548" y="10176"/>
                    <a:pt x="5578" y="10080"/>
                    <a:pt x="5578" y="9984"/>
                  </a:cubicBezTo>
                  <a:cubicBezTo>
                    <a:pt x="6201" y="8064"/>
                    <a:pt x="6201" y="8064"/>
                    <a:pt x="6201" y="8064"/>
                  </a:cubicBezTo>
                  <a:cubicBezTo>
                    <a:pt x="6231" y="7968"/>
                    <a:pt x="6231" y="7968"/>
                    <a:pt x="6260" y="7968"/>
                  </a:cubicBezTo>
                  <a:lnTo>
                    <a:pt x="7507" y="7968"/>
                  </a:lnTo>
                  <a:close/>
                  <a:moveTo>
                    <a:pt x="13589" y="12672"/>
                  </a:moveTo>
                  <a:cubicBezTo>
                    <a:pt x="11156" y="12672"/>
                    <a:pt x="11156" y="12672"/>
                    <a:pt x="11156" y="12672"/>
                  </a:cubicBezTo>
                  <a:cubicBezTo>
                    <a:pt x="11156" y="7680"/>
                    <a:pt x="11156" y="7680"/>
                    <a:pt x="11156" y="7680"/>
                  </a:cubicBezTo>
                  <a:cubicBezTo>
                    <a:pt x="13411" y="7680"/>
                    <a:pt x="13411" y="7680"/>
                    <a:pt x="13411" y="7680"/>
                  </a:cubicBezTo>
                  <a:cubicBezTo>
                    <a:pt x="13411" y="6336"/>
                    <a:pt x="13411" y="6336"/>
                    <a:pt x="13411" y="6336"/>
                  </a:cubicBezTo>
                  <a:cubicBezTo>
                    <a:pt x="11156" y="6336"/>
                    <a:pt x="11156" y="6336"/>
                    <a:pt x="11156" y="6336"/>
                  </a:cubicBezTo>
                  <a:cubicBezTo>
                    <a:pt x="11156" y="1632"/>
                    <a:pt x="11156" y="1632"/>
                    <a:pt x="11156" y="1632"/>
                  </a:cubicBezTo>
                  <a:cubicBezTo>
                    <a:pt x="13589" y="1632"/>
                    <a:pt x="13589" y="1632"/>
                    <a:pt x="13589" y="1632"/>
                  </a:cubicBezTo>
                  <a:cubicBezTo>
                    <a:pt x="13589" y="192"/>
                    <a:pt x="13589" y="192"/>
                    <a:pt x="13589" y="192"/>
                  </a:cubicBezTo>
                  <a:cubicBezTo>
                    <a:pt x="10652" y="192"/>
                    <a:pt x="10652" y="192"/>
                    <a:pt x="10652" y="192"/>
                  </a:cubicBezTo>
                  <a:cubicBezTo>
                    <a:pt x="10652" y="14112"/>
                    <a:pt x="10652" y="14112"/>
                    <a:pt x="10652" y="14112"/>
                  </a:cubicBezTo>
                  <a:cubicBezTo>
                    <a:pt x="13589" y="14112"/>
                    <a:pt x="13589" y="14112"/>
                    <a:pt x="13589" y="14112"/>
                  </a:cubicBezTo>
                  <a:lnTo>
                    <a:pt x="13589" y="12672"/>
                  </a:lnTo>
                  <a:close/>
                  <a:moveTo>
                    <a:pt x="11838" y="18432"/>
                  </a:moveTo>
                  <a:cubicBezTo>
                    <a:pt x="11720" y="18432"/>
                    <a:pt x="11631" y="18528"/>
                    <a:pt x="11601" y="18816"/>
                  </a:cubicBezTo>
                  <a:cubicBezTo>
                    <a:pt x="11571" y="18816"/>
                    <a:pt x="11571" y="18816"/>
                    <a:pt x="11571" y="18816"/>
                  </a:cubicBezTo>
                  <a:cubicBezTo>
                    <a:pt x="11571" y="18432"/>
                    <a:pt x="11571" y="18432"/>
                    <a:pt x="11571" y="18432"/>
                  </a:cubicBezTo>
                  <a:cubicBezTo>
                    <a:pt x="11482" y="18432"/>
                    <a:pt x="11482" y="18432"/>
                    <a:pt x="11482" y="18432"/>
                  </a:cubicBezTo>
                  <a:cubicBezTo>
                    <a:pt x="11482" y="20640"/>
                    <a:pt x="11482" y="20640"/>
                    <a:pt x="11482" y="20640"/>
                  </a:cubicBezTo>
                  <a:cubicBezTo>
                    <a:pt x="11571" y="20640"/>
                    <a:pt x="11571" y="20640"/>
                    <a:pt x="11571" y="20640"/>
                  </a:cubicBezTo>
                  <a:cubicBezTo>
                    <a:pt x="11571" y="19200"/>
                    <a:pt x="11571" y="19200"/>
                    <a:pt x="11571" y="19200"/>
                  </a:cubicBezTo>
                  <a:cubicBezTo>
                    <a:pt x="11601" y="18912"/>
                    <a:pt x="11720" y="18720"/>
                    <a:pt x="11779" y="18720"/>
                  </a:cubicBezTo>
                  <a:cubicBezTo>
                    <a:pt x="11898" y="18720"/>
                    <a:pt x="11987" y="18912"/>
                    <a:pt x="11987" y="19296"/>
                  </a:cubicBezTo>
                  <a:cubicBezTo>
                    <a:pt x="11987" y="20640"/>
                    <a:pt x="11987" y="20640"/>
                    <a:pt x="11987" y="20640"/>
                  </a:cubicBezTo>
                  <a:cubicBezTo>
                    <a:pt x="12105" y="20640"/>
                    <a:pt x="12105" y="20640"/>
                    <a:pt x="12105" y="20640"/>
                  </a:cubicBezTo>
                  <a:cubicBezTo>
                    <a:pt x="12105" y="19200"/>
                    <a:pt x="12105" y="19200"/>
                    <a:pt x="12105" y="19200"/>
                  </a:cubicBezTo>
                  <a:cubicBezTo>
                    <a:pt x="12105" y="18624"/>
                    <a:pt x="11987" y="18432"/>
                    <a:pt x="11838" y="18432"/>
                  </a:cubicBezTo>
                  <a:close/>
                  <a:moveTo>
                    <a:pt x="13292" y="19584"/>
                  </a:moveTo>
                  <a:cubicBezTo>
                    <a:pt x="13292" y="18912"/>
                    <a:pt x="13203" y="18336"/>
                    <a:pt x="12966" y="18336"/>
                  </a:cubicBezTo>
                  <a:cubicBezTo>
                    <a:pt x="12758" y="18336"/>
                    <a:pt x="12640" y="18912"/>
                    <a:pt x="12640" y="19488"/>
                  </a:cubicBezTo>
                  <a:cubicBezTo>
                    <a:pt x="12640" y="20352"/>
                    <a:pt x="12788" y="20736"/>
                    <a:pt x="13025" y="20736"/>
                  </a:cubicBezTo>
                  <a:cubicBezTo>
                    <a:pt x="13085" y="20736"/>
                    <a:pt x="13203" y="20640"/>
                    <a:pt x="13263" y="20448"/>
                  </a:cubicBezTo>
                  <a:cubicBezTo>
                    <a:pt x="13263" y="20160"/>
                    <a:pt x="13263" y="20160"/>
                    <a:pt x="13263" y="20160"/>
                  </a:cubicBezTo>
                  <a:cubicBezTo>
                    <a:pt x="13233" y="20160"/>
                    <a:pt x="13233" y="20160"/>
                    <a:pt x="13233" y="20160"/>
                  </a:cubicBezTo>
                  <a:cubicBezTo>
                    <a:pt x="13174" y="20352"/>
                    <a:pt x="13085" y="20448"/>
                    <a:pt x="13025" y="20448"/>
                  </a:cubicBezTo>
                  <a:cubicBezTo>
                    <a:pt x="12907" y="20448"/>
                    <a:pt x="12818" y="20256"/>
                    <a:pt x="12788" y="19968"/>
                  </a:cubicBezTo>
                  <a:cubicBezTo>
                    <a:pt x="12758" y="19872"/>
                    <a:pt x="12758" y="19776"/>
                    <a:pt x="12758" y="19584"/>
                  </a:cubicBezTo>
                  <a:cubicBezTo>
                    <a:pt x="12758" y="19584"/>
                    <a:pt x="12758" y="19584"/>
                    <a:pt x="12758" y="19584"/>
                  </a:cubicBezTo>
                  <a:lnTo>
                    <a:pt x="13292" y="19584"/>
                  </a:lnTo>
                  <a:close/>
                  <a:moveTo>
                    <a:pt x="12966" y="18624"/>
                  </a:moveTo>
                  <a:cubicBezTo>
                    <a:pt x="13114" y="18624"/>
                    <a:pt x="13174" y="18912"/>
                    <a:pt x="13174" y="19296"/>
                  </a:cubicBezTo>
                  <a:cubicBezTo>
                    <a:pt x="12758" y="19296"/>
                    <a:pt x="12758" y="19296"/>
                    <a:pt x="12758" y="19296"/>
                  </a:cubicBezTo>
                  <a:cubicBezTo>
                    <a:pt x="12788" y="18912"/>
                    <a:pt x="12847" y="18624"/>
                    <a:pt x="12966" y="18624"/>
                  </a:cubicBezTo>
                  <a:close/>
                  <a:moveTo>
                    <a:pt x="18158" y="19008"/>
                  </a:moveTo>
                  <a:cubicBezTo>
                    <a:pt x="18158" y="18816"/>
                    <a:pt x="18218" y="18624"/>
                    <a:pt x="18307" y="18624"/>
                  </a:cubicBezTo>
                  <a:cubicBezTo>
                    <a:pt x="18425" y="18624"/>
                    <a:pt x="18485" y="18816"/>
                    <a:pt x="18514" y="18912"/>
                  </a:cubicBezTo>
                  <a:cubicBezTo>
                    <a:pt x="18544" y="18912"/>
                    <a:pt x="18544" y="18912"/>
                    <a:pt x="18544" y="18912"/>
                  </a:cubicBezTo>
                  <a:cubicBezTo>
                    <a:pt x="18544" y="18528"/>
                    <a:pt x="18544" y="18528"/>
                    <a:pt x="18544" y="18528"/>
                  </a:cubicBezTo>
                  <a:cubicBezTo>
                    <a:pt x="18514" y="18528"/>
                    <a:pt x="18425" y="18432"/>
                    <a:pt x="18307" y="18432"/>
                  </a:cubicBezTo>
                  <a:cubicBezTo>
                    <a:pt x="18129" y="18432"/>
                    <a:pt x="18040" y="18624"/>
                    <a:pt x="18040" y="19008"/>
                  </a:cubicBezTo>
                  <a:cubicBezTo>
                    <a:pt x="18040" y="19776"/>
                    <a:pt x="18455" y="19584"/>
                    <a:pt x="18455" y="20064"/>
                  </a:cubicBezTo>
                  <a:cubicBezTo>
                    <a:pt x="18455" y="20352"/>
                    <a:pt x="18425" y="20448"/>
                    <a:pt x="18307" y="20448"/>
                  </a:cubicBezTo>
                  <a:cubicBezTo>
                    <a:pt x="18218" y="20448"/>
                    <a:pt x="18129" y="20256"/>
                    <a:pt x="18069" y="20160"/>
                  </a:cubicBezTo>
                  <a:cubicBezTo>
                    <a:pt x="18040" y="20160"/>
                    <a:pt x="18040" y="20160"/>
                    <a:pt x="18040" y="20160"/>
                  </a:cubicBezTo>
                  <a:cubicBezTo>
                    <a:pt x="18040" y="20448"/>
                    <a:pt x="18040" y="20448"/>
                    <a:pt x="18040" y="20448"/>
                  </a:cubicBezTo>
                  <a:cubicBezTo>
                    <a:pt x="18099" y="20640"/>
                    <a:pt x="18188" y="20736"/>
                    <a:pt x="18307" y="20736"/>
                  </a:cubicBezTo>
                  <a:cubicBezTo>
                    <a:pt x="18485" y="20736"/>
                    <a:pt x="18574" y="20448"/>
                    <a:pt x="18574" y="20064"/>
                  </a:cubicBezTo>
                  <a:cubicBezTo>
                    <a:pt x="18574" y="19296"/>
                    <a:pt x="18158" y="19488"/>
                    <a:pt x="18158" y="19008"/>
                  </a:cubicBezTo>
                  <a:close/>
                  <a:moveTo>
                    <a:pt x="12402" y="17664"/>
                  </a:moveTo>
                  <a:cubicBezTo>
                    <a:pt x="12313" y="17664"/>
                    <a:pt x="12313" y="17664"/>
                    <a:pt x="12313" y="17664"/>
                  </a:cubicBezTo>
                  <a:cubicBezTo>
                    <a:pt x="12313" y="18432"/>
                    <a:pt x="12313" y="18432"/>
                    <a:pt x="12313" y="18432"/>
                  </a:cubicBezTo>
                  <a:cubicBezTo>
                    <a:pt x="12195" y="18432"/>
                    <a:pt x="12195" y="18432"/>
                    <a:pt x="12195" y="18432"/>
                  </a:cubicBezTo>
                  <a:cubicBezTo>
                    <a:pt x="12195" y="18720"/>
                    <a:pt x="12195" y="18720"/>
                    <a:pt x="12195" y="18720"/>
                  </a:cubicBezTo>
                  <a:cubicBezTo>
                    <a:pt x="12313" y="18720"/>
                    <a:pt x="12313" y="18720"/>
                    <a:pt x="12313" y="18720"/>
                  </a:cubicBezTo>
                  <a:cubicBezTo>
                    <a:pt x="12284" y="19968"/>
                    <a:pt x="12284" y="19968"/>
                    <a:pt x="12284" y="19968"/>
                  </a:cubicBezTo>
                  <a:cubicBezTo>
                    <a:pt x="12284" y="20544"/>
                    <a:pt x="12343" y="20640"/>
                    <a:pt x="12462" y="20640"/>
                  </a:cubicBezTo>
                  <a:cubicBezTo>
                    <a:pt x="12551" y="20640"/>
                    <a:pt x="12551" y="20640"/>
                    <a:pt x="12551" y="20640"/>
                  </a:cubicBezTo>
                  <a:cubicBezTo>
                    <a:pt x="12551" y="20352"/>
                    <a:pt x="12551" y="20352"/>
                    <a:pt x="12551" y="20352"/>
                  </a:cubicBezTo>
                  <a:cubicBezTo>
                    <a:pt x="12491" y="20352"/>
                    <a:pt x="12491" y="20352"/>
                    <a:pt x="12491" y="20352"/>
                  </a:cubicBezTo>
                  <a:cubicBezTo>
                    <a:pt x="12432" y="20352"/>
                    <a:pt x="12402" y="20352"/>
                    <a:pt x="12402" y="20064"/>
                  </a:cubicBezTo>
                  <a:cubicBezTo>
                    <a:pt x="12402" y="18720"/>
                    <a:pt x="12402" y="18720"/>
                    <a:pt x="12402" y="18720"/>
                  </a:cubicBezTo>
                  <a:cubicBezTo>
                    <a:pt x="12580" y="18720"/>
                    <a:pt x="12580" y="18720"/>
                    <a:pt x="12580" y="18720"/>
                  </a:cubicBezTo>
                  <a:cubicBezTo>
                    <a:pt x="12580" y="18432"/>
                    <a:pt x="12580" y="18432"/>
                    <a:pt x="12580" y="18432"/>
                  </a:cubicBezTo>
                  <a:cubicBezTo>
                    <a:pt x="12402" y="18432"/>
                    <a:pt x="12402" y="18432"/>
                    <a:pt x="12402" y="18432"/>
                  </a:cubicBezTo>
                  <a:lnTo>
                    <a:pt x="12402" y="17664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5" name="Freeform 37"/>
            <p:cNvSpPr/>
            <p:nvPr/>
          </p:nvSpPr>
          <p:spPr>
            <a:xfrm>
              <a:off x="5822780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093" y="9486"/>
                  </a:lnTo>
                  <a:lnTo>
                    <a:pt x="20093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433" y="19429"/>
                  </a:lnTo>
                  <a:lnTo>
                    <a:pt x="2143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6" name="Freeform 38"/>
            <p:cNvSpPr/>
            <p:nvPr/>
          </p:nvSpPr>
          <p:spPr>
            <a:xfrm>
              <a:off x="5988039" y="63802"/>
              <a:ext cx="123423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43" y="8308"/>
                  </a:moveTo>
                  <a:cubicBezTo>
                    <a:pt x="17843" y="4777"/>
                    <a:pt x="15026" y="2908"/>
                    <a:pt x="11035" y="2908"/>
                  </a:cubicBezTo>
                  <a:cubicBezTo>
                    <a:pt x="8217" y="2908"/>
                    <a:pt x="3991" y="4777"/>
                    <a:pt x="3757" y="7892"/>
                  </a:cubicBezTo>
                  <a:cubicBezTo>
                    <a:pt x="3757" y="21600"/>
                    <a:pt x="3757" y="21600"/>
                    <a:pt x="375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22" y="208"/>
                    <a:pt x="3522" y="208"/>
                    <a:pt x="3522" y="208"/>
                  </a:cubicBezTo>
                  <a:cubicBezTo>
                    <a:pt x="3522" y="3946"/>
                    <a:pt x="3522" y="3946"/>
                    <a:pt x="3522" y="3946"/>
                  </a:cubicBezTo>
                  <a:cubicBezTo>
                    <a:pt x="4226" y="3946"/>
                    <a:pt x="4226" y="3946"/>
                    <a:pt x="4226" y="3946"/>
                  </a:cubicBezTo>
                  <a:cubicBezTo>
                    <a:pt x="5635" y="1038"/>
                    <a:pt x="9157" y="0"/>
                    <a:pt x="12209" y="0"/>
                  </a:cubicBezTo>
                  <a:cubicBezTo>
                    <a:pt x="17843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43" y="21600"/>
                    <a:pt x="17843" y="21600"/>
                    <a:pt x="17843" y="21600"/>
                  </a:cubicBezTo>
                  <a:lnTo>
                    <a:pt x="17843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7" name="Freeform 39"/>
            <p:cNvSpPr/>
            <p:nvPr/>
          </p:nvSpPr>
          <p:spPr>
            <a:xfrm>
              <a:off x="6128196" y="17781"/>
              <a:ext cx="76355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2126" y="7513"/>
                    <a:pt x="12126" y="7513"/>
                    <a:pt x="12126" y="7513"/>
                  </a:cubicBezTo>
                  <a:cubicBezTo>
                    <a:pt x="12126" y="17217"/>
                    <a:pt x="12126" y="17217"/>
                    <a:pt x="12126" y="17217"/>
                  </a:cubicBezTo>
                  <a:cubicBezTo>
                    <a:pt x="12126" y="19252"/>
                    <a:pt x="14021" y="19722"/>
                    <a:pt x="17053" y="19722"/>
                  </a:cubicBezTo>
                  <a:cubicBezTo>
                    <a:pt x="20842" y="19722"/>
                    <a:pt x="20842" y="19722"/>
                    <a:pt x="20842" y="19722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15916" y="21600"/>
                    <a:pt x="15916" y="21600"/>
                    <a:pt x="15916" y="21600"/>
                  </a:cubicBezTo>
                  <a:cubicBezTo>
                    <a:pt x="9095" y="21600"/>
                    <a:pt x="6063" y="20661"/>
                    <a:pt x="6063" y="16904"/>
                  </a:cubicBezTo>
                  <a:cubicBezTo>
                    <a:pt x="6442" y="7513"/>
                    <a:pt x="6442" y="7513"/>
                    <a:pt x="6442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442" y="5478"/>
                    <a:pt x="6442" y="5478"/>
                    <a:pt x="6442" y="5478"/>
                  </a:cubicBezTo>
                  <a:cubicBezTo>
                    <a:pt x="6442" y="0"/>
                    <a:pt x="6442" y="0"/>
                    <a:pt x="6442" y="0"/>
                  </a:cubicBezTo>
                  <a:cubicBezTo>
                    <a:pt x="12505" y="0"/>
                    <a:pt x="12505" y="0"/>
                    <a:pt x="12505" y="0"/>
                  </a:cubicBezTo>
                  <a:lnTo>
                    <a:pt x="12126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8" name="Freeform 40"/>
            <p:cNvSpPr/>
            <p:nvPr/>
          </p:nvSpPr>
          <p:spPr>
            <a:xfrm>
              <a:off x="6224423" y="62756"/>
              <a:ext cx="132836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47" y="11000"/>
                  </a:moveTo>
                  <a:cubicBezTo>
                    <a:pt x="3747" y="11200"/>
                    <a:pt x="3747" y="11200"/>
                    <a:pt x="3747" y="11200"/>
                  </a:cubicBezTo>
                  <a:cubicBezTo>
                    <a:pt x="3747" y="12600"/>
                    <a:pt x="3747" y="13600"/>
                    <a:pt x="4188" y="14400"/>
                  </a:cubicBezTo>
                  <a:cubicBezTo>
                    <a:pt x="5510" y="17200"/>
                    <a:pt x="8155" y="18800"/>
                    <a:pt x="12122" y="18800"/>
                  </a:cubicBezTo>
                  <a:cubicBezTo>
                    <a:pt x="14547" y="18800"/>
                    <a:pt x="17412" y="18000"/>
                    <a:pt x="19616" y="16600"/>
                  </a:cubicBezTo>
                  <a:cubicBezTo>
                    <a:pt x="20498" y="16600"/>
                    <a:pt x="20498" y="16600"/>
                    <a:pt x="20498" y="16600"/>
                  </a:cubicBezTo>
                  <a:cubicBezTo>
                    <a:pt x="20498" y="19000"/>
                    <a:pt x="20498" y="19000"/>
                    <a:pt x="20498" y="19000"/>
                  </a:cubicBezTo>
                  <a:cubicBezTo>
                    <a:pt x="18073" y="21000"/>
                    <a:pt x="14547" y="21600"/>
                    <a:pt x="12122" y="21600"/>
                  </a:cubicBezTo>
                  <a:cubicBezTo>
                    <a:pt x="4408" y="21600"/>
                    <a:pt x="0" y="18000"/>
                    <a:pt x="0" y="10600"/>
                  </a:cubicBezTo>
                  <a:cubicBezTo>
                    <a:pt x="0" y="4800"/>
                    <a:pt x="3967" y="0"/>
                    <a:pt x="10800" y="0"/>
                  </a:cubicBezTo>
                  <a:cubicBezTo>
                    <a:pt x="18514" y="0"/>
                    <a:pt x="21380" y="4800"/>
                    <a:pt x="21600" y="11000"/>
                  </a:cubicBezTo>
                  <a:lnTo>
                    <a:pt x="3747" y="11000"/>
                  </a:lnTo>
                  <a:close/>
                  <a:moveTo>
                    <a:pt x="3967" y="8400"/>
                  </a:moveTo>
                  <a:cubicBezTo>
                    <a:pt x="17633" y="8400"/>
                    <a:pt x="17633" y="8400"/>
                    <a:pt x="17633" y="8400"/>
                  </a:cubicBezTo>
                  <a:cubicBezTo>
                    <a:pt x="17412" y="5200"/>
                    <a:pt x="14988" y="2800"/>
                    <a:pt x="10800" y="2800"/>
                  </a:cubicBezTo>
                  <a:cubicBezTo>
                    <a:pt x="6612" y="2800"/>
                    <a:pt x="4408" y="4800"/>
                    <a:pt x="3967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89" name="Freeform 41"/>
            <p:cNvSpPr/>
            <p:nvPr/>
          </p:nvSpPr>
          <p:spPr>
            <a:xfrm>
              <a:off x="6385498" y="63802"/>
              <a:ext cx="75310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171" y="208"/>
                    <a:pt x="6171" y="208"/>
                    <a:pt x="6171" y="208"/>
                  </a:cubicBezTo>
                  <a:cubicBezTo>
                    <a:pt x="6171" y="3946"/>
                    <a:pt x="6171" y="3946"/>
                    <a:pt x="6171" y="3946"/>
                  </a:cubicBezTo>
                  <a:cubicBezTo>
                    <a:pt x="7329" y="3946"/>
                    <a:pt x="7329" y="3946"/>
                    <a:pt x="7329" y="3946"/>
                  </a:cubicBezTo>
                  <a:cubicBezTo>
                    <a:pt x="8486" y="1454"/>
                    <a:pt x="11571" y="0"/>
                    <a:pt x="1581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5814" y="3115"/>
                    <a:pt x="15814" y="3115"/>
                    <a:pt x="15814" y="3115"/>
                  </a:cubicBezTo>
                  <a:cubicBezTo>
                    <a:pt x="11186" y="3115"/>
                    <a:pt x="6943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0" name="Freeform 42"/>
            <p:cNvSpPr/>
            <p:nvPr/>
          </p:nvSpPr>
          <p:spPr>
            <a:xfrm>
              <a:off x="6483817" y="62756"/>
              <a:ext cx="134928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0"/>
                  </a:moveTo>
                  <a:cubicBezTo>
                    <a:pt x="3672" y="290"/>
                    <a:pt x="3672" y="290"/>
                    <a:pt x="3672" y="290"/>
                  </a:cubicBezTo>
                  <a:cubicBezTo>
                    <a:pt x="3672" y="2174"/>
                    <a:pt x="3672" y="2174"/>
                    <a:pt x="3672" y="2174"/>
                  </a:cubicBezTo>
                  <a:cubicBezTo>
                    <a:pt x="4104" y="2174"/>
                    <a:pt x="4104" y="2174"/>
                    <a:pt x="4104" y="2174"/>
                  </a:cubicBezTo>
                  <a:cubicBezTo>
                    <a:pt x="5184" y="870"/>
                    <a:pt x="7776" y="0"/>
                    <a:pt x="10800" y="0"/>
                  </a:cubicBezTo>
                  <a:cubicBezTo>
                    <a:pt x="17280" y="0"/>
                    <a:pt x="21600" y="3044"/>
                    <a:pt x="21600" y="7538"/>
                  </a:cubicBezTo>
                  <a:cubicBezTo>
                    <a:pt x="21600" y="12322"/>
                    <a:pt x="16632" y="15511"/>
                    <a:pt x="10584" y="15511"/>
                  </a:cubicBezTo>
                  <a:cubicBezTo>
                    <a:pt x="8208" y="15511"/>
                    <a:pt x="5184" y="14642"/>
                    <a:pt x="4104" y="13047"/>
                  </a:cubicBezTo>
                  <a:cubicBezTo>
                    <a:pt x="3672" y="13047"/>
                    <a:pt x="3672" y="13047"/>
                    <a:pt x="3672" y="13047"/>
                  </a:cubicBezTo>
                  <a:cubicBezTo>
                    <a:pt x="3672" y="21600"/>
                    <a:pt x="3672" y="21600"/>
                    <a:pt x="3672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90"/>
                  </a:lnTo>
                  <a:close/>
                  <a:moveTo>
                    <a:pt x="3672" y="6089"/>
                  </a:moveTo>
                  <a:cubicBezTo>
                    <a:pt x="3672" y="10438"/>
                    <a:pt x="3672" y="10438"/>
                    <a:pt x="3672" y="10438"/>
                  </a:cubicBezTo>
                  <a:cubicBezTo>
                    <a:pt x="3672" y="12322"/>
                    <a:pt x="6912" y="13482"/>
                    <a:pt x="9936" y="13482"/>
                  </a:cubicBezTo>
                  <a:cubicBezTo>
                    <a:pt x="14256" y="13482"/>
                    <a:pt x="17928" y="11597"/>
                    <a:pt x="17928" y="7538"/>
                  </a:cubicBezTo>
                  <a:cubicBezTo>
                    <a:pt x="17928" y="4059"/>
                    <a:pt x="14472" y="2030"/>
                    <a:pt x="10152" y="2030"/>
                  </a:cubicBezTo>
                  <a:cubicBezTo>
                    <a:pt x="6912" y="2030"/>
                    <a:pt x="3672" y="3769"/>
                    <a:pt x="3672" y="6089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1" name="Freeform 43"/>
            <p:cNvSpPr/>
            <p:nvPr/>
          </p:nvSpPr>
          <p:spPr>
            <a:xfrm>
              <a:off x="6648031" y="63802"/>
              <a:ext cx="7530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"/>
                  </a:moveTo>
                  <a:cubicBezTo>
                    <a:pt x="6171" y="208"/>
                    <a:pt x="6171" y="208"/>
                    <a:pt x="6171" y="208"/>
                  </a:cubicBezTo>
                  <a:cubicBezTo>
                    <a:pt x="6171" y="3946"/>
                    <a:pt x="6171" y="3946"/>
                    <a:pt x="6171" y="3946"/>
                  </a:cubicBezTo>
                  <a:cubicBezTo>
                    <a:pt x="7329" y="3946"/>
                    <a:pt x="7329" y="3946"/>
                    <a:pt x="7329" y="3946"/>
                  </a:cubicBezTo>
                  <a:cubicBezTo>
                    <a:pt x="8486" y="1454"/>
                    <a:pt x="11571" y="0"/>
                    <a:pt x="1581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15814" y="3115"/>
                    <a:pt x="15814" y="3115"/>
                    <a:pt x="15814" y="3115"/>
                  </a:cubicBezTo>
                  <a:cubicBezTo>
                    <a:pt x="11186" y="3115"/>
                    <a:pt x="6943" y="5608"/>
                    <a:pt x="6557" y="9138"/>
                  </a:cubicBezTo>
                  <a:cubicBezTo>
                    <a:pt x="6557" y="21600"/>
                    <a:pt x="6557" y="21600"/>
                    <a:pt x="6557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2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2" name="Freeform 44"/>
            <p:cNvSpPr/>
            <p:nvPr/>
          </p:nvSpPr>
          <p:spPr>
            <a:xfrm>
              <a:off x="6744632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3" name="Freeform 45"/>
            <p:cNvSpPr/>
            <p:nvPr/>
          </p:nvSpPr>
          <p:spPr>
            <a:xfrm>
              <a:off x="6798647" y="63802"/>
              <a:ext cx="107734" cy="14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48"/>
                  </a:moveTo>
                  <a:cubicBezTo>
                    <a:pt x="1620" y="15948"/>
                    <a:pt x="1620" y="15948"/>
                    <a:pt x="1620" y="15948"/>
                  </a:cubicBezTo>
                  <a:cubicBezTo>
                    <a:pt x="2970" y="17563"/>
                    <a:pt x="7020" y="18976"/>
                    <a:pt x="10530" y="18976"/>
                  </a:cubicBezTo>
                  <a:cubicBezTo>
                    <a:pt x="14850" y="18976"/>
                    <a:pt x="17280" y="17966"/>
                    <a:pt x="17280" y="15746"/>
                  </a:cubicBezTo>
                  <a:cubicBezTo>
                    <a:pt x="17280" y="11507"/>
                    <a:pt x="270" y="12920"/>
                    <a:pt x="270" y="5854"/>
                  </a:cubicBezTo>
                  <a:cubicBezTo>
                    <a:pt x="270" y="2221"/>
                    <a:pt x="3780" y="0"/>
                    <a:pt x="11340" y="0"/>
                  </a:cubicBezTo>
                  <a:cubicBezTo>
                    <a:pt x="15390" y="0"/>
                    <a:pt x="18630" y="807"/>
                    <a:pt x="19980" y="1615"/>
                  </a:cubicBezTo>
                  <a:cubicBezTo>
                    <a:pt x="19980" y="4845"/>
                    <a:pt x="19980" y="4845"/>
                    <a:pt x="19980" y="4845"/>
                  </a:cubicBezTo>
                  <a:cubicBezTo>
                    <a:pt x="18900" y="4845"/>
                    <a:pt x="18900" y="4845"/>
                    <a:pt x="18900" y="4845"/>
                  </a:cubicBezTo>
                  <a:cubicBezTo>
                    <a:pt x="17820" y="4037"/>
                    <a:pt x="15120" y="2422"/>
                    <a:pt x="11340" y="2422"/>
                  </a:cubicBezTo>
                  <a:cubicBezTo>
                    <a:pt x="6480" y="2422"/>
                    <a:pt x="4590" y="3634"/>
                    <a:pt x="4590" y="5249"/>
                  </a:cubicBezTo>
                  <a:cubicBezTo>
                    <a:pt x="4590" y="10295"/>
                    <a:pt x="21600" y="8277"/>
                    <a:pt x="21600" y="15544"/>
                  </a:cubicBezTo>
                  <a:cubicBezTo>
                    <a:pt x="21600" y="19379"/>
                    <a:pt x="18360" y="21600"/>
                    <a:pt x="10530" y="21600"/>
                  </a:cubicBezTo>
                  <a:cubicBezTo>
                    <a:pt x="6210" y="21600"/>
                    <a:pt x="2700" y="20389"/>
                    <a:pt x="0" y="19178"/>
                  </a:cubicBezTo>
                  <a:lnTo>
                    <a:pt x="0" y="1594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4" name="Freeform 46"/>
            <p:cNvSpPr/>
            <p:nvPr/>
          </p:nvSpPr>
          <p:spPr>
            <a:xfrm>
              <a:off x="6924161" y="62756"/>
              <a:ext cx="130744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63" y="11000"/>
                  </a:moveTo>
                  <a:cubicBezTo>
                    <a:pt x="3563" y="11200"/>
                    <a:pt x="3563" y="11200"/>
                    <a:pt x="3563" y="11200"/>
                  </a:cubicBezTo>
                  <a:cubicBezTo>
                    <a:pt x="3563" y="12600"/>
                    <a:pt x="3786" y="13600"/>
                    <a:pt x="4231" y="14400"/>
                  </a:cubicBezTo>
                  <a:cubicBezTo>
                    <a:pt x="5567" y="17200"/>
                    <a:pt x="8016" y="18800"/>
                    <a:pt x="12247" y="18800"/>
                  </a:cubicBezTo>
                  <a:cubicBezTo>
                    <a:pt x="14474" y="18800"/>
                    <a:pt x="17369" y="18000"/>
                    <a:pt x="19596" y="16600"/>
                  </a:cubicBezTo>
                  <a:cubicBezTo>
                    <a:pt x="20487" y="16600"/>
                    <a:pt x="20487" y="16600"/>
                    <a:pt x="20487" y="16600"/>
                  </a:cubicBezTo>
                  <a:cubicBezTo>
                    <a:pt x="20487" y="19000"/>
                    <a:pt x="20487" y="19000"/>
                    <a:pt x="20487" y="19000"/>
                  </a:cubicBezTo>
                  <a:cubicBezTo>
                    <a:pt x="18037" y="21000"/>
                    <a:pt x="14697" y="21600"/>
                    <a:pt x="12247" y="21600"/>
                  </a:cubicBezTo>
                  <a:cubicBezTo>
                    <a:pt x="4231" y="21600"/>
                    <a:pt x="0" y="18000"/>
                    <a:pt x="0" y="10600"/>
                  </a:cubicBezTo>
                  <a:cubicBezTo>
                    <a:pt x="0" y="4800"/>
                    <a:pt x="3786" y="0"/>
                    <a:pt x="10689" y="0"/>
                  </a:cubicBezTo>
                  <a:cubicBezTo>
                    <a:pt x="18482" y="0"/>
                    <a:pt x="21377" y="4800"/>
                    <a:pt x="21600" y="11000"/>
                  </a:cubicBezTo>
                  <a:lnTo>
                    <a:pt x="3563" y="11000"/>
                  </a:lnTo>
                  <a:close/>
                  <a:moveTo>
                    <a:pt x="3786" y="8400"/>
                  </a:moveTo>
                  <a:cubicBezTo>
                    <a:pt x="17592" y="8400"/>
                    <a:pt x="17592" y="8400"/>
                    <a:pt x="17592" y="8400"/>
                  </a:cubicBezTo>
                  <a:cubicBezTo>
                    <a:pt x="17369" y="5200"/>
                    <a:pt x="14920" y="2800"/>
                    <a:pt x="10911" y="2800"/>
                  </a:cubicBezTo>
                  <a:cubicBezTo>
                    <a:pt x="6680" y="2800"/>
                    <a:pt x="4454" y="4800"/>
                    <a:pt x="3786" y="84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5" name="Freeform 47"/>
            <p:cNvSpPr/>
            <p:nvPr/>
          </p:nvSpPr>
          <p:spPr>
            <a:xfrm>
              <a:off x="7154269" y="7321"/>
              <a:ext cx="134928" cy="19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71"/>
                  </a:lnTo>
                  <a:lnTo>
                    <a:pt x="3684" y="2171"/>
                  </a:lnTo>
                  <a:lnTo>
                    <a:pt x="3684" y="9486"/>
                  </a:lnTo>
                  <a:lnTo>
                    <a:pt x="20260" y="9486"/>
                  </a:lnTo>
                  <a:lnTo>
                    <a:pt x="20260" y="11657"/>
                  </a:lnTo>
                  <a:lnTo>
                    <a:pt x="3684" y="11657"/>
                  </a:lnTo>
                  <a:lnTo>
                    <a:pt x="3684" y="19429"/>
                  </a:lnTo>
                  <a:lnTo>
                    <a:pt x="21600" y="1942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6" name="Freeform 48"/>
            <p:cNvSpPr/>
            <p:nvPr/>
          </p:nvSpPr>
          <p:spPr>
            <a:xfrm>
              <a:off x="7315344" y="63802"/>
              <a:ext cx="105642" cy="14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48"/>
                  </a:moveTo>
                  <a:cubicBezTo>
                    <a:pt x="1367" y="15948"/>
                    <a:pt x="1367" y="15948"/>
                    <a:pt x="1367" y="15948"/>
                  </a:cubicBezTo>
                  <a:cubicBezTo>
                    <a:pt x="3008" y="17563"/>
                    <a:pt x="6835" y="18976"/>
                    <a:pt x="10390" y="18976"/>
                  </a:cubicBezTo>
                  <a:cubicBezTo>
                    <a:pt x="15038" y="18976"/>
                    <a:pt x="17225" y="17966"/>
                    <a:pt x="17225" y="15746"/>
                  </a:cubicBezTo>
                  <a:cubicBezTo>
                    <a:pt x="17225" y="11507"/>
                    <a:pt x="0" y="12920"/>
                    <a:pt x="0" y="5854"/>
                  </a:cubicBezTo>
                  <a:cubicBezTo>
                    <a:pt x="0" y="2221"/>
                    <a:pt x="3554" y="0"/>
                    <a:pt x="11210" y="0"/>
                  </a:cubicBezTo>
                  <a:cubicBezTo>
                    <a:pt x="15585" y="0"/>
                    <a:pt x="18592" y="807"/>
                    <a:pt x="20233" y="1615"/>
                  </a:cubicBezTo>
                  <a:cubicBezTo>
                    <a:pt x="20233" y="4845"/>
                    <a:pt x="20233" y="4845"/>
                    <a:pt x="20233" y="4845"/>
                  </a:cubicBezTo>
                  <a:cubicBezTo>
                    <a:pt x="18866" y="4845"/>
                    <a:pt x="18866" y="4845"/>
                    <a:pt x="18866" y="4845"/>
                  </a:cubicBezTo>
                  <a:cubicBezTo>
                    <a:pt x="17772" y="4037"/>
                    <a:pt x="15311" y="2422"/>
                    <a:pt x="11210" y="2422"/>
                  </a:cubicBezTo>
                  <a:cubicBezTo>
                    <a:pt x="6562" y="2422"/>
                    <a:pt x="4375" y="3634"/>
                    <a:pt x="4375" y="5249"/>
                  </a:cubicBezTo>
                  <a:cubicBezTo>
                    <a:pt x="4375" y="10295"/>
                    <a:pt x="21600" y="8277"/>
                    <a:pt x="21600" y="15544"/>
                  </a:cubicBezTo>
                  <a:cubicBezTo>
                    <a:pt x="21600" y="19379"/>
                    <a:pt x="18319" y="21600"/>
                    <a:pt x="10390" y="21600"/>
                  </a:cubicBezTo>
                  <a:cubicBezTo>
                    <a:pt x="6289" y="21600"/>
                    <a:pt x="2461" y="20389"/>
                    <a:pt x="0" y="19178"/>
                  </a:cubicBezTo>
                  <a:lnTo>
                    <a:pt x="0" y="1594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7" name="Freeform 49"/>
            <p:cNvSpPr/>
            <p:nvPr/>
          </p:nvSpPr>
          <p:spPr>
            <a:xfrm>
              <a:off x="7436674" y="17781"/>
              <a:ext cx="75309" cy="18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7" y="5478"/>
                  </a:moveTo>
                  <a:cubicBezTo>
                    <a:pt x="21600" y="5478"/>
                    <a:pt x="21600" y="5478"/>
                    <a:pt x="21600" y="5478"/>
                  </a:cubicBezTo>
                  <a:cubicBezTo>
                    <a:pt x="21600" y="7513"/>
                    <a:pt x="21600" y="7513"/>
                    <a:pt x="21600" y="7513"/>
                  </a:cubicBezTo>
                  <a:cubicBezTo>
                    <a:pt x="11957" y="7513"/>
                    <a:pt x="11957" y="7513"/>
                    <a:pt x="11957" y="7513"/>
                  </a:cubicBezTo>
                  <a:cubicBezTo>
                    <a:pt x="11957" y="17217"/>
                    <a:pt x="11957" y="17217"/>
                    <a:pt x="11957" y="17217"/>
                  </a:cubicBezTo>
                  <a:cubicBezTo>
                    <a:pt x="11957" y="19252"/>
                    <a:pt x="13886" y="19722"/>
                    <a:pt x="16971" y="19722"/>
                  </a:cubicBezTo>
                  <a:cubicBezTo>
                    <a:pt x="20829" y="19722"/>
                    <a:pt x="20829" y="19722"/>
                    <a:pt x="20829" y="19722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15814" y="21600"/>
                    <a:pt x="15814" y="21600"/>
                    <a:pt x="15814" y="21600"/>
                  </a:cubicBezTo>
                  <a:cubicBezTo>
                    <a:pt x="9257" y="21600"/>
                    <a:pt x="5786" y="20661"/>
                    <a:pt x="6171" y="16904"/>
                  </a:cubicBezTo>
                  <a:cubicBezTo>
                    <a:pt x="6171" y="7513"/>
                    <a:pt x="6171" y="7513"/>
                    <a:pt x="6171" y="7513"/>
                  </a:cubicBezTo>
                  <a:cubicBezTo>
                    <a:pt x="0" y="7513"/>
                    <a:pt x="0" y="7513"/>
                    <a:pt x="0" y="7513"/>
                  </a:cubicBezTo>
                  <a:cubicBezTo>
                    <a:pt x="0" y="5478"/>
                    <a:pt x="0" y="5478"/>
                    <a:pt x="0" y="5478"/>
                  </a:cubicBezTo>
                  <a:cubicBezTo>
                    <a:pt x="6171" y="5478"/>
                    <a:pt x="6171" y="5478"/>
                    <a:pt x="6171" y="5478"/>
                  </a:cubicBezTo>
                  <a:cubicBezTo>
                    <a:pt x="6171" y="0"/>
                    <a:pt x="6171" y="0"/>
                    <a:pt x="6171" y="0"/>
                  </a:cubicBezTo>
                  <a:cubicBezTo>
                    <a:pt x="12343" y="0"/>
                    <a:pt x="12343" y="0"/>
                    <a:pt x="12343" y="0"/>
                  </a:cubicBezTo>
                  <a:lnTo>
                    <a:pt x="11957" y="547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8" name="Freeform 50"/>
            <p:cNvSpPr/>
            <p:nvPr/>
          </p:nvSpPr>
          <p:spPr>
            <a:xfrm>
              <a:off x="7532901" y="62756"/>
              <a:ext cx="14015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2" y="0"/>
                  </a:moveTo>
                  <a:cubicBezTo>
                    <a:pt x="17238" y="0"/>
                    <a:pt x="21600" y="4200"/>
                    <a:pt x="21600" y="10600"/>
                  </a:cubicBezTo>
                  <a:cubicBezTo>
                    <a:pt x="21600" y="17400"/>
                    <a:pt x="17446" y="21600"/>
                    <a:pt x="10592" y="21600"/>
                  </a:cubicBezTo>
                  <a:cubicBezTo>
                    <a:pt x="4154" y="21600"/>
                    <a:pt x="0" y="17200"/>
                    <a:pt x="0" y="10800"/>
                  </a:cubicBezTo>
                  <a:cubicBezTo>
                    <a:pt x="0" y="4200"/>
                    <a:pt x="4154" y="0"/>
                    <a:pt x="10592" y="0"/>
                  </a:cubicBezTo>
                  <a:close/>
                  <a:moveTo>
                    <a:pt x="10592" y="18800"/>
                  </a:moveTo>
                  <a:cubicBezTo>
                    <a:pt x="14746" y="18800"/>
                    <a:pt x="18069" y="15800"/>
                    <a:pt x="18069" y="10800"/>
                  </a:cubicBezTo>
                  <a:cubicBezTo>
                    <a:pt x="18069" y="5600"/>
                    <a:pt x="14954" y="2600"/>
                    <a:pt x="10592" y="2600"/>
                  </a:cubicBezTo>
                  <a:cubicBezTo>
                    <a:pt x="6854" y="2600"/>
                    <a:pt x="3323" y="5600"/>
                    <a:pt x="3323" y="10800"/>
                  </a:cubicBezTo>
                  <a:cubicBezTo>
                    <a:pt x="3323" y="15800"/>
                    <a:pt x="6854" y="18800"/>
                    <a:pt x="10592" y="188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199" name="Freeform 51"/>
            <p:cNvSpPr/>
            <p:nvPr/>
          </p:nvSpPr>
          <p:spPr>
            <a:xfrm>
              <a:off x="7701298" y="63802"/>
              <a:ext cx="124469" cy="1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43" y="8308"/>
                  </a:moveTo>
                  <a:cubicBezTo>
                    <a:pt x="17843" y="4777"/>
                    <a:pt x="14791" y="2908"/>
                    <a:pt x="11035" y="2908"/>
                  </a:cubicBezTo>
                  <a:cubicBezTo>
                    <a:pt x="8217" y="2908"/>
                    <a:pt x="3991" y="4777"/>
                    <a:pt x="3757" y="7892"/>
                  </a:cubicBezTo>
                  <a:cubicBezTo>
                    <a:pt x="3757" y="21600"/>
                    <a:pt x="3757" y="21600"/>
                    <a:pt x="375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3522" y="208"/>
                    <a:pt x="3522" y="208"/>
                    <a:pt x="3522" y="208"/>
                  </a:cubicBezTo>
                  <a:cubicBezTo>
                    <a:pt x="3522" y="3946"/>
                    <a:pt x="3522" y="3946"/>
                    <a:pt x="3522" y="3946"/>
                  </a:cubicBezTo>
                  <a:cubicBezTo>
                    <a:pt x="4226" y="3946"/>
                    <a:pt x="4226" y="3946"/>
                    <a:pt x="4226" y="3946"/>
                  </a:cubicBezTo>
                  <a:cubicBezTo>
                    <a:pt x="5635" y="1038"/>
                    <a:pt x="9157" y="0"/>
                    <a:pt x="12209" y="0"/>
                  </a:cubicBezTo>
                  <a:cubicBezTo>
                    <a:pt x="17609" y="0"/>
                    <a:pt x="21600" y="2285"/>
                    <a:pt x="21600" y="789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843" y="21600"/>
                    <a:pt x="17843" y="21600"/>
                    <a:pt x="17843" y="21600"/>
                  </a:cubicBezTo>
                  <a:lnTo>
                    <a:pt x="17843" y="8308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200" name="Freeform 52"/>
            <p:cNvSpPr/>
            <p:nvPr/>
          </p:nvSpPr>
          <p:spPr>
            <a:xfrm>
              <a:off x="7858565" y="3137"/>
              <a:ext cx="25401" cy="20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22"/>
                  </a:lnTo>
                  <a:lnTo>
                    <a:pt x="0" y="3022"/>
                  </a:lnTo>
                  <a:close/>
                  <a:moveTo>
                    <a:pt x="0" y="21600"/>
                  </a:moveTo>
                  <a:lnTo>
                    <a:pt x="0" y="6715"/>
                  </a:lnTo>
                  <a:lnTo>
                    <a:pt x="21600" y="671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  <p:sp>
          <p:nvSpPr>
            <p:cNvPr id="201" name="Freeform 53"/>
            <p:cNvSpPr/>
            <p:nvPr/>
          </p:nvSpPr>
          <p:spPr>
            <a:xfrm>
              <a:off x="7911534" y="62756"/>
              <a:ext cx="119238" cy="146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600"/>
                  </a:moveTo>
                  <a:cubicBezTo>
                    <a:pt x="16936" y="18600"/>
                    <a:pt x="16936" y="18600"/>
                    <a:pt x="16936" y="18600"/>
                  </a:cubicBezTo>
                  <a:cubicBezTo>
                    <a:pt x="14973" y="20600"/>
                    <a:pt x="12273" y="21600"/>
                    <a:pt x="8836" y="21600"/>
                  </a:cubicBezTo>
                  <a:cubicBezTo>
                    <a:pt x="3682" y="21600"/>
                    <a:pt x="0" y="19000"/>
                    <a:pt x="0" y="15400"/>
                  </a:cubicBezTo>
                  <a:cubicBezTo>
                    <a:pt x="0" y="11200"/>
                    <a:pt x="3927" y="9600"/>
                    <a:pt x="9818" y="8400"/>
                  </a:cubicBezTo>
                  <a:cubicBezTo>
                    <a:pt x="11536" y="8000"/>
                    <a:pt x="15464" y="7600"/>
                    <a:pt x="17182" y="7400"/>
                  </a:cubicBezTo>
                  <a:cubicBezTo>
                    <a:pt x="17427" y="6800"/>
                    <a:pt x="17427" y="6800"/>
                    <a:pt x="17427" y="6800"/>
                  </a:cubicBezTo>
                  <a:cubicBezTo>
                    <a:pt x="16691" y="4600"/>
                    <a:pt x="14236" y="3000"/>
                    <a:pt x="10800" y="3000"/>
                  </a:cubicBezTo>
                  <a:cubicBezTo>
                    <a:pt x="7118" y="3000"/>
                    <a:pt x="4909" y="3800"/>
                    <a:pt x="2700" y="5600"/>
                  </a:cubicBezTo>
                  <a:cubicBezTo>
                    <a:pt x="1964" y="5600"/>
                    <a:pt x="1964" y="5600"/>
                    <a:pt x="1964" y="5600"/>
                  </a:cubicBezTo>
                  <a:cubicBezTo>
                    <a:pt x="1964" y="2800"/>
                    <a:pt x="1964" y="2800"/>
                    <a:pt x="1964" y="2800"/>
                  </a:cubicBezTo>
                  <a:cubicBezTo>
                    <a:pt x="4173" y="1200"/>
                    <a:pt x="6873" y="0"/>
                    <a:pt x="11045" y="0"/>
                  </a:cubicBezTo>
                  <a:cubicBezTo>
                    <a:pt x="17673" y="0"/>
                    <a:pt x="21600" y="3200"/>
                    <a:pt x="21600" y="8200"/>
                  </a:cubicBezTo>
                  <a:cubicBezTo>
                    <a:pt x="21600" y="12800"/>
                    <a:pt x="21600" y="16400"/>
                    <a:pt x="21600" y="21000"/>
                  </a:cubicBezTo>
                  <a:cubicBezTo>
                    <a:pt x="17673" y="21000"/>
                    <a:pt x="17673" y="21000"/>
                    <a:pt x="17673" y="21000"/>
                  </a:cubicBezTo>
                  <a:lnTo>
                    <a:pt x="17673" y="18600"/>
                  </a:lnTo>
                  <a:close/>
                  <a:moveTo>
                    <a:pt x="17673" y="14600"/>
                  </a:moveTo>
                  <a:cubicBezTo>
                    <a:pt x="17673" y="10200"/>
                    <a:pt x="17673" y="10200"/>
                    <a:pt x="17673" y="10200"/>
                  </a:cubicBezTo>
                  <a:cubicBezTo>
                    <a:pt x="15709" y="10600"/>
                    <a:pt x="12518" y="11000"/>
                    <a:pt x="11291" y="11200"/>
                  </a:cubicBezTo>
                  <a:cubicBezTo>
                    <a:pt x="6136" y="12000"/>
                    <a:pt x="4173" y="13000"/>
                    <a:pt x="4173" y="15400"/>
                  </a:cubicBezTo>
                  <a:cubicBezTo>
                    <a:pt x="4173" y="17600"/>
                    <a:pt x="6627" y="18800"/>
                    <a:pt x="10309" y="18800"/>
                  </a:cubicBezTo>
                  <a:cubicBezTo>
                    <a:pt x="13009" y="18800"/>
                    <a:pt x="17673" y="17400"/>
                    <a:pt x="17673" y="14600"/>
                  </a:cubicBezTo>
                  <a:close/>
                </a:path>
              </a:pathLst>
            </a:custGeom>
            <a:solidFill>
              <a:srgbClr val="A7A9A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3600">
                  <a:solidFill>
                    <a:srgbClr val="575A5D"/>
                  </a:solidFill>
                  <a:latin typeface="Aino Regular"/>
                  <a:ea typeface="Aino Regular"/>
                  <a:cs typeface="Aino Regular"/>
                  <a:sym typeface="Aino Regular"/>
                </a:defRPr>
              </a:pPr>
              <a:endParaRPr sz="1800"/>
            </a:p>
          </p:txBody>
        </p:sp>
      </p:grp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092778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5448301"/>
            <a:ext cx="6119813" cy="1409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38558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29045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11740" indent="-140277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05258" indent="-148070" defTabSz="914400">
              <a:lnSpc>
                <a:spcPct val="100000"/>
              </a:lnSpc>
              <a:spcBef>
                <a:spcPts val="200"/>
              </a:spcBef>
              <a:buSzPct val="100000"/>
              <a:defRPr sz="1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5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237544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90000"/>
              </a:lnSpc>
              <a:defRPr sz="6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3429001"/>
            <a:ext cx="5472113" cy="2808288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6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44150" y="4652963"/>
            <a:ext cx="2808289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37" name="Freeform 5"/>
          <p:cNvSpPr/>
          <p:nvPr/>
        </p:nvSpPr>
        <p:spPr>
          <a:xfrm>
            <a:off x="10446544" y="229462"/>
            <a:ext cx="1427957" cy="441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52" y="17666"/>
                </a:moveTo>
                <a:cubicBezTo>
                  <a:pt x="18747" y="17666"/>
                  <a:pt x="18747" y="17666"/>
                  <a:pt x="18747" y="17666"/>
                </a:cubicBezTo>
                <a:cubicBezTo>
                  <a:pt x="18747" y="18422"/>
                  <a:pt x="18747" y="18422"/>
                  <a:pt x="18747" y="18422"/>
                </a:cubicBezTo>
                <a:cubicBezTo>
                  <a:pt x="18641" y="18422"/>
                  <a:pt x="18641" y="18422"/>
                  <a:pt x="18641" y="18422"/>
                </a:cubicBezTo>
                <a:cubicBezTo>
                  <a:pt x="18641" y="18687"/>
                  <a:pt x="18641" y="18687"/>
                  <a:pt x="18641" y="18687"/>
                </a:cubicBezTo>
                <a:cubicBezTo>
                  <a:pt x="18747" y="18687"/>
                  <a:pt x="18747" y="18687"/>
                  <a:pt x="18747" y="18687"/>
                </a:cubicBezTo>
                <a:cubicBezTo>
                  <a:pt x="18747" y="20011"/>
                  <a:pt x="18747" y="20011"/>
                  <a:pt x="18747" y="20011"/>
                </a:cubicBezTo>
                <a:cubicBezTo>
                  <a:pt x="18747" y="20503"/>
                  <a:pt x="18805" y="20654"/>
                  <a:pt x="18922" y="20654"/>
                </a:cubicBezTo>
                <a:cubicBezTo>
                  <a:pt x="19004" y="20654"/>
                  <a:pt x="19004" y="20654"/>
                  <a:pt x="19004" y="20654"/>
                </a:cubicBezTo>
                <a:cubicBezTo>
                  <a:pt x="19004" y="20389"/>
                  <a:pt x="19004" y="20389"/>
                  <a:pt x="19004" y="20389"/>
                </a:cubicBezTo>
                <a:cubicBezTo>
                  <a:pt x="18934" y="20389"/>
                  <a:pt x="18934" y="20389"/>
                  <a:pt x="18934" y="20389"/>
                </a:cubicBezTo>
                <a:cubicBezTo>
                  <a:pt x="18887" y="20389"/>
                  <a:pt x="18852" y="20314"/>
                  <a:pt x="18852" y="20049"/>
                </a:cubicBezTo>
                <a:cubicBezTo>
                  <a:pt x="18852" y="18687"/>
                  <a:pt x="18852" y="18687"/>
                  <a:pt x="18852" y="18687"/>
                </a:cubicBezTo>
                <a:cubicBezTo>
                  <a:pt x="19015" y="18687"/>
                  <a:pt x="19015" y="18687"/>
                  <a:pt x="19015" y="18687"/>
                </a:cubicBezTo>
                <a:cubicBezTo>
                  <a:pt x="19015" y="18422"/>
                  <a:pt x="19015" y="18422"/>
                  <a:pt x="19015" y="18422"/>
                </a:cubicBezTo>
                <a:cubicBezTo>
                  <a:pt x="18852" y="18422"/>
                  <a:pt x="18852" y="18422"/>
                  <a:pt x="18852" y="18422"/>
                </a:cubicBezTo>
                <a:lnTo>
                  <a:pt x="18852" y="17666"/>
                </a:lnTo>
                <a:close/>
                <a:moveTo>
                  <a:pt x="4456" y="9041"/>
                </a:moveTo>
                <a:cubicBezTo>
                  <a:pt x="4432" y="8965"/>
                  <a:pt x="4374" y="8965"/>
                  <a:pt x="4350" y="9041"/>
                </a:cubicBezTo>
                <a:cubicBezTo>
                  <a:pt x="4035" y="10062"/>
                  <a:pt x="4035" y="10062"/>
                  <a:pt x="4035" y="10062"/>
                </a:cubicBezTo>
                <a:cubicBezTo>
                  <a:pt x="4023" y="10100"/>
                  <a:pt x="4011" y="10176"/>
                  <a:pt x="4011" y="10214"/>
                </a:cubicBezTo>
                <a:cubicBezTo>
                  <a:pt x="4011" y="10289"/>
                  <a:pt x="4023" y="10365"/>
                  <a:pt x="4035" y="10403"/>
                </a:cubicBezTo>
                <a:cubicBezTo>
                  <a:pt x="4350" y="11424"/>
                  <a:pt x="4350" y="11424"/>
                  <a:pt x="4350" y="11424"/>
                </a:cubicBezTo>
                <a:cubicBezTo>
                  <a:pt x="4362" y="11462"/>
                  <a:pt x="4385" y="11500"/>
                  <a:pt x="4397" y="11500"/>
                </a:cubicBezTo>
                <a:cubicBezTo>
                  <a:pt x="4421" y="11500"/>
                  <a:pt x="4444" y="11462"/>
                  <a:pt x="4456" y="11424"/>
                </a:cubicBezTo>
                <a:cubicBezTo>
                  <a:pt x="4771" y="10403"/>
                  <a:pt x="4771" y="10403"/>
                  <a:pt x="4771" y="10403"/>
                </a:cubicBezTo>
                <a:cubicBezTo>
                  <a:pt x="4783" y="10365"/>
                  <a:pt x="4795" y="10289"/>
                  <a:pt x="4795" y="10214"/>
                </a:cubicBezTo>
                <a:cubicBezTo>
                  <a:pt x="4795" y="10176"/>
                  <a:pt x="4783" y="10100"/>
                  <a:pt x="4771" y="10062"/>
                </a:cubicBezTo>
                <a:lnTo>
                  <a:pt x="4456" y="9041"/>
                </a:lnTo>
                <a:close/>
                <a:moveTo>
                  <a:pt x="5976" y="10214"/>
                </a:moveTo>
                <a:cubicBezTo>
                  <a:pt x="5976" y="10289"/>
                  <a:pt x="5988" y="10365"/>
                  <a:pt x="5999" y="10403"/>
                </a:cubicBezTo>
                <a:cubicBezTo>
                  <a:pt x="6315" y="11424"/>
                  <a:pt x="6315" y="11424"/>
                  <a:pt x="6315" y="11424"/>
                </a:cubicBezTo>
                <a:cubicBezTo>
                  <a:pt x="6327" y="11462"/>
                  <a:pt x="6350" y="11500"/>
                  <a:pt x="6374" y="11500"/>
                </a:cubicBezTo>
                <a:cubicBezTo>
                  <a:pt x="6385" y="11500"/>
                  <a:pt x="6409" y="11462"/>
                  <a:pt x="6420" y="11424"/>
                </a:cubicBezTo>
                <a:cubicBezTo>
                  <a:pt x="6736" y="10403"/>
                  <a:pt x="6736" y="10403"/>
                  <a:pt x="6736" y="10403"/>
                </a:cubicBezTo>
                <a:cubicBezTo>
                  <a:pt x="6771" y="10327"/>
                  <a:pt x="6771" y="10138"/>
                  <a:pt x="6736" y="10062"/>
                </a:cubicBezTo>
                <a:cubicBezTo>
                  <a:pt x="6420" y="9041"/>
                  <a:pt x="6420" y="9041"/>
                  <a:pt x="6420" y="9041"/>
                </a:cubicBezTo>
                <a:cubicBezTo>
                  <a:pt x="6409" y="9003"/>
                  <a:pt x="6385" y="8965"/>
                  <a:pt x="6374" y="8965"/>
                </a:cubicBezTo>
                <a:cubicBezTo>
                  <a:pt x="6350" y="8965"/>
                  <a:pt x="6327" y="9003"/>
                  <a:pt x="6315" y="9041"/>
                </a:cubicBezTo>
                <a:cubicBezTo>
                  <a:pt x="5999" y="10062"/>
                  <a:pt x="5999" y="10062"/>
                  <a:pt x="5999" y="10062"/>
                </a:cubicBezTo>
                <a:cubicBezTo>
                  <a:pt x="5988" y="10100"/>
                  <a:pt x="5976" y="10176"/>
                  <a:pt x="5976" y="10214"/>
                </a:cubicBezTo>
                <a:close/>
                <a:moveTo>
                  <a:pt x="20758" y="20654"/>
                </a:moveTo>
                <a:cubicBezTo>
                  <a:pt x="20863" y="20654"/>
                  <a:pt x="20863" y="20654"/>
                  <a:pt x="20863" y="20654"/>
                </a:cubicBezTo>
                <a:cubicBezTo>
                  <a:pt x="20863" y="18422"/>
                  <a:pt x="20863" y="18422"/>
                  <a:pt x="20863" y="18422"/>
                </a:cubicBezTo>
                <a:cubicBezTo>
                  <a:pt x="20758" y="18422"/>
                  <a:pt x="20758" y="18422"/>
                  <a:pt x="20758" y="18422"/>
                </a:cubicBezTo>
                <a:lnTo>
                  <a:pt x="20758" y="20654"/>
                </a:lnTo>
                <a:close/>
                <a:moveTo>
                  <a:pt x="5438" y="12219"/>
                </a:moveTo>
                <a:cubicBezTo>
                  <a:pt x="5415" y="12105"/>
                  <a:pt x="5356" y="12105"/>
                  <a:pt x="5333" y="12219"/>
                </a:cubicBezTo>
                <a:cubicBezTo>
                  <a:pt x="5017" y="13202"/>
                  <a:pt x="5017" y="13202"/>
                  <a:pt x="5017" y="13202"/>
                </a:cubicBezTo>
                <a:cubicBezTo>
                  <a:pt x="5005" y="13278"/>
                  <a:pt x="4994" y="13316"/>
                  <a:pt x="4994" y="13391"/>
                </a:cubicBezTo>
                <a:cubicBezTo>
                  <a:pt x="4994" y="13467"/>
                  <a:pt x="5005" y="13543"/>
                  <a:pt x="5017" y="13580"/>
                </a:cubicBezTo>
                <a:cubicBezTo>
                  <a:pt x="5333" y="14564"/>
                  <a:pt x="5333" y="14564"/>
                  <a:pt x="5333" y="14564"/>
                </a:cubicBezTo>
                <a:cubicBezTo>
                  <a:pt x="5344" y="14640"/>
                  <a:pt x="5368" y="14640"/>
                  <a:pt x="5380" y="14640"/>
                </a:cubicBezTo>
                <a:cubicBezTo>
                  <a:pt x="5403" y="14640"/>
                  <a:pt x="5426" y="14640"/>
                  <a:pt x="5438" y="14564"/>
                </a:cubicBezTo>
                <a:cubicBezTo>
                  <a:pt x="5754" y="13580"/>
                  <a:pt x="5754" y="13580"/>
                  <a:pt x="5754" y="13580"/>
                </a:cubicBezTo>
                <a:cubicBezTo>
                  <a:pt x="5777" y="13467"/>
                  <a:pt x="5777" y="13316"/>
                  <a:pt x="5754" y="13202"/>
                </a:cubicBezTo>
                <a:lnTo>
                  <a:pt x="5438" y="12219"/>
                </a:lnTo>
                <a:close/>
                <a:moveTo>
                  <a:pt x="19448" y="18385"/>
                </a:moveTo>
                <a:cubicBezTo>
                  <a:pt x="19238" y="18385"/>
                  <a:pt x="19097" y="18839"/>
                  <a:pt x="19097" y="19557"/>
                </a:cubicBezTo>
                <a:cubicBezTo>
                  <a:pt x="19097" y="20238"/>
                  <a:pt x="19238" y="20730"/>
                  <a:pt x="19448" y="20730"/>
                </a:cubicBezTo>
                <a:cubicBezTo>
                  <a:pt x="19659" y="20730"/>
                  <a:pt x="19799" y="20238"/>
                  <a:pt x="19799" y="19519"/>
                </a:cubicBezTo>
                <a:cubicBezTo>
                  <a:pt x="19799" y="18839"/>
                  <a:pt x="19659" y="18385"/>
                  <a:pt x="19448" y="18385"/>
                </a:cubicBezTo>
                <a:close/>
                <a:moveTo>
                  <a:pt x="19448" y="20427"/>
                </a:moveTo>
                <a:cubicBezTo>
                  <a:pt x="19320" y="20427"/>
                  <a:pt x="19214" y="20087"/>
                  <a:pt x="19214" y="19557"/>
                </a:cubicBezTo>
                <a:cubicBezTo>
                  <a:pt x="19214" y="18952"/>
                  <a:pt x="19320" y="18649"/>
                  <a:pt x="19448" y="18649"/>
                </a:cubicBezTo>
                <a:cubicBezTo>
                  <a:pt x="19589" y="18649"/>
                  <a:pt x="19682" y="18952"/>
                  <a:pt x="19682" y="19557"/>
                </a:cubicBezTo>
                <a:cubicBezTo>
                  <a:pt x="19682" y="20087"/>
                  <a:pt x="19589" y="20427"/>
                  <a:pt x="19448" y="20427"/>
                </a:cubicBezTo>
                <a:close/>
                <a:moveTo>
                  <a:pt x="17203" y="20654"/>
                </a:moveTo>
                <a:cubicBezTo>
                  <a:pt x="17881" y="20654"/>
                  <a:pt x="17881" y="20654"/>
                  <a:pt x="17881" y="20654"/>
                </a:cubicBezTo>
                <a:cubicBezTo>
                  <a:pt x="17881" y="20314"/>
                  <a:pt x="17881" y="20314"/>
                  <a:pt x="17881" y="20314"/>
                </a:cubicBezTo>
                <a:cubicBezTo>
                  <a:pt x="17320" y="20314"/>
                  <a:pt x="17320" y="20314"/>
                  <a:pt x="17320" y="20314"/>
                </a:cubicBezTo>
                <a:cubicBezTo>
                  <a:pt x="17320" y="19179"/>
                  <a:pt x="17320" y="19179"/>
                  <a:pt x="17320" y="19179"/>
                </a:cubicBezTo>
                <a:cubicBezTo>
                  <a:pt x="17834" y="19179"/>
                  <a:pt x="17834" y="19179"/>
                  <a:pt x="17834" y="19179"/>
                </a:cubicBezTo>
                <a:cubicBezTo>
                  <a:pt x="17834" y="18876"/>
                  <a:pt x="17834" y="18876"/>
                  <a:pt x="17834" y="18876"/>
                </a:cubicBezTo>
                <a:cubicBezTo>
                  <a:pt x="17320" y="18876"/>
                  <a:pt x="17320" y="18876"/>
                  <a:pt x="17320" y="18876"/>
                </a:cubicBezTo>
                <a:cubicBezTo>
                  <a:pt x="17320" y="17817"/>
                  <a:pt x="17320" y="17817"/>
                  <a:pt x="17320" y="17817"/>
                </a:cubicBezTo>
                <a:cubicBezTo>
                  <a:pt x="17881" y="17817"/>
                  <a:pt x="17881" y="17817"/>
                  <a:pt x="17881" y="17817"/>
                </a:cubicBezTo>
                <a:cubicBezTo>
                  <a:pt x="17881" y="17477"/>
                  <a:pt x="17881" y="17477"/>
                  <a:pt x="17881" y="17477"/>
                </a:cubicBezTo>
                <a:cubicBezTo>
                  <a:pt x="17203" y="17477"/>
                  <a:pt x="17203" y="17477"/>
                  <a:pt x="17203" y="17477"/>
                </a:cubicBezTo>
                <a:lnTo>
                  <a:pt x="17203" y="20654"/>
                </a:lnTo>
                <a:close/>
                <a:moveTo>
                  <a:pt x="1228" y="10403"/>
                </a:moveTo>
                <a:cubicBezTo>
                  <a:pt x="1111" y="10025"/>
                  <a:pt x="924" y="10025"/>
                  <a:pt x="807" y="10403"/>
                </a:cubicBezTo>
                <a:cubicBezTo>
                  <a:pt x="94" y="12748"/>
                  <a:pt x="94" y="12748"/>
                  <a:pt x="94" y="12748"/>
                </a:cubicBezTo>
                <a:cubicBezTo>
                  <a:pt x="35" y="12937"/>
                  <a:pt x="0" y="13164"/>
                  <a:pt x="0" y="13429"/>
                </a:cubicBezTo>
                <a:cubicBezTo>
                  <a:pt x="0" y="13656"/>
                  <a:pt x="35" y="13921"/>
                  <a:pt x="94" y="14072"/>
                </a:cubicBezTo>
                <a:cubicBezTo>
                  <a:pt x="608" y="15737"/>
                  <a:pt x="608" y="15737"/>
                  <a:pt x="608" y="15737"/>
                </a:cubicBezTo>
                <a:cubicBezTo>
                  <a:pt x="398" y="16380"/>
                  <a:pt x="398" y="16380"/>
                  <a:pt x="398" y="16380"/>
                </a:cubicBezTo>
                <a:cubicBezTo>
                  <a:pt x="292" y="16758"/>
                  <a:pt x="292" y="17363"/>
                  <a:pt x="398" y="17742"/>
                </a:cubicBezTo>
                <a:cubicBezTo>
                  <a:pt x="456" y="17931"/>
                  <a:pt x="538" y="18006"/>
                  <a:pt x="608" y="18006"/>
                </a:cubicBezTo>
                <a:cubicBezTo>
                  <a:pt x="690" y="18006"/>
                  <a:pt x="760" y="17931"/>
                  <a:pt x="819" y="17742"/>
                </a:cubicBezTo>
                <a:cubicBezTo>
                  <a:pt x="1228" y="16418"/>
                  <a:pt x="1228" y="16418"/>
                  <a:pt x="1228" y="16418"/>
                </a:cubicBezTo>
                <a:cubicBezTo>
                  <a:pt x="1228" y="16418"/>
                  <a:pt x="1228" y="16418"/>
                  <a:pt x="1228" y="16418"/>
                </a:cubicBezTo>
                <a:cubicBezTo>
                  <a:pt x="1941" y="14072"/>
                  <a:pt x="1941" y="14072"/>
                  <a:pt x="1941" y="14072"/>
                </a:cubicBezTo>
                <a:cubicBezTo>
                  <a:pt x="2000" y="13921"/>
                  <a:pt x="2035" y="13656"/>
                  <a:pt x="2035" y="13429"/>
                </a:cubicBezTo>
                <a:cubicBezTo>
                  <a:pt x="2035" y="13164"/>
                  <a:pt x="2000" y="12937"/>
                  <a:pt x="1941" y="12748"/>
                </a:cubicBezTo>
                <a:lnTo>
                  <a:pt x="1228" y="10403"/>
                </a:lnTo>
                <a:close/>
                <a:moveTo>
                  <a:pt x="1380" y="13580"/>
                </a:moveTo>
                <a:cubicBezTo>
                  <a:pt x="1076" y="14564"/>
                  <a:pt x="1076" y="14564"/>
                  <a:pt x="1076" y="14564"/>
                </a:cubicBezTo>
                <a:cubicBezTo>
                  <a:pt x="1064" y="14602"/>
                  <a:pt x="1041" y="14640"/>
                  <a:pt x="1017" y="14640"/>
                </a:cubicBezTo>
                <a:cubicBezTo>
                  <a:pt x="994" y="14640"/>
                  <a:pt x="982" y="14602"/>
                  <a:pt x="959" y="14564"/>
                </a:cubicBezTo>
                <a:cubicBezTo>
                  <a:pt x="655" y="13580"/>
                  <a:pt x="655" y="13580"/>
                  <a:pt x="655" y="13580"/>
                </a:cubicBezTo>
                <a:cubicBezTo>
                  <a:pt x="643" y="13505"/>
                  <a:pt x="632" y="13467"/>
                  <a:pt x="632" y="13391"/>
                </a:cubicBezTo>
                <a:cubicBezTo>
                  <a:pt x="632" y="13316"/>
                  <a:pt x="643" y="13240"/>
                  <a:pt x="655" y="13202"/>
                </a:cubicBezTo>
                <a:cubicBezTo>
                  <a:pt x="959" y="12181"/>
                  <a:pt x="959" y="12181"/>
                  <a:pt x="959" y="12181"/>
                </a:cubicBezTo>
                <a:cubicBezTo>
                  <a:pt x="994" y="12105"/>
                  <a:pt x="1041" y="12105"/>
                  <a:pt x="1076" y="12181"/>
                </a:cubicBezTo>
                <a:cubicBezTo>
                  <a:pt x="1380" y="13202"/>
                  <a:pt x="1380" y="13202"/>
                  <a:pt x="1380" y="13202"/>
                </a:cubicBezTo>
                <a:cubicBezTo>
                  <a:pt x="1415" y="13316"/>
                  <a:pt x="1415" y="13467"/>
                  <a:pt x="1380" y="13580"/>
                </a:cubicBezTo>
                <a:close/>
                <a:moveTo>
                  <a:pt x="807" y="8776"/>
                </a:moveTo>
                <a:cubicBezTo>
                  <a:pt x="865" y="8965"/>
                  <a:pt x="947" y="9041"/>
                  <a:pt x="1017" y="9041"/>
                </a:cubicBezTo>
                <a:cubicBezTo>
                  <a:pt x="1099" y="9041"/>
                  <a:pt x="1169" y="8965"/>
                  <a:pt x="1228" y="8776"/>
                </a:cubicBezTo>
                <a:cubicBezTo>
                  <a:pt x="1567" y="7641"/>
                  <a:pt x="1567" y="7641"/>
                  <a:pt x="1567" y="7641"/>
                </a:cubicBezTo>
                <a:cubicBezTo>
                  <a:pt x="1626" y="7490"/>
                  <a:pt x="1661" y="7225"/>
                  <a:pt x="1661" y="6960"/>
                </a:cubicBezTo>
                <a:cubicBezTo>
                  <a:pt x="1661" y="6733"/>
                  <a:pt x="1626" y="6469"/>
                  <a:pt x="1567" y="6317"/>
                </a:cubicBezTo>
                <a:cubicBezTo>
                  <a:pt x="1228" y="5182"/>
                  <a:pt x="1228" y="5182"/>
                  <a:pt x="1228" y="5182"/>
                </a:cubicBezTo>
                <a:cubicBezTo>
                  <a:pt x="1169" y="5031"/>
                  <a:pt x="1099" y="4918"/>
                  <a:pt x="1017" y="4918"/>
                </a:cubicBezTo>
                <a:cubicBezTo>
                  <a:pt x="936" y="4918"/>
                  <a:pt x="865" y="5031"/>
                  <a:pt x="807" y="5182"/>
                </a:cubicBezTo>
                <a:cubicBezTo>
                  <a:pt x="468" y="6317"/>
                  <a:pt x="468" y="6317"/>
                  <a:pt x="468" y="6317"/>
                </a:cubicBezTo>
                <a:cubicBezTo>
                  <a:pt x="409" y="6469"/>
                  <a:pt x="386" y="6733"/>
                  <a:pt x="386" y="6960"/>
                </a:cubicBezTo>
                <a:cubicBezTo>
                  <a:pt x="386" y="7225"/>
                  <a:pt x="409" y="7490"/>
                  <a:pt x="468" y="7641"/>
                </a:cubicBezTo>
                <a:lnTo>
                  <a:pt x="807" y="8776"/>
                </a:lnTo>
                <a:close/>
                <a:moveTo>
                  <a:pt x="21600" y="10630"/>
                </a:moveTo>
                <a:cubicBezTo>
                  <a:pt x="21600" y="7566"/>
                  <a:pt x="20711" y="7036"/>
                  <a:pt x="19986" y="6431"/>
                </a:cubicBezTo>
                <a:cubicBezTo>
                  <a:pt x="19401" y="5977"/>
                  <a:pt x="18828" y="5561"/>
                  <a:pt x="18828" y="3896"/>
                </a:cubicBezTo>
                <a:cubicBezTo>
                  <a:pt x="18828" y="2610"/>
                  <a:pt x="19226" y="1475"/>
                  <a:pt x="19881" y="1475"/>
                </a:cubicBezTo>
                <a:cubicBezTo>
                  <a:pt x="20512" y="1475"/>
                  <a:pt x="21004" y="2156"/>
                  <a:pt x="21308" y="3064"/>
                </a:cubicBezTo>
                <a:cubicBezTo>
                  <a:pt x="21436" y="3064"/>
                  <a:pt x="21436" y="3064"/>
                  <a:pt x="21436" y="3064"/>
                </a:cubicBezTo>
                <a:cubicBezTo>
                  <a:pt x="21436" y="1551"/>
                  <a:pt x="21436" y="1551"/>
                  <a:pt x="21436" y="1551"/>
                </a:cubicBezTo>
                <a:cubicBezTo>
                  <a:pt x="21191" y="794"/>
                  <a:pt x="20629" y="0"/>
                  <a:pt x="19998" y="0"/>
                </a:cubicBezTo>
                <a:cubicBezTo>
                  <a:pt x="18934" y="0"/>
                  <a:pt x="18302" y="1740"/>
                  <a:pt x="18302" y="3934"/>
                </a:cubicBezTo>
                <a:cubicBezTo>
                  <a:pt x="18302" y="6923"/>
                  <a:pt x="19191" y="7414"/>
                  <a:pt x="19916" y="7982"/>
                </a:cubicBezTo>
                <a:cubicBezTo>
                  <a:pt x="20512" y="8436"/>
                  <a:pt x="21085" y="8927"/>
                  <a:pt x="21085" y="10592"/>
                </a:cubicBezTo>
                <a:cubicBezTo>
                  <a:pt x="21085" y="11613"/>
                  <a:pt x="20723" y="12899"/>
                  <a:pt x="20021" y="12899"/>
                </a:cubicBezTo>
                <a:cubicBezTo>
                  <a:pt x="19472" y="12899"/>
                  <a:pt x="18782" y="11916"/>
                  <a:pt x="18384" y="10554"/>
                </a:cubicBezTo>
                <a:cubicBezTo>
                  <a:pt x="18255" y="10554"/>
                  <a:pt x="18255" y="10554"/>
                  <a:pt x="18255" y="10554"/>
                </a:cubicBezTo>
                <a:cubicBezTo>
                  <a:pt x="18255" y="12521"/>
                  <a:pt x="18255" y="12521"/>
                  <a:pt x="18255" y="12521"/>
                </a:cubicBezTo>
                <a:cubicBezTo>
                  <a:pt x="18782" y="13807"/>
                  <a:pt x="19320" y="14375"/>
                  <a:pt x="20021" y="14375"/>
                </a:cubicBezTo>
                <a:cubicBezTo>
                  <a:pt x="21015" y="14375"/>
                  <a:pt x="21600" y="12635"/>
                  <a:pt x="21600" y="10630"/>
                </a:cubicBezTo>
                <a:close/>
                <a:moveTo>
                  <a:pt x="21296" y="18385"/>
                </a:moveTo>
                <a:cubicBezTo>
                  <a:pt x="21191" y="18385"/>
                  <a:pt x="21109" y="18498"/>
                  <a:pt x="21050" y="18649"/>
                </a:cubicBezTo>
                <a:cubicBezTo>
                  <a:pt x="21050" y="18990"/>
                  <a:pt x="21050" y="18990"/>
                  <a:pt x="21050" y="18990"/>
                </a:cubicBezTo>
                <a:cubicBezTo>
                  <a:pt x="21074" y="18990"/>
                  <a:pt x="21074" y="18990"/>
                  <a:pt x="21074" y="18990"/>
                </a:cubicBezTo>
                <a:cubicBezTo>
                  <a:pt x="21132" y="18801"/>
                  <a:pt x="21191" y="18687"/>
                  <a:pt x="21296" y="18687"/>
                </a:cubicBezTo>
                <a:cubicBezTo>
                  <a:pt x="21389" y="18687"/>
                  <a:pt x="21460" y="18876"/>
                  <a:pt x="21483" y="19103"/>
                </a:cubicBezTo>
                <a:cubicBezTo>
                  <a:pt x="21471" y="19179"/>
                  <a:pt x="21471" y="19179"/>
                  <a:pt x="21471" y="19179"/>
                </a:cubicBezTo>
                <a:cubicBezTo>
                  <a:pt x="21425" y="19179"/>
                  <a:pt x="21319" y="19255"/>
                  <a:pt x="21273" y="19292"/>
                </a:cubicBezTo>
                <a:cubicBezTo>
                  <a:pt x="21109" y="19406"/>
                  <a:pt x="21004" y="19595"/>
                  <a:pt x="21004" y="20049"/>
                </a:cubicBezTo>
                <a:cubicBezTo>
                  <a:pt x="21004" y="20427"/>
                  <a:pt x="21097" y="20730"/>
                  <a:pt x="21237" y="20730"/>
                </a:cubicBezTo>
                <a:cubicBezTo>
                  <a:pt x="21331" y="20730"/>
                  <a:pt x="21413" y="20616"/>
                  <a:pt x="21471" y="20389"/>
                </a:cubicBezTo>
                <a:cubicBezTo>
                  <a:pt x="21483" y="20389"/>
                  <a:pt x="21483" y="20389"/>
                  <a:pt x="21483" y="20389"/>
                </a:cubicBezTo>
                <a:cubicBezTo>
                  <a:pt x="21483" y="20654"/>
                  <a:pt x="21483" y="20654"/>
                  <a:pt x="21483" y="20654"/>
                </a:cubicBezTo>
                <a:cubicBezTo>
                  <a:pt x="21588" y="20654"/>
                  <a:pt x="21588" y="20654"/>
                  <a:pt x="21588" y="20654"/>
                </a:cubicBezTo>
                <a:cubicBezTo>
                  <a:pt x="21588" y="20163"/>
                  <a:pt x="21588" y="19746"/>
                  <a:pt x="21588" y="19255"/>
                </a:cubicBezTo>
                <a:cubicBezTo>
                  <a:pt x="21588" y="18725"/>
                  <a:pt x="21483" y="18385"/>
                  <a:pt x="21296" y="18385"/>
                </a:cubicBezTo>
                <a:close/>
                <a:moveTo>
                  <a:pt x="21483" y="19973"/>
                </a:moveTo>
                <a:cubicBezTo>
                  <a:pt x="21483" y="19936"/>
                  <a:pt x="21483" y="19936"/>
                  <a:pt x="21483" y="19936"/>
                </a:cubicBezTo>
                <a:cubicBezTo>
                  <a:pt x="21483" y="20276"/>
                  <a:pt x="21354" y="20389"/>
                  <a:pt x="21284" y="20389"/>
                </a:cubicBezTo>
                <a:cubicBezTo>
                  <a:pt x="21179" y="20389"/>
                  <a:pt x="21109" y="20276"/>
                  <a:pt x="21109" y="20049"/>
                </a:cubicBezTo>
                <a:cubicBezTo>
                  <a:pt x="21109" y="19784"/>
                  <a:pt x="21167" y="19671"/>
                  <a:pt x="21308" y="19595"/>
                </a:cubicBezTo>
                <a:cubicBezTo>
                  <a:pt x="21343" y="19557"/>
                  <a:pt x="21425" y="19519"/>
                  <a:pt x="21483" y="19482"/>
                </a:cubicBezTo>
                <a:lnTo>
                  <a:pt x="21483" y="19973"/>
                </a:lnTo>
                <a:close/>
                <a:moveTo>
                  <a:pt x="20758" y="17855"/>
                </a:moveTo>
                <a:cubicBezTo>
                  <a:pt x="20863" y="17855"/>
                  <a:pt x="20863" y="17855"/>
                  <a:pt x="20863" y="17855"/>
                </a:cubicBezTo>
                <a:cubicBezTo>
                  <a:pt x="20863" y="17401"/>
                  <a:pt x="20863" y="17401"/>
                  <a:pt x="20863" y="17401"/>
                </a:cubicBezTo>
                <a:cubicBezTo>
                  <a:pt x="20758" y="17401"/>
                  <a:pt x="20758" y="17401"/>
                  <a:pt x="20758" y="17401"/>
                </a:cubicBezTo>
                <a:lnTo>
                  <a:pt x="20758" y="17855"/>
                </a:lnTo>
                <a:close/>
                <a:moveTo>
                  <a:pt x="5333" y="8209"/>
                </a:moveTo>
                <a:cubicBezTo>
                  <a:pt x="5344" y="8247"/>
                  <a:pt x="5368" y="8284"/>
                  <a:pt x="5380" y="8284"/>
                </a:cubicBezTo>
                <a:cubicBezTo>
                  <a:pt x="5403" y="8284"/>
                  <a:pt x="5426" y="8247"/>
                  <a:pt x="5438" y="8209"/>
                </a:cubicBezTo>
                <a:cubicBezTo>
                  <a:pt x="5754" y="7225"/>
                  <a:pt x="5754" y="7225"/>
                  <a:pt x="5754" y="7225"/>
                </a:cubicBezTo>
                <a:cubicBezTo>
                  <a:pt x="5777" y="7112"/>
                  <a:pt x="5777" y="6960"/>
                  <a:pt x="5754" y="6847"/>
                </a:cubicBezTo>
                <a:cubicBezTo>
                  <a:pt x="5438" y="5863"/>
                  <a:pt x="5438" y="5863"/>
                  <a:pt x="5438" y="5863"/>
                </a:cubicBezTo>
                <a:cubicBezTo>
                  <a:pt x="5426" y="5788"/>
                  <a:pt x="5403" y="5788"/>
                  <a:pt x="5380" y="5788"/>
                </a:cubicBezTo>
                <a:cubicBezTo>
                  <a:pt x="5368" y="5788"/>
                  <a:pt x="5344" y="5788"/>
                  <a:pt x="5333" y="5863"/>
                </a:cubicBezTo>
                <a:cubicBezTo>
                  <a:pt x="5017" y="6847"/>
                  <a:pt x="5017" y="6847"/>
                  <a:pt x="5017" y="6847"/>
                </a:cubicBezTo>
                <a:cubicBezTo>
                  <a:pt x="5005" y="6885"/>
                  <a:pt x="4994" y="6960"/>
                  <a:pt x="4994" y="7036"/>
                </a:cubicBezTo>
                <a:cubicBezTo>
                  <a:pt x="4994" y="7112"/>
                  <a:pt x="5005" y="7150"/>
                  <a:pt x="5017" y="7225"/>
                </a:cubicBezTo>
                <a:lnTo>
                  <a:pt x="5333" y="8209"/>
                </a:lnTo>
                <a:close/>
                <a:moveTo>
                  <a:pt x="20314" y="18385"/>
                </a:moveTo>
                <a:cubicBezTo>
                  <a:pt x="20220" y="18385"/>
                  <a:pt x="20126" y="18498"/>
                  <a:pt x="20080" y="18801"/>
                </a:cubicBezTo>
                <a:cubicBezTo>
                  <a:pt x="20056" y="18801"/>
                  <a:pt x="20056" y="18801"/>
                  <a:pt x="20056" y="18801"/>
                </a:cubicBezTo>
                <a:cubicBezTo>
                  <a:pt x="20056" y="18422"/>
                  <a:pt x="20056" y="18422"/>
                  <a:pt x="20056" y="18422"/>
                </a:cubicBezTo>
                <a:cubicBezTo>
                  <a:pt x="19963" y="18422"/>
                  <a:pt x="19963" y="18422"/>
                  <a:pt x="19963" y="18422"/>
                </a:cubicBezTo>
                <a:cubicBezTo>
                  <a:pt x="19963" y="20654"/>
                  <a:pt x="19963" y="20654"/>
                  <a:pt x="19963" y="20654"/>
                </a:cubicBezTo>
                <a:cubicBezTo>
                  <a:pt x="20068" y="20654"/>
                  <a:pt x="20068" y="20654"/>
                  <a:pt x="20068" y="20654"/>
                </a:cubicBezTo>
                <a:cubicBezTo>
                  <a:pt x="20068" y="19217"/>
                  <a:pt x="20068" y="19217"/>
                  <a:pt x="20068" y="19217"/>
                </a:cubicBezTo>
                <a:cubicBezTo>
                  <a:pt x="20068" y="18914"/>
                  <a:pt x="20197" y="18687"/>
                  <a:pt x="20279" y="18687"/>
                </a:cubicBezTo>
                <a:cubicBezTo>
                  <a:pt x="20384" y="18687"/>
                  <a:pt x="20466" y="18876"/>
                  <a:pt x="20466" y="19255"/>
                </a:cubicBezTo>
                <a:cubicBezTo>
                  <a:pt x="20466" y="20654"/>
                  <a:pt x="20466" y="20654"/>
                  <a:pt x="20466" y="20654"/>
                </a:cubicBezTo>
                <a:cubicBezTo>
                  <a:pt x="20571" y="20654"/>
                  <a:pt x="20571" y="20654"/>
                  <a:pt x="20571" y="20654"/>
                </a:cubicBezTo>
                <a:cubicBezTo>
                  <a:pt x="20571" y="19217"/>
                  <a:pt x="20571" y="19217"/>
                  <a:pt x="20571" y="19217"/>
                </a:cubicBezTo>
                <a:cubicBezTo>
                  <a:pt x="20571" y="18649"/>
                  <a:pt x="20466" y="18385"/>
                  <a:pt x="20314" y="18385"/>
                </a:cubicBezTo>
                <a:close/>
                <a:moveTo>
                  <a:pt x="14852" y="18801"/>
                </a:moveTo>
                <a:cubicBezTo>
                  <a:pt x="14829" y="18801"/>
                  <a:pt x="14829" y="18801"/>
                  <a:pt x="14829" y="18801"/>
                </a:cubicBezTo>
                <a:cubicBezTo>
                  <a:pt x="14829" y="18422"/>
                  <a:pt x="14829" y="18422"/>
                  <a:pt x="14829" y="18422"/>
                </a:cubicBezTo>
                <a:cubicBezTo>
                  <a:pt x="14724" y="18422"/>
                  <a:pt x="14724" y="18422"/>
                  <a:pt x="14724" y="18422"/>
                </a:cubicBezTo>
                <a:cubicBezTo>
                  <a:pt x="14724" y="20654"/>
                  <a:pt x="14724" y="20654"/>
                  <a:pt x="14724" y="20654"/>
                </a:cubicBezTo>
                <a:cubicBezTo>
                  <a:pt x="14840" y="20654"/>
                  <a:pt x="14840" y="20654"/>
                  <a:pt x="14840" y="20654"/>
                </a:cubicBezTo>
                <a:cubicBezTo>
                  <a:pt x="14840" y="19368"/>
                  <a:pt x="14840" y="19368"/>
                  <a:pt x="14840" y="19368"/>
                </a:cubicBezTo>
                <a:cubicBezTo>
                  <a:pt x="14840" y="18990"/>
                  <a:pt x="14922" y="18725"/>
                  <a:pt x="15004" y="18725"/>
                </a:cubicBezTo>
                <a:cubicBezTo>
                  <a:pt x="15098" y="18725"/>
                  <a:pt x="15098" y="18725"/>
                  <a:pt x="15098" y="18725"/>
                </a:cubicBezTo>
                <a:cubicBezTo>
                  <a:pt x="15098" y="18385"/>
                  <a:pt x="15098" y="18385"/>
                  <a:pt x="15098" y="18385"/>
                </a:cubicBezTo>
                <a:cubicBezTo>
                  <a:pt x="15004" y="18385"/>
                  <a:pt x="15004" y="18385"/>
                  <a:pt x="15004" y="18385"/>
                </a:cubicBezTo>
                <a:cubicBezTo>
                  <a:pt x="14922" y="18385"/>
                  <a:pt x="14876" y="18536"/>
                  <a:pt x="14852" y="18801"/>
                </a:cubicBezTo>
                <a:close/>
                <a:moveTo>
                  <a:pt x="15226" y="20654"/>
                </a:moveTo>
                <a:cubicBezTo>
                  <a:pt x="15332" y="20654"/>
                  <a:pt x="15332" y="20654"/>
                  <a:pt x="15332" y="20654"/>
                </a:cubicBezTo>
                <a:cubicBezTo>
                  <a:pt x="15332" y="18422"/>
                  <a:pt x="15332" y="18422"/>
                  <a:pt x="15332" y="18422"/>
                </a:cubicBezTo>
                <a:cubicBezTo>
                  <a:pt x="15226" y="18422"/>
                  <a:pt x="15226" y="18422"/>
                  <a:pt x="15226" y="18422"/>
                </a:cubicBezTo>
                <a:lnTo>
                  <a:pt x="15226" y="20654"/>
                </a:lnTo>
                <a:close/>
                <a:moveTo>
                  <a:pt x="15554" y="189"/>
                </a:moveTo>
                <a:cubicBezTo>
                  <a:pt x="13987" y="13656"/>
                  <a:pt x="13987" y="13656"/>
                  <a:pt x="13987" y="13656"/>
                </a:cubicBezTo>
                <a:cubicBezTo>
                  <a:pt x="13987" y="14110"/>
                  <a:pt x="13987" y="14110"/>
                  <a:pt x="13987" y="14110"/>
                </a:cubicBezTo>
                <a:cubicBezTo>
                  <a:pt x="14443" y="14110"/>
                  <a:pt x="14443" y="14110"/>
                  <a:pt x="14443" y="14110"/>
                </a:cubicBezTo>
                <a:cubicBezTo>
                  <a:pt x="15016" y="9154"/>
                  <a:pt x="15016" y="9154"/>
                  <a:pt x="15016" y="9154"/>
                </a:cubicBezTo>
                <a:cubicBezTo>
                  <a:pt x="16864" y="9154"/>
                  <a:pt x="16864" y="9154"/>
                  <a:pt x="16864" y="9154"/>
                </a:cubicBezTo>
                <a:cubicBezTo>
                  <a:pt x="17460" y="14110"/>
                  <a:pt x="17460" y="14110"/>
                  <a:pt x="17460" y="14110"/>
                </a:cubicBezTo>
                <a:cubicBezTo>
                  <a:pt x="17963" y="14110"/>
                  <a:pt x="17963" y="14110"/>
                  <a:pt x="17963" y="14110"/>
                </a:cubicBezTo>
                <a:cubicBezTo>
                  <a:pt x="17963" y="13656"/>
                  <a:pt x="17963" y="13656"/>
                  <a:pt x="17963" y="13656"/>
                </a:cubicBezTo>
                <a:cubicBezTo>
                  <a:pt x="16349" y="189"/>
                  <a:pt x="16349" y="189"/>
                  <a:pt x="16349" y="189"/>
                </a:cubicBezTo>
                <a:lnTo>
                  <a:pt x="15554" y="189"/>
                </a:lnTo>
                <a:close/>
                <a:moveTo>
                  <a:pt x="15180" y="7755"/>
                </a:moveTo>
                <a:cubicBezTo>
                  <a:pt x="15823" y="2194"/>
                  <a:pt x="15823" y="2194"/>
                  <a:pt x="15823" y="2194"/>
                </a:cubicBezTo>
                <a:cubicBezTo>
                  <a:pt x="15916" y="1324"/>
                  <a:pt x="15916" y="1324"/>
                  <a:pt x="15916" y="1324"/>
                </a:cubicBezTo>
                <a:cubicBezTo>
                  <a:pt x="15940" y="1324"/>
                  <a:pt x="15940" y="1324"/>
                  <a:pt x="15940" y="1324"/>
                </a:cubicBezTo>
                <a:cubicBezTo>
                  <a:pt x="16033" y="2194"/>
                  <a:pt x="16033" y="2194"/>
                  <a:pt x="16033" y="2194"/>
                </a:cubicBezTo>
                <a:cubicBezTo>
                  <a:pt x="16688" y="7755"/>
                  <a:pt x="16688" y="7755"/>
                  <a:pt x="16688" y="7755"/>
                </a:cubicBezTo>
                <a:lnTo>
                  <a:pt x="15180" y="7755"/>
                </a:lnTo>
                <a:close/>
                <a:moveTo>
                  <a:pt x="14232" y="18385"/>
                </a:moveTo>
                <a:cubicBezTo>
                  <a:pt x="14151" y="18385"/>
                  <a:pt x="14069" y="18498"/>
                  <a:pt x="14034" y="18687"/>
                </a:cubicBezTo>
                <a:cubicBezTo>
                  <a:pt x="14022" y="18687"/>
                  <a:pt x="14022" y="18687"/>
                  <a:pt x="14022" y="18687"/>
                </a:cubicBezTo>
                <a:cubicBezTo>
                  <a:pt x="14022" y="18422"/>
                  <a:pt x="14022" y="18422"/>
                  <a:pt x="14022" y="18422"/>
                </a:cubicBezTo>
                <a:cubicBezTo>
                  <a:pt x="13905" y="18422"/>
                  <a:pt x="13905" y="18422"/>
                  <a:pt x="13905" y="18422"/>
                </a:cubicBezTo>
                <a:cubicBezTo>
                  <a:pt x="13905" y="21600"/>
                  <a:pt x="13905" y="21600"/>
                  <a:pt x="13905" y="21600"/>
                </a:cubicBezTo>
                <a:cubicBezTo>
                  <a:pt x="14010" y="21600"/>
                  <a:pt x="14010" y="21600"/>
                  <a:pt x="14010" y="21600"/>
                </a:cubicBezTo>
                <a:cubicBezTo>
                  <a:pt x="14010" y="20352"/>
                  <a:pt x="14010" y="20352"/>
                  <a:pt x="14010" y="20352"/>
                </a:cubicBezTo>
                <a:cubicBezTo>
                  <a:pt x="14034" y="20352"/>
                  <a:pt x="14034" y="20352"/>
                  <a:pt x="14034" y="20352"/>
                </a:cubicBezTo>
                <a:cubicBezTo>
                  <a:pt x="14057" y="20579"/>
                  <a:pt x="14162" y="20692"/>
                  <a:pt x="14232" y="20692"/>
                </a:cubicBezTo>
                <a:cubicBezTo>
                  <a:pt x="14419" y="20692"/>
                  <a:pt x="14572" y="20238"/>
                  <a:pt x="14572" y="19482"/>
                </a:cubicBezTo>
                <a:cubicBezTo>
                  <a:pt x="14572" y="18801"/>
                  <a:pt x="14443" y="18385"/>
                  <a:pt x="14232" y="18385"/>
                </a:cubicBezTo>
                <a:close/>
                <a:moveTo>
                  <a:pt x="14221" y="20389"/>
                </a:moveTo>
                <a:cubicBezTo>
                  <a:pt x="14115" y="20389"/>
                  <a:pt x="14022" y="20200"/>
                  <a:pt x="14010" y="19936"/>
                </a:cubicBezTo>
                <a:cubicBezTo>
                  <a:pt x="14010" y="19292"/>
                  <a:pt x="14010" y="19292"/>
                  <a:pt x="14010" y="19292"/>
                </a:cubicBezTo>
                <a:cubicBezTo>
                  <a:pt x="14022" y="18914"/>
                  <a:pt x="14115" y="18687"/>
                  <a:pt x="14221" y="18687"/>
                </a:cubicBezTo>
                <a:cubicBezTo>
                  <a:pt x="14361" y="18687"/>
                  <a:pt x="14466" y="18990"/>
                  <a:pt x="14466" y="19519"/>
                </a:cubicBezTo>
                <a:cubicBezTo>
                  <a:pt x="14466" y="20087"/>
                  <a:pt x="14349" y="20389"/>
                  <a:pt x="14221" y="20389"/>
                </a:cubicBezTo>
                <a:close/>
                <a:moveTo>
                  <a:pt x="15226" y="17855"/>
                </a:moveTo>
                <a:cubicBezTo>
                  <a:pt x="15332" y="17855"/>
                  <a:pt x="15332" y="17855"/>
                  <a:pt x="15332" y="17855"/>
                </a:cubicBezTo>
                <a:cubicBezTo>
                  <a:pt x="15332" y="17401"/>
                  <a:pt x="15332" y="17401"/>
                  <a:pt x="15332" y="17401"/>
                </a:cubicBezTo>
                <a:cubicBezTo>
                  <a:pt x="15226" y="17401"/>
                  <a:pt x="15226" y="17401"/>
                  <a:pt x="15226" y="17401"/>
                </a:cubicBezTo>
                <a:lnTo>
                  <a:pt x="15226" y="17855"/>
                </a:lnTo>
                <a:close/>
                <a:moveTo>
                  <a:pt x="16794" y="19557"/>
                </a:moveTo>
                <a:cubicBezTo>
                  <a:pt x="16794" y="18876"/>
                  <a:pt x="16700" y="18385"/>
                  <a:pt x="16466" y="18385"/>
                </a:cubicBezTo>
                <a:cubicBezTo>
                  <a:pt x="16256" y="18385"/>
                  <a:pt x="16139" y="18876"/>
                  <a:pt x="16139" y="19519"/>
                </a:cubicBezTo>
                <a:cubicBezTo>
                  <a:pt x="16139" y="20314"/>
                  <a:pt x="16267" y="20730"/>
                  <a:pt x="16513" y="20730"/>
                </a:cubicBezTo>
                <a:cubicBezTo>
                  <a:pt x="16583" y="20730"/>
                  <a:pt x="16688" y="20654"/>
                  <a:pt x="16758" y="20427"/>
                </a:cubicBezTo>
                <a:cubicBezTo>
                  <a:pt x="16758" y="20163"/>
                  <a:pt x="16758" y="20163"/>
                  <a:pt x="16758" y="20163"/>
                </a:cubicBezTo>
                <a:cubicBezTo>
                  <a:pt x="16735" y="20163"/>
                  <a:pt x="16735" y="20163"/>
                  <a:pt x="16735" y="20163"/>
                </a:cubicBezTo>
                <a:cubicBezTo>
                  <a:pt x="16665" y="20314"/>
                  <a:pt x="16583" y="20389"/>
                  <a:pt x="16513" y="20389"/>
                </a:cubicBezTo>
                <a:cubicBezTo>
                  <a:pt x="16384" y="20389"/>
                  <a:pt x="16314" y="20238"/>
                  <a:pt x="16267" y="19936"/>
                </a:cubicBezTo>
                <a:cubicBezTo>
                  <a:pt x="16256" y="19860"/>
                  <a:pt x="16256" y="19746"/>
                  <a:pt x="16256" y="19595"/>
                </a:cubicBezTo>
                <a:cubicBezTo>
                  <a:pt x="16256" y="19557"/>
                  <a:pt x="16256" y="19557"/>
                  <a:pt x="16256" y="19557"/>
                </a:cubicBezTo>
                <a:lnTo>
                  <a:pt x="16794" y="19557"/>
                </a:lnTo>
                <a:close/>
                <a:moveTo>
                  <a:pt x="16466" y="18649"/>
                </a:moveTo>
                <a:cubicBezTo>
                  <a:pt x="16595" y="18649"/>
                  <a:pt x="16665" y="18914"/>
                  <a:pt x="16677" y="19292"/>
                </a:cubicBezTo>
                <a:cubicBezTo>
                  <a:pt x="16256" y="19292"/>
                  <a:pt x="16256" y="19292"/>
                  <a:pt x="16256" y="19292"/>
                </a:cubicBezTo>
                <a:cubicBezTo>
                  <a:pt x="16279" y="18914"/>
                  <a:pt x="16337" y="18649"/>
                  <a:pt x="16466" y="18649"/>
                </a:cubicBezTo>
                <a:close/>
                <a:moveTo>
                  <a:pt x="15612" y="18952"/>
                </a:moveTo>
                <a:cubicBezTo>
                  <a:pt x="15612" y="18763"/>
                  <a:pt x="15671" y="18649"/>
                  <a:pt x="15788" y="18649"/>
                </a:cubicBezTo>
                <a:cubicBezTo>
                  <a:pt x="15881" y="18649"/>
                  <a:pt x="15951" y="18839"/>
                  <a:pt x="15975" y="18914"/>
                </a:cubicBezTo>
                <a:cubicBezTo>
                  <a:pt x="15998" y="18914"/>
                  <a:pt x="15998" y="18914"/>
                  <a:pt x="15998" y="18914"/>
                </a:cubicBezTo>
                <a:cubicBezTo>
                  <a:pt x="15998" y="18574"/>
                  <a:pt x="15998" y="18574"/>
                  <a:pt x="15998" y="18574"/>
                </a:cubicBezTo>
                <a:cubicBezTo>
                  <a:pt x="15963" y="18498"/>
                  <a:pt x="15893" y="18385"/>
                  <a:pt x="15788" y="18385"/>
                </a:cubicBezTo>
                <a:cubicBezTo>
                  <a:pt x="15601" y="18385"/>
                  <a:pt x="15507" y="18649"/>
                  <a:pt x="15507" y="19028"/>
                </a:cubicBezTo>
                <a:cubicBezTo>
                  <a:pt x="15507" y="19784"/>
                  <a:pt x="15928" y="19633"/>
                  <a:pt x="15928" y="20087"/>
                </a:cubicBezTo>
                <a:cubicBezTo>
                  <a:pt x="15928" y="20314"/>
                  <a:pt x="15881" y="20427"/>
                  <a:pt x="15764" y="20427"/>
                </a:cubicBezTo>
                <a:cubicBezTo>
                  <a:pt x="15683" y="20427"/>
                  <a:pt x="15577" y="20276"/>
                  <a:pt x="15542" y="20125"/>
                </a:cubicBezTo>
                <a:cubicBezTo>
                  <a:pt x="15507" y="20125"/>
                  <a:pt x="15507" y="20125"/>
                  <a:pt x="15507" y="20125"/>
                </a:cubicBezTo>
                <a:cubicBezTo>
                  <a:pt x="15507" y="20465"/>
                  <a:pt x="15507" y="20465"/>
                  <a:pt x="15507" y="20465"/>
                </a:cubicBezTo>
                <a:cubicBezTo>
                  <a:pt x="15566" y="20616"/>
                  <a:pt x="15659" y="20730"/>
                  <a:pt x="15764" y="20730"/>
                </a:cubicBezTo>
                <a:cubicBezTo>
                  <a:pt x="15963" y="20730"/>
                  <a:pt x="16045" y="20465"/>
                  <a:pt x="16045" y="20087"/>
                </a:cubicBezTo>
                <a:cubicBezTo>
                  <a:pt x="16045" y="19292"/>
                  <a:pt x="15612" y="19519"/>
                  <a:pt x="15612" y="18952"/>
                </a:cubicBezTo>
                <a:close/>
                <a:moveTo>
                  <a:pt x="10666" y="20654"/>
                </a:moveTo>
                <a:cubicBezTo>
                  <a:pt x="11332" y="20654"/>
                  <a:pt x="11332" y="20654"/>
                  <a:pt x="11332" y="20654"/>
                </a:cubicBezTo>
                <a:cubicBezTo>
                  <a:pt x="11332" y="20314"/>
                  <a:pt x="11332" y="20314"/>
                  <a:pt x="11332" y="20314"/>
                </a:cubicBezTo>
                <a:cubicBezTo>
                  <a:pt x="10771" y="20314"/>
                  <a:pt x="10771" y="20314"/>
                  <a:pt x="10771" y="20314"/>
                </a:cubicBezTo>
                <a:cubicBezTo>
                  <a:pt x="10771" y="19179"/>
                  <a:pt x="10771" y="19179"/>
                  <a:pt x="10771" y="19179"/>
                </a:cubicBezTo>
                <a:cubicBezTo>
                  <a:pt x="11285" y="19179"/>
                  <a:pt x="11285" y="19179"/>
                  <a:pt x="11285" y="19179"/>
                </a:cubicBezTo>
                <a:cubicBezTo>
                  <a:pt x="11285" y="18876"/>
                  <a:pt x="11285" y="18876"/>
                  <a:pt x="11285" y="18876"/>
                </a:cubicBezTo>
                <a:cubicBezTo>
                  <a:pt x="10771" y="18876"/>
                  <a:pt x="10771" y="18876"/>
                  <a:pt x="10771" y="18876"/>
                </a:cubicBezTo>
                <a:cubicBezTo>
                  <a:pt x="10771" y="17817"/>
                  <a:pt x="10771" y="17817"/>
                  <a:pt x="10771" y="17817"/>
                </a:cubicBezTo>
                <a:cubicBezTo>
                  <a:pt x="11332" y="17817"/>
                  <a:pt x="11332" y="17817"/>
                  <a:pt x="11332" y="17817"/>
                </a:cubicBezTo>
                <a:cubicBezTo>
                  <a:pt x="11332" y="17477"/>
                  <a:pt x="11332" y="17477"/>
                  <a:pt x="11332" y="17477"/>
                </a:cubicBezTo>
                <a:cubicBezTo>
                  <a:pt x="10666" y="17477"/>
                  <a:pt x="10666" y="17477"/>
                  <a:pt x="10666" y="17477"/>
                </a:cubicBezTo>
                <a:lnTo>
                  <a:pt x="10666" y="20654"/>
                </a:lnTo>
                <a:close/>
                <a:moveTo>
                  <a:pt x="13554" y="18801"/>
                </a:moveTo>
                <a:cubicBezTo>
                  <a:pt x="13542" y="18801"/>
                  <a:pt x="13542" y="18801"/>
                  <a:pt x="13542" y="18801"/>
                </a:cubicBezTo>
                <a:cubicBezTo>
                  <a:pt x="13542" y="18422"/>
                  <a:pt x="13542" y="18422"/>
                  <a:pt x="13542" y="18422"/>
                </a:cubicBezTo>
                <a:cubicBezTo>
                  <a:pt x="13425" y="18422"/>
                  <a:pt x="13425" y="18422"/>
                  <a:pt x="13425" y="18422"/>
                </a:cubicBezTo>
                <a:cubicBezTo>
                  <a:pt x="13425" y="20654"/>
                  <a:pt x="13425" y="20654"/>
                  <a:pt x="13425" y="20654"/>
                </a:cubicBezTo>
                <a:cubicBezTo>
                  <a:pt x="13542" y="20654"/>
                  <a:pt x="13542" y="20654"/>
                  <a:pt x="13542" y="20654"/>
                </a:cubicBezTo>
                <a:cubicBezTo>
                  <a:pt x="13542" y="19368"/>
                  <a:pt x="13542" y="19368"/>
                  <a:pt x="13542" y="19368"/>
                </a:cubicBezTo>
                <a:cubicBezTo>
                  <a:pt x="13554" y="18990"/>
                  <a:pt x="13624" y="18725"/>
                  <a:pt x="13706" y="18725"/>
                </a:cubicBezTo>
                <a:cubicBezTo>
                  <a:pt x="13800" y="18725"/>
                  <a:pt x="13800" y="18725"/>
                  <a:pt x="13800" y="18725"/>
                </a:cubicBezTo>
                <a:cubicBezTo>
                  <a:pt x="13800" y="18385"/>
                  <a:pt x="13800" y="18385"/>
                  <a:pt x="13800" y="18385"/>
                </a:cubicBezTo>
                <a:cubicBezTo>
                  <a:pt x="13706" y="18385"/>
                  <a:pt x="13706" y="18385"/>
                  <a:pt x="13706" y="18385"/>
                </a:cubicBezTo>
                <a:cubicBezTo>
                  <a:pt x="13624" y="18385"/>
                  <a:pt x="13577" y="18536"/>
                  <a:pt x="13554" y="18801"/>
                </a:cubicBezTo>
                <a:close/>
                <a:moveTo>
                  <a:pt x="8970" y="757"/>
                </a:moveTo>
                <a:cubicBezTo>
                  <a:pt x="8923" y="416"/>
                  <a:pt x="8818" y="189"/>
                  <a:pt x="8701" y="189"/>
                </a:cubicBezTo>
                <a:cubicBezTo>
                  <a:pt x="4865" y="189"/>
                  <a:pt x="4865" y="189"/>
                  <a:pt x="4865" y="189"/>
                </a:cubicBezTo>
                <a:cubicBezTo>
                  <a:pt x="4783" y="189"/>
                  <a:pt x="4713" y="303"/>
                  <a:pt x="4654" y="454"/>
                </a:cubicBezTo>
                <a:cubicBezTo>
                  <a:pt x="2164" y="8511"/>
                  <a:pt x="2164" y="8511"/>
                  <a:pt x="2164" y="8511"/>
                </a:cubicBezTo>
                <a:cubicBezTo>
                  <a:pt x="2058" y="8890"/>
                  <a:pt x="2058" y="9457"/>
                  <a:pt x="2164" y="9835"/>
                </a:cubicBezTo>
                <a:cubicBezTo>
                  <a:pt x="3006" y="12559"/>
                  <a:pt x="3006" y="12559"/>
                  <a:pt x="3006" y="12559"/>
                </a:cubicBezTo>
                <a:cubicBezTo>
                  <a:pt x="2643" y="13770"/>
                  <a:pt x="2643" y="13770"/>
                  <a:pt x="2643" y="13770"/>
                </a:cubicBezTo>
                <a:cubicBezTo>
                  <a:pt x="2526" y="14110"/>
                  <a:pt x="2526" y="14715"/>
                  <a:pt x="2643" y="15094"/>
                </a:cubicBezTo>
                <a:cubicBezTo>
                  <a:pt x="3883" y="19103"/>
                  <a:pt x="3883" y="19103"/>
                  <a:pt x="3883" y="19103"/>
                </a:cubicBezTo>
                <a:cubicBezTo>
                  <a:pt x="3988" y="19482"/>
                  <a:pt x="4175" y="19482"/>
                  <a:pt x="4292" y="19103"/>
                </a:cubicBezTo>
                <a:cubicBezTo>
                  <a:pt x="4690" y="17817"/>
                  <a:pt x="4690" y="17817"/>
                  <a:pt x="4690" y="17817"/>
                </a:cubicBezTo>
                <a:cubicBezTo>
                  <a:pt x="5777" y="21335"/>
                  <a:pt x="5777" y="21335"/>
                  <a:pt x="5777" y="21335"/>
                </a:cubicBezTo>
                <a:cubicBezTo>
                  <a:pt x="5836" y="21524"/>
                  <a:pt x="5906" y="21600"/>
                  <a:pt x="5988" y="21600"/>
                </a:cubicBezTo>
                <a:cubicBezTo>
                  <a:pt x="6058" y="21600"/>
                  <a:pt x="6140" y="21524"/>
                  <a:pt x="6198" y="21335"/>
                </a:cubicBezTo>
                <a:cubicBezTo>
                  <a:pt x="8853" y="12748"/>
                  <a:pt x="8853" y="12748"/>
                  <a:pt x="8853" y="12748"/>
                </a:cubicBezTo>
                <a:cubicBezTo>
                  <a:pt x="8900" y="12559"/>
                  <a:pt x="8935" y="12294"/>
                  <a:pt x="8935" y="12067"/>
                </a:cubicBezTo>
                <a:cubicBezTo>
                  <a:pt x="8935" y="11802"/>
                  <a:pt x="8900" y="11575"/>
                  <a:pt x="8853" y="11386"/>
                </a:cubicBezTo>
                <a:cubicBezTo>
                  <a:pt x="7391" y="6658"/>
                  <a:pt x="7391" y="6658"/>
                  <a:pt x="7391" y="6658"/>
                </a:cubicBezTo>
                <a:cubicBezTo>
                  <a:pt x="8911" y="1816"/>
                  <a:pt x="8911" y="1816"/>
                  <a:pt x="8911" y="1816"/>
                </a:cubicBezTo>
                <a:cubicBezTo>
                  <a:pt x="8993" y="1551"/>
                  <a:pt x="9017" y="1135"/>
                  <a:pt x="8970" y="757"/>
                </a:cubicBezTo>
                <a:close/>
                <a:moveTo>
                  <a:pt x="6432" y="5447"/>
                </a:moveTo>
                <a:cubicBezTo>
                  <a:pt x="6748" y="4464"/>
                  <a:pt x="6748" y="4464"/>
                  <a:pt x="6748" y="4464"/>
                </a:cubicBezTo>
                <a:cubicBezTo>
                  <a:pt x="6760" y="4388"/>
                  <a:pt x="6783" y="4388"/>
                  <a:pt x="6806" y="4388"/>
                </a:cubicBezTo>
                <a:cubicBezTo>
                  <a:pt x="6818" y="4388"/>
                  <a:pt x="6841" y="4388"/>
                  <a:pt x="6853" y="4464"/>
                </a:cubicBezTo>
                <a:cubicBezTo>
                  <a:pt x="7169" y="5447"/>
                  <a:pt x="7169" y="5447"/>
                  <a:pt x="7169" y="5447"/>
                </a:cubicBezTo>
                <a:cubicBezTo>
                  <a:pt x="7192" y="5561"/>
                  <a:pt x="7192" y="5712"/>
                  <a:pt x="7169" y="5826"/>
                </a:cubicBezTo>
                <a:cubicBezTo>
                  <a:pt x="6853" y="6809"/>
                  <a:pt x="6853" y="6809"/>
                  <a:pt x="6853" y="6809"/>
                </a:cubicBezTo>
                <a:cubicBezTo>
                  <a:pt x="6841" y="6847"/>
                  <a:pt x="6818" y="6885"/>
                  <a:pt x="6806" y="6885"/>
                </a:cubicBezTo>
                <a:cubicBezTo>
                  <a:pt x="6783" y="6885"/>
                  <a:pt x="6760" y="6847"/>
                  <a:pt x="6748" y="6809"/>
                </a:cubicBezTo>
                <a:cubicBezTo>
                  <a:pt x="6432" y="5826"/>
                  <a:pt x="6432" y="5826"/>
                  <a:pt x="6432" y="5826"/>
                </a:cubicBezTo>
                <a:cubicBezTo>
                  <a:pt x="6420" y="5750"/>
                  <a:pt x="6409" y="5712"/>
                  <a:pt x="6409" y="5636"/>
                </a:cubicBezTo>
                <a:cubicBezTo>
                  <a:pt x="6409" y="5561"/>
                  <a:pt x="6420" y="5485"/>
                  <a:pt x="6432" y="5447"/>
                </a:cubicBezTo>
                <a:close/>
                <a:moveTo>
                  <a:pt x="4678" y="3405"/>
                </a:moveTo>
                <a:cubicBezTo>
                  <a:pt x="4678" y="3291"/>
                  <a:pt x="4701" y="3178"/>
                  <a:pt x="4736" y="3140"/>
                </a:cubicBezTo>
                <a:cubicBezTo>
                  <a:pt x="4760" y="3102"/>
                  <a:pt x="4806" y="3140"/>
                  <a:pt x="4830" y="3215"/>
                </a:cubicBezTo>
                <a:cubicBezTo>
                  <a:pt x="5380" y="4993"/>
                  <a:pt x="5380" y="4993"/>
                  <a:pt x="5380" y="4993"/>
                </a:cubicBezTo>
                <a:cubicBezTo>
                  <a:pt x="5941" y="3215"/>
                  <a:pt x="5941" y="3215"/>
                  <a:pt x="5941" y="3215"/>
                </a:cubicBezTo>
                <a:cubicBezTo>
                  <a:pt x="5964" y="3140"/>
                  <a:pt x="5999" y="3102"/>
                  <a:pt x="6034" y="3140"/>
                </a:cubicBezTo>
                <a:cubicBezTo>
                  <a:pt x="6070" y="3178"/>
                  <a:pt x="6093" y="3291"/>
                  <a:pt x="6093" y="3405"/>
                </a:cubicBezTo>
                <a:cubicBezTo>
                  <a:pt x="6093" y="7414"/>
                  <a:pt x="6093" y="7414"/>
                  <a:pt x="6093" y="7414"/>
                </a:cubicBezTo>
                <a:cubicBezTo>
                  <a:pt x="6093" y="7490"/>
                  <a:pt x="6081" y="7566"/>
                  <a:pt x="6070" y="7604"/>
                </a:cubicBezTo>
                <a:cubicBezTo>
                  <a:pt x="5450" y="9608"/>
                  <a:pt x="5450" y="9608"/>
                  <a:pt x="5450" y="9608"/>
                </a:cubicBezTo>
                <a:cubicBezTo>
                  <a:pt x="5426" y="9684"/>
                  <a:pt x="5403" y="9684"/>
                  <a:pt x="5380" y="9684"/>
                </a:cubicBezTo>
                <a:cubicBezTo>
                  <a:pt x="5368" y="9684"/>
                  <a:pt x="5344" y="9684"/>
                  <a:pt x="5321" y="9608"/>
                </a:cubicBezTo>
                <a:cubicBezTo>
                  <a:pt x="4701" y="7604"/>
                  <a:pt x="4701" y="7604"/>
                  <a:pt x="4701" y="7604"/>
                </a:cubicBezTo>
                <a:cubicBezTo>
                  <a:pt x="4690" y="7566"/>
                  <a:pt x="4678" y="7490"/>
                  <a:pt x="4678" y="7414"/>
                </a:cubicBezTo>
                <a:lnTo>
                  <a:pt x="4678" y="3405"/>
                </a:lnTo>
                <a:close/>
                <a:moveTo>
                  <a:pt x="3602" y="5447"/>
                </a:moveTo>
                <a:cubicBezTo>
                  <a:pt x="3918" y="4464"/>
                  <a:pt x="3918" y="4464"/>
                  <a:pt x="3918" y="4464"/>
                </a:cubicBezTo>
                <a:cubicBezTo>
                  <a:pt x="3929" y="4388"/>
                  <a:pt x="3953" y="4388"/>
                  <a:pt x="3964" y="4388"/>
                </a:cubicBezTo>
                <a:cubicBezTo>
                  <a:pt x="3988" y="4388"/>
                  <a:pt x="4011" y="4388"/>
                  <a:pt x="4023" y="4464"/>
                </a:cubicBezTo>
                <a:cubicBezTo>
                  <a:pt x="4339" y="5447"/>
                  <a:pt x="4339" y="5447"/>
                  <a:pt x="4339" y="5447"/>
                </a:cubicBezTo>
                <a:cubicBezTo>
                  <a:pt x="4362" y="5561"/>
                  <a:pt x="4362" y="5712"/>
                  <a:pt x="4339" y="5826"/>
                </a:cubicBezTo>
                <a:cubicBezTo>
                  <a:pt x="4023" y="6809"/>
                  <a:pt x="4023" y="6809"/>
                  <a:pt x="4023" y="6809"/>
                </a:cubicBezTo>
                <a:cubicBezTo>
                  <a:pt x="4011" y="6847"/>
                  <a:pt x="3988" y="6885"/>
                  <a:pt x="3964" y="6885"/>
                </a:cubicBezTo>
                <a:cubicBezTo>
                  <a:pt x="3953" y="6885"/>
                  <a:pt x="3929" y="6847"/>
                  <a:pt x="3918" y="6809"/>
                </a:cubicBezTo>
                <a:cubicBezTo>
                  <a:pt x="3602" y="5826"/>
                  <a:pt x="3602" y="5826"/>
                  <a:pt x="3602" y="5826"/>
                </a:cubicBezTo>
                <a:cubicBezTo>
                  <a:pt x="3590" y="5750"/>
                  <a:pt x="3579" y="5712"/>
                  <a:pt x="3579" y="5636"/>
                </a:cubicBezTo>
                <a:cubicBezTo>
                  <a:pt x="3579" y="5561"/>
                  <a:pt x="3590" y="5485"/>
                  <a:pt x="3602" y="5447"/>
                </a:cubicBezTo>
                <a:close/>
                <a:moveTo>
                  <a:pt x="4339" y="14980"/>
                </a:moveTo>
                <a:cubicBezTo>
                  <a:pt x="4023" y="15964"/>
                  <a:pt x="4023" y="15964"/>
                  <a:pt x="4023" y="15964"/>
                </a:cubicBezTo>
                <a:cubicBezTo>
                  <a:pt x="4011" y="16039"/>
                  <a:pt x="3988" y="16039"/>
                  <a:pt x="3964" y="16039"/>
                </a:cubicBezTo>
                <a:cubicBezTo>
                  <a:pt x="3953" y="16039"/>
                  <a:pt x="3929" y="16039"/>
                  <a:pt x="3918" y="15964"/>
                </a:cubicBezTo>
                <a:cubicBezTo>
                  <a:pt x="3602" y="14980"/>
                  <a:pt x="3602" y="14980"/>
                  <a:pt x="3602" y="14980"/>
                </a:cubicBezTo>
                <a:cubicBezTo>
                  <a:pt x="3590" y="14942"/>
                  <a:pt x="3579" y="14867"/>
                  <a:pt x="3579" y="14791"/>
                </a:cubicBezTo>
                <a:cubicBezTo>
                  <a:pt x="3579" y="14715"/>
                  <a:pt x="3590" y="14640"/>
                  <a:pt x="3602" y="14602"/>
                </a:cubicBezTo>
                <a:cubicBezTo>
                  <a:pt x="3918" y="13618"/>
                  <a:pt x="3918" y="13618"/>
                  <a:pt x="3918" y="13618"/>
                </a:cubicBezTo>
                <a:cubicBezTo>
                  <a:pt x="3929" y="13543"/>
                  <a:pt x="3953" y="13543"/>
                  <a:pt x="3964" y="13543"/>
                </a:cubicBezTo>
                <a:cubicBezTo>
                  <a:pt x="3988" y="13543"/>
                  <a:pt x="4011" y="13543"/>
                  <a:pt x="4023" y="13618"/>
                </a:cubicBezTo>
                <a:cubicBezTo>
                  <a:pt x="4339" y="14602"/>
                  <a:pt x="4339" y="14602"/>
                  <a:pt x="4339" y="14602"/>
                </a:cubicBezTo>
                <a:cubicBezTo>
                  <a:pt x="4362" y="14715"/>
                  <a:pt x="4362" y="14867"/>
                  <a:pt x="4339" y="14980"/>
                </a:cubicBezTo>
                <a:close/>
                <a:moveTo>
                  <a:pt x="4502" y="12521"/>
                </a:moveTo>
                <a:cubicBezTo>
                  <a:pt x="3274" y="12521"/>
                  <a:pt x="3274" y="12521"/>
                  <a:pt x="3274" y="12521"/>
                </a:cubicBezTo>
                <a:cubicBezTo>
                  <a:pt x="3239" y="12521"/>
                  <a:pt x="3204" y="12446"/>
                  <a:pt x="3193" y="12332"/>
                </a:cubicBezTo>
                <a:cubicBezTo>
                  <a:pt x="3169" y="12219"/>
                  <a:pt x="3181" y="12105"/>
                  <a:pt x="3204" y="12029"/>
                </a:cubicBezTo>
                <a:cubicBezTo>
                  <a:pt x="3766" y="10214"/>
                  <a:pt x="3766" y="10214"/>
                  <a:pt x="3766" y="10214"/>
                </a:cubicBezTo>
                <a:cubicBezTo>
                  <a:pt x="3204" y="8436"/>
                  <a:pt x="3204" y="8436"/>
                  <a:pt x="3204" y="8436"/>
                </a:cubicBezTo>
                <a:cubicBezTo>
                  <a:pt x="3181" y="8360"/>
                  <a:pt x="3169" y="8209"/>
                  <a:pt x="3193" y="8133"/>
                </a:cubicBezTo>
                <a:cubicBezTo>
                  <a:pt x="3204" y="8020"/>
                  <a:pt x="3239" y="7944"/>
                  <a:pt x="3274" y="7944"/>
                </a:cubicBezTo>
                <a:cubicBezTo>
                  <a:pt x="4502" y="7944"/>
                  <a:pt x="4502" y="7944"/>
                  <a:pt x="4502" y="7944"/>
                </a:cubicBezTo>
                <a:cubicBezTo>
                  <a:pt x="4526" y="7944"/>
                  <a:pt x="4549" y="7982"/>
                  <a:pt x="4573" y="8020"/>
                </a:cubicBezTo>
                <a:cubicBezTo>
                  <a:pt x="5192" y="10025"/>
                  <a:pt x="5192" y="10025"/>
                  <a:pt x="5192" y="10025"/>
                </a:cubicBezTo>
                <a:cubicBezTo>
                  <a:pt x="5204" y="10062"/>
                  <a:pt x="5216" y="10138"/>
                  <a:pt x="5216" y="10214"/>
                </a:cubicBezTo>
                <a:cubicBezTo>
                  <a:pt x="5216" y="10289"/>
                  <a:pt x="5204" y="10365"/>
                  <a:pt x="5192" y="10441"/>
                </a:cubicBezTo>
                <a:cubicBezTo>
                  <a:pt x="4573" y="12446"/>
                  <a:pt x="4573" y="12446"/>
                  <a:pt x="4573" y="12446"/>
                </a:cubicBezTo>
                <a:cubicBezTo>
                  <a:pt x="4549" y="12483"/>
                  <a:pt x="4526" y="12521"/>
                  <a:pt x="4502" y="12521"/>
                </a:cubicBezTo>
                <a:close/>
                <a:moveTo>
                  <a:pt x="6093" y="17098"/>
                </a:moveTo>
                <a:cubicBezTo>
                  <a:pt x="6093" y="17212"/>
                  <a:pt x="6070" y="17325"/>
                  <a:pt x="6034" y="17363"/>
                </a:cubicBezTo>
                <a:cubicBezTo>
                  <a:pt x="6023" y="17363"/>
                  <a:pt x="6011" y="17363"/>
                  <a:pt x="5999" y="17363"/>
                </a:cubicBezTo>
                <a:cubicBezTo>
                  <a:pt x="5976" y="17363"/>
                  <a:pt x="5953" y="17363"/>
                  <a:pt x="5941" y="17288"/>
                </a:cubicBezTo>
                <a:cubicBezTo>
                  <a:pt x="5380" y="15510"/>
                  <a:pt x="5380" y="15510"/>
                  <a:pt x="5380" y="15510"/>
                </a:cubicBezTo>
                <a:cubicBezTo>
                  <a:pt x="4830" y="17288"/>
                  <a:pt x="4830" y="17288"/>
                  <a:pt x="4830" y="17288"/>
                </a:cubicBezTo>
                <a:cubicBezTo>
                  <a:pt x="4806" y="17363"/>
                  <a:pt x="4760" y="17401"/>
                  <a:pt x="4736" y="17363"/>
                </a:cubicBezTo>
                <a:cubicBezTo>
                  <a:pt x="4701" y="17325"/>
                  <a:pt x="4678" y="17212"/>
                  <a:pt x="4678" y="17098"/>
                </a:cubicBezTo>
                <a:cubicBezTo>
                  <a:pt x="4678" y="13089"/>
                  <a:pt x="4678" y="13089"/>
                  <a:pt x="4678" y="13089"/>
                </a:cubicBezTo>
                <a:cubicBezTo>
                  <a:pt x="4678" y="13013"/>
                  <a:pt x="4690" y="12937"/>
                  <a:pt x="4701" y="12899"/>
                </a:cubicBezTo>
                <a:cubicBezTo>
                  <a:pt x="5321" y="10895"/>
                  <a:pt x="5321" y="10895"/>
                  <a:pt x="5321" y="10895"/>
                </a:cubicBezTo>
                <a:cubicBezTo>
                  <a:pt x="5356" y="10781"/>
                  <a:pt x="5415" y="10781"/>
                  <a:pt x="5450" y="10895"/>
                </a:cubicBezTo>
                <a:cubicBezTo>
                  <a:pt x="6070" y="12899"/>
                  <a:pt x="6070" y="12899"/>
                  <a:pt x="6070" y="12899"/>
                </a:cubicBezTo>
                <a:cubicBezTo>
                  <a:pt x="6081" y="12937"/>
                  <a:pt x="6093" y="13013"/>
                  <a:pt x="6093" y="13089"/>
                </a:cubicBezTo>
                <a:lnTo>
                  <a:pt x="6093" y="17098"/>
                </a:lnTo>
                <a:close/>
                <a:moveTo>
                  <a:pt x="7169" y="14980"/>
                </a:moveTo>
                <a:cubicBezTo>
                  <a:pt x="6853" y="15964"/>
                  <a:pt x="6853" y="15964"/>
                  <a:pt x="6853" y="15964"/>
                </a:cubicBezTo>
                <a:cubicBezTo>
                  <a:pt x="6841" y="16039"/>
                  <a:pt x="6818" y="16039"/>
                  <a:pt x="6806" y="16039"/>
                </a:cubicBezTo>
                <a:cubicBezTo>
                  <a:pt x="6783" y="16039"/>
                  <a:pt x="6760" y="16039"/>
                  <a:pt x="6748" y="15964"/>
                </a:cubicBezTo>
                <a:cubicBezTo>
                  <a:pt x="6432" y="14980"/>
                  <a:pt x="6432" y="14980"/>
                  <a:pt x="6432" y="14980"/>
                </a:cubicBezTo>
                <a:cubicBezTo>
                  <a:pt x="6420" y="14942"/>
                  <a:pt x="6409" y="14867"/>
                  <a:pt x="6409" y="14791"/>
                </a:cubicBezTo>
                <a:cubicBezTo>
                  <a:pt x="6409" y="14715"/>
                  <a:pt x="6420" y="14640"/>
                  <a:pt x="6432" y="14602"/>
                </a:cubicBezTo>
                <a:cubicBezTo>
                  <a:pt x="6748" y="13618"/>
                  <a:pt x="6748" y="13618"/>
                  <a:pt x="6748" y="13618"/>
                </a:cubicBezTo>
                <a:cubicBezTo>
                  <a:pt x="6760" y="13543"/>
                  <a:pt x="6783" y="13543"/>
                  <a:pt x="6806" y="13543"/>
                </a:cubicBezTo>
                <a:cubicBezTo>
                  <a:pt x="6818" y="13543"/>
                  <a:pt x="6841" y="13543"/>
                  <a:pt x="6853" y="13618"/>
                </a:cubicBezTo>
                <a:cubicBezTo>
                  <a:pt x="7169" y="14602"/>
                  <a:pt x="7169" y="14602"/>
                  <a:pt x="7169" y="14602"/>
                </a:cubicBezTo>
                <a:cubicBezTo>
                  <a:pt x="7192" y="14715"/>
                  <a:pt x="7192" y="14867"/>
                  <a:pt x="7169" y="14980"/>
                </a:cubicBezTo>
                <a:close/>
                <a:moveTo>
                  <a:pt x="7496" y="7944"/>
                </a:moveTo>
                <a:cubicBezTo>
                  <a:pt x="7531" y="7944"/>
                  <a:pt x="7566" y="8020"/>
                  <a:pt x="7578" y="8133"/>
                </a:cubicBezTo>
                <a:cubicBezTo>
                  <a:pt x="7590" y="8209"/>
                  <a:pt x="7590" y="8360"/>
                  <a:pt x="7566" y="8436"/>
                </a:cubicBezTo>
                <a:cubicBezTo>
                  <a:pt x="7005" y="10214"/>
                  <a:pt x="7005" y="10214"/>
                  <a:pt x="7005" y="10214"/>
                </a:cubicBezTo>
                <a:cubicBezTo>
                  <a:pt x="7566" y="12029"/>
                  <a:pt x="7566" y="12029"/>
                  <a:pt x="7566" y="12029"/>
                </a:cubicBezTo>
                <a:cubicBezTo>
                  <a:pt x="7590" y="12105"/>
                  <a:pt x="7590" y="12219"/>
                  <a:pt x="7578" y="12332"/>
                </a:cubicBezTo>
                <a:cubicBezTo>
                  <a:pt x="7566" y="12446"/>
                  <a:pt x="7531" y="12521"/>
                  <a:pt x="7496" y="12521"/>
                </a:cubicBezTo>
                <a:cubicBezTo>
                  <a:pt x="6257" y="12521"/>
                  <a:pt x="6257" y="12521"/>
                  <a:pt x="6257" y="12521"/>
                </a:cubicBezTo>
                <a:cubicBezTo>
                  <a:pt x="6233" y="12521"/>
                  <a:pt x="6222" y="12483"/>
                  <a:pt x="6198" y="12446"/>
                </a:cubicBezTo>
                <a:cubicBezTo>
                  <a:pt x="5578" y="10441"/>
                  <a:pt x="5578" y="10441"/>
                  <a:pt x="5578" y="10441"/>
                </a:cubicBezTo>
                <a:cubicBezTo>
                  <a:pt x="5567" y="10365"/>
                  <a:pt x="5555" y="10289"/>
                  <a:pt x="5555" y="10214"/>
                </a:cubicBezTo>
                <a:cubicBezTo>
                  <a:pt x="5555" y="10138"/>
                  <a:pt x="5567" y="10062"/>
                  <a:pt x="5578" y="10025"/>
                </a:cubicBezTo>
                <a:cubicBezTo>
                  <a:pt x="6198" y="8020"/>
                  <a:pt x="6198" y="8020"/>
                  <a:pt x="6198" y="8020"/>
                </a:cubicBezTo>
                <a:cubicBezTo>
                  <a:pt x="6222" y="7982"/>
                  <a:pt x="6233" y="7944"/>
                  <a:pt x="6257" y="7944"/>
                </a:cubicBezTo>
                <a:lnTo>
                  <a:pt x="7496" y="7944"/>
                </a:lnTo>
                <a:close/>
                <a:moveTo>
                  <a:pt x="13589" y="12673"/>
                </a:moveTo>
                <a:cubicBezTo>
                  <a:pt x="11145" y="12673"/>
                  <a:pt x="11145" y="12673"/>
                  <a:pt x="11145" y="12673"/>
                </a:cubicBezTo>
                <a:cubicBezTo>
                  <a:pt x="11145" y="7717"/>
                  <a:pt x="11145" y="7717"/>
                  <a:pt x="11145" y="7717"/>
                </a:cubicBezTo>
                <a:cubicBezTo>
                  <a:pt x="13402" y="7717"/>
                  <a:pt x="13402" y="7717"/>
                  <a:pt x="13402" y="7717"/>
                </a:cubicBezTo>
                <a:cubicBezTo>
                  <a:pt x="13402" y="6280"/>
                  <a:pt x="13402" y="6280"/>
                  <a:pt x="13402" y="6280"/>
                </a:cubicBezTo>
                <a:cubicBezTo>
                  <a:pt x="11145" y="6280"/>
                  <a:pt x="11145" y="6280"/>
                  <a:pt x="11145" y="6280"/>
                </a:cubicBezTo>
                <a:cubicBezTo>
                  <a:pt x="11145" y="1627"/>
                  <a:pt x="11145" y="1627"/>
                  <a:pt x="11145" y="1627"/>
                </a:cubicBezTo>
                <a:cubicBezTo>
                  <a:pt x="13601" y="1627"/>
                  <a:pt x="13601" y="1627"/>
                  <a:pt x="13601" y="1627"/>
                </a:cubicBezTo>
                <a:cubicBezTo>
                  <a:pt x="13601" y="189"/>
                  <a:pt x="13601" y="189"/>
                  <a:pt x="13601" y="189"/>
                </a:cubicBezTo>
                <a:cubicBezTo>
                  <a:pt x="10654" y="189"/>
                  <a:pt x="10654" y="189"/>
                  <a:pt x="10654" y="189"/>
                </a:cubicBezTo>
                <a:cubicBezTo>
                  <a:pt x="10654" y="14110"/>
                  <a:pt x="10654" y="14110"/>
                  <a:pt x="10654" y="14110"/>
                </a:cubicBezTo>
                <a:cubicBezTo>
                  <a:pt x="13589" y="14110"/>
                  <a:pt x="13589" y="14110"/>
                  <a:pt x="13589" y="14110"/>
                </a:cubicBezTo>
                <a:lnTo>
                  <a:pt x="13589" y="12673"/>
                </a:lnTo>
                <a:close/>
                <a:moveTo>
                  <a:pt x="11823" y="18385"/>
                </a:moveTo>
                <a:cubicBezTo>
                  <a:pt x="11730" y="18385"/>
                  <a:pt x="11636" y="18498"/>
                  <a:pt x="11589" y="18801"/>
                </a:cubicBezTo>
                <a:cubicBezTo>
                  <a:pt x="11578" y="18801"/>
                  <a:pt x="11578" y="18801"/>
                  <a:pt x="11578" y="18801"/>
                </a:cubicBezTo>
                <a:cubicBezTo>
                  <a:pt x="11578" y="18422"/>
                  <a:pt x="11578" y="18422"/>
                  <a:pt x="11578" y="18422"/>
                </a:cubicBezTo>
                <a:cubicBezTo>
                  <a:pt x="11472" y="18422"/>
                  <a:pt x="11472" y="18422"/>
                  <a:pt x="11472" y="18422"/>
                </a:cubicBezTo>
                <a:cubicBezTo>
                  <a:pt x="11472" y="20654"/>
                  <a:pt x="11472" y="20654"/>
                  <a:pt x="11472" y="20654"/>
                </a:cubicBezTo>
                <a:cubicBezTo>
                  <a:pt x="11578" y="20654"/>
                  <a:pt x="11578" y="20654"/>
                  <a:pt x="11578" y="20654"/>
                </a:cubicBezTo>
                <a:cubicBezTo>
                  <a:pt x="11578" y="19217"/>
                  <a:pt x="11578" y="19217"/>
                  <a:pt x="11578" y="19217"/>
                </a:cubicBezTo>
                <a:cubicBezTo>
                  <a:pt x="11589" y="18914"/>
                  <a:pt x="11706" y="18687"/>
                  <a:pt x="11788" y="18687"/>
                </a:cubicBezTo>
                <a:cubicBezTo>
                  <a:pt x="11893" y="18687"/>
                  <a:pt x="11975" y="18876"/>
                  <a:pt x="11975" y="19255"/>
                </a:cubicBezTo>
                <a:cubicBezTo>
                  <a:pt x="11975" y="20654"/>
                  <a:pt x="11975" y="20654"/>
                  <a:pt x="11975" y="20654"/>
                </a:cubicBezTo>
                <a:cubicBezTo>
                  <a:pt x="12092" y="20654"/>
                  <a:pt x="12092" y="20654"/>
                  <a:pt x="12092" y="20654"/>
                </a:cubicBezTo>
                <a:cubicBezTo>
                  <a:pt x="12092" y="19217"/>
                  <a:pt x="12092" y="19217"/>
                  <a:pt x="12092" y="19217"/>
                </a:cubicBezTo>
                <a:cubicBezTo>
                  <a:pt x="12092" y="18649"/>
                  <a:pt x="11975" y="18385"/>
                  <a:pt x="11823" y="18385"/>
                </a:cubicBezTo>
                <a:close/>
                <a:moveTo>
                  <a:pt x="13297" y="19557"/>
                </a:moveTo>
                <a:cubicBezTo>
                  <a:pt x="13285" y="18876"/>
                  <a:pt x="13203" y="18385"/>
                  <a:pt x="12969" y="18385"/>
                </a:cubicBezTo>
                <a:cubicBezTo>
                  <a:pt x="12759" y="18385"/>
                  <a:pt x="12642" y="18876"/>
                  <a:pt x="12642" y="19519"/>
                </a:cubicBezTo>
                <a:cubicBezTo>
                  <a:pt x="12642" y="20314"/>
                  <a:pt x="12771" y="20730"/>
                  <a:pt x="13016" y="20730"/>
                </a:cubicBezTo>
                <a:cubicBezTo>
                  <a:pt x="13086" y="20730"/>
                  <a:pt x="13192" y="20654"/>
                  <a:pt x="13262" y="20427"/>
                </a:cubicBezTo>
                <a:cubicBezTo>
                  <a:pt x="13262" y="20163"/>
                  <a:pt x="13262" y="20163"/>
                  <a:pt x="13262" y="20163"/>
                </a:cubicBezTo>
                <a:cubicBezTo>
                  <a:pt x="13238" y="20163"/>
                  <a:pt x="13238" y="20163"/>
                  <a:pt x="13238" y="20163"/>
                </a:cubicBezTo>
                <a:cubicBezTo>
                  <a:pt x="13168" y="20314"/>
                  <a:pt x="13086" y="20389"/>
                  <a:pt x="13016" y="20389"/>
                </a:cubicBezTo>
                <a:cubicBezTo>
                  <a:pt x="12887" y="20389"/>
                  <a:pt x="12817" y="20238"/>
                  <a:pt x="12771" y="19936"/>
                </a:cubicBezTo>
                <a:cubicBezTo>
                  <a:pt x="12759" y="19860"/>
                  <a:pt x="12747" y="19746"/>
                  <a:pt x="12747" y="19595"/>
                </a:cubicBezTo>
                <a:cubicBezTo>
                  <a:pt x="12747" y="19557"/>
                  <a:pt x="12747" y="19557"/>
                  <a:pt x="12747" y="19557"/>
                </a:cubicBezTo>
                <a:lnTo>
                  <a:pt x="13297" y="19557"/>
                </a:lnTo>
                <a:close/>
                <a:moveTo>
                  <a:pt x="12969" y="18649"/>
                </a:moveTo>
                <a:cubicBezTo>
                  <a:pt x="13098" y="18649"/>
                  <a:pt x="13168" y="18914"/>
                  <a:pt x="13180" y="19292"/>
                </a:cubicBezTo>
                <a:cubicBezTo>
                  <a:pt x="12759" y="19292"/>
                  <a:pt x="12759" y="19292"/>
                  <a:pt x="12759" y="19292"/>
                </a:cubicBezTo>
                <a:cubicBezTo>
                  <a:pt x="12782" y="18914"/>
                  <a:pt x="12841" y="18649"/>
                  <a:pt x="12969" y="18649"/>
                </a:cubicBezTo>
                <a:close/>
                <a:moveTo>
                  <a:pt x="18138" y="18952"/>
                </a:moveTo>
                <a:cubicBezTo>
                  <a:pt x="18138" y="18763"/>
                  <a:pt x="18197" y="18649"/>
                  <a:pt x="18314" y="18649"/>
                </a:cubicBezTo>
                <a:cubicBezTo>
                  <a:pt x="18407" y="18649"/>
                  <a:pt x="18478" y="18839"/>
                  <a:pt x="18501" y="18914"/>
                </a:cubicBezTo>
                <a:cubicBezTo>
                  <a:pt x="18536" y="18914"/>
                  <a:pt x="18536" y="18914"/>
                  <a:pt x="18536" y="18914"/>
                </a:cubicBezTo>
                <a:cubicBezTo>
                  <a:pt x="18536" y="18574"/>
                  <a:pt x="18536" y="18574"/>
                  <a:pt x="18536" y="18574"/>
                </a:cubicBezTo>
                <a:cubicBezTo>
                  <a:pt x="18489" y="18498"/>
                  <a:pt x="18419" y="18385"/>
                  <a:pt x="18314" y="18385"/>
                </a:cubicBezTo>
                <a:cubicBezTo>
                  <a:pt x="18127" y="18385"/>
                  <a:pt x="18033" y="18649"/>
                  <a:pt x="18033" y="19028"/>
                </a:cubicBezTo>
                <a:cubicBezTo>
                  <a:pt x="18033" y="19784"/>
                  <a:pt x="18466" y="19633"/>
                  <a:pt x="18466" y="20087"/>
                </a:cubicBezTo>
                <a:cubicBezTo>
                  <a:pt x="18466" y="20314"/>
                  <a:pt x="18407" y="20427"/>
                  <a:pt x="18290" y="20427"/>
                </a:cubicBezTo>
                <a:cubicBezTo>
                  <a:pt x="18209" y="20427"/>
                  <a:pt x="18103" y="20276"/>
                  <a:pt x="18068" y="20125"/>
                </a:cubicBezTo>
                <a:cubicBezTo>
                  <a:pt x="18033" y="20125"/>
                  <a:pt x="18033" y="20125"/>
                  <a:pt x="18033" y="20125"/>
                </a:cubicBezTo>
                <a:cubicBezTo>
                  <a:pt x="18033" y="20465"/>
                  <a:pt x="18033" y="20465"/>
                  <a:pt x="18033" y="20465"/>
                </a:cubicBezTo>
                <a:cubicBezTo>
                  <a:pt x="18103" y="20616"/>
                  <a:pt x="18185" y="20730"/>
                  <a:pt x="18290" y="20730"/>
                </a:cubicBezTo>
                <a:cubicBezTo>
                  <a:pt x="18489" y="20730"/>
                  <a:pt x="18571" y="20465"/>
                  <a:pt x="18571" y="20087"/>
                </a:cubicBezTo>
                <a:cubicBezTo>
                  <a:pt x="18571" y="19292"/>
                  <a:pt x="18138" y="19519"/>
                  <a:pt x="18138" y="18952"/>
                </a:cubicBezTo>
                <a:close/>
                <a:moveTo>
                  <a:pt x="12408" y="17666"/>
                </a:moveTo>
                <a:cubicBezTo>
                  <a:pt x="12291" y="17666"/>
                  <a:pt x="12291" y="17666"/>
                  <a:pt x="12291" y="17666"/>
                </a:cubicBezTo>
                <a:cubicBezTo>
                  <a:pt x="12291" y="18422"/>
                  <a:pt x="12291" y="18422"/>
                  <a:pt x="12291" y="18422"/>
                </a:cubicBezTo>
                <a:cubicBezTo>
                  <a:pt x="12186" y="18422"/>
                  <a:pt x="12186" y="18422"/>
                  <a:pt x="12186" y="18422"/>
                </a:cubicBezTo>
                <a:cubicBezTo>
                  <a:pt x="12186" y="18687"/>
                  <a:pt x="12186" y="18687"/>
                  <a:pt x="12186" y="18687"/>
                </a:cubicBezTo>
                <a:cubicBezTo>
                  <a:pt x="12291" y="18687"/>
                  <a:pt x="12291" y="18687"/>
                  <a:pt x="12291" y="18687"/>
                </a:cubicBezTo>
                <a:cubicBezTo>
                  <a:pt x="12291" y="20011"/>
                  <a:pt x="12291" y="20011"/>
                  <a:pt x="12291" y="20011"/>
                </a:cubicBezTo>
                <a:cubicBezTo>
                  <a:pt x="12291" y="20503"/>
                  <a:pt x="12350" y="20654"/>
                  <a:pt x="12466" y="20654"/>
                </a:cubicBezTo>
                <a:cubicBezTo>
                  <a:pt x="12560" y="20654"/>
                  <a:pt x="12560" y="20654"/>
                  <a:pt x="12560" y="20654"/>
                </a:cubicBezTo>
                <a:cubicBezTo>
                  <a:pt x="12560" y="20389"/>
                  <a:pt x="12560" y="20389"/>
                  <a:pt x="12560" y="20389"/>
                </a:cubicBezTo>
                <a:cubicBezTo>
                  <a:pt x="12490" y="20389"/>
                  <a:pt x="12490" y="20389"/>
                  <a:pt x="12490" y="20389"/>
                </a:cubicBezTo>
                <a:cubicBezTo>
                  <a:pt x="12431" y="20389"/>
                  <a:pt x="12396" y="20314"/>
                  <a:pt x="12396" y="20049"/>
                </a:cubicBezTo>
                <a:cubicBezTo>
                  <a:pt x="12396" y="18687"/>
                  <a:pt x="12396" y="18687"/>
                  <a:pt x="12396" y="18687"/>
                </a:cubicBezTo>
                <a:cubicBezTo>
                  <a:pt x="12572" y="18687"/>
                  <a:pt x="12572" y="18687"/>
                  <a:pt x="12572" y="18687"/>
                </a:cubicBezTo>
                <a:cubicBezTo>
                  <a:pt x="12572" y="18422"/>
                  <a:pt x="12572" y="18422"/>
                  <a:pt x="12572" y="18422"/>
                </a:cubicBezTo>
                <a:cubicBezTo>
                  <a:pt x="12396" y="18422"/>
                  <a:pt x="12396" y="18422"/>
                  <a:pt x="12396" y="18422"/>
                </a:cubicBezTo>
                <a:lnTo>
                  <a:pt x="12408" y="1766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pPr>
            <a:endParaRPr sz="1800"/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870831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16176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5448301"/>
            <a:ext cx="6119813" cy="14097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8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197164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623888" y="658801"/>
            <a:ext cx="6119813" cy="969975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5000" b="0" spc="0">
                <a:solidFill>
                  <a:srgbClr val="FFFFFF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8" y="1628774"/>
            <a:ext cx="4824413" cy="1800226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  <a:lvl2pPr marL="2714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2pPr>
            <a:lvl3pPr marL="361950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3pPr>
            <a:lvl4pPr marL="442913" indent="-171450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4pPr>
            <a:lvl5pPr marL="538163" indent="-180975" defTabSz="914400">
              <a:lnSpc>
                <a:spcPct val="100000"/>
              </a:lnSpc>
              <a:spcBef>
                <a:spcPts val="200"/>
              </a:spcBef>
              <a:buSzPct val="100000"/>
              <a:defRPr sz="22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5pPr>
          </a:lstStyle>
          <a:p>
            <a:r>
              <a:t>Click to edit Master subtitle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9" name="Text Placeholder 7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10398918" y="4707732"/>
            <a:ext cx="2808289" cy="2508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200"/>
              </a:spcBef>
              <a:buSzTx/>
              <a:buNone/>
              <a:defRPr sz="800">
                <a:solidFill>
                  <a:srgbClr val="FFFFFF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r>
              <a:t>© Copyright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9355" y="6171686"/>
            <a:ext cx="38824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575A5D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31313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192412"/>
      </p:ext>
    </p:extLst>
  </p:cSld>
  <p:clrMapOvr>
    <a:masterClrMapping/>
  </p:clrMapOvr>
  <p:transition spd="slow">
    <p:push dir="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73450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27942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01678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34375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1882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ullet_Lis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28628741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357636216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0676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330074483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48086826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27590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02088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92579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81383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7960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57610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3517456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2119721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9864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2369810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2655908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23056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93225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99455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89544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6470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731443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15521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30089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75905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90160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44326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00476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9885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69817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747547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31345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55200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70542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4363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7099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53618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3376552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509980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5821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630338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74713914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492472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72422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55D3345-6186-49B0-B6E3-18C1158AB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9016401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1462242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408945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7627512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774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9362880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3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4528522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2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9" y="3196423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0DC191-03DE-411F-B902-344DA3B883FC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16702040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Boulder_Dark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12" y="144380"/>
            <a:ext cx="7717153" cy="2592804"/>
          </a:xfrm>
        </p:spPr>
        <p:txBody>
          <a:bodyPr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53120" y="4589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78719" y="3819370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0DC191-03DE-411F-B902-344DA3B883FC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95" y="788069"/>
            <a:ext cx="7656502" cy="5198204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90465" y="2424363"/>
            <a:ext cx="2649198" cy="1753770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7593579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5" y="1628776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A1E1E4BA-95BF-40DE-8D02-59381F89CE33}"/>
              </a:ext>
            </a:extLst>
          </p:cNvPr>
          <p:cNvSpPr/>
          <p:nvPr userDrawn="1"/>
        </p:nvSpPr>
        <p:spPr>
          <a:xfrm>
            <a:off x="3998506" y="4806548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36772186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3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9020636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2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9" y="3196423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DE4E5-EED2-45D1-80FB-7BA6B76603E0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96623993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9149" y="1628776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098A5E8F-8603-4979-8271-4EC0F557E77F}"/>
              </a:ext>
            </a:extLst>
          </p:cNvPr>
          <p:cNvSpPr/>
          <p:nvPr userDrawn="1"/>
        </p:nvSpPr>
        <p:spPr>
          <a:xfrm>
            <a:off x="9042400" y="842330"/>
            <a:ext cx="2009764" cy="1450034"/>
          </a:xfrm>
          <a:custGeom>
            <a:avLst/>
            <a:gdLst>
              <a:gd name="connsiteX0" fmla="*/ 4301681 w 5127300"/>
              <a:gd name="connsiteY0" fmla="*/ 406432 h 3699319"/>
              <a:gd name="connsiteX1" fmla="*/ 3803999 w 5127300"/>
              <a:gd name="connsiteY1" fmla="*/ 157639 h 3699319"/>
              <a:gd name="connsiteX2" fmla="*/ 3136297 w 5127300"/>
              <a:gd name="connsiteY2" fmla="*/ 0 h 3699319"/>
              <a:gd name="connsiteX3" fmla="*/ 1990725 w 5127300"/>
              <a:gd name="connsiteY3" fmla="*/ 0 h 3699319"/>
              <a:gd name="connsiteX4" fmla="*/ 934974 w 5127300"/>
              <a:gd name="connsiteY4" fmla="*/ 437293 h 3699319"/>
              <a:gd name="connsiteX5" fmla="*/ 437293 w 5127300"/>
              <a:gd name="connsiteY5" fmla="*/ 935069 h 3699319"/>
              <a:gd name="connsiteX6" fmla="*/ 0 w 5127300"/>
              <a:gd name="connsiteY6" fmla="*/ 1990725 h 3699319"/>
              <a:gd name="connsiteX7" fmla="*/ 0 w 5127300"/>
              <a:gd name="connsiteY7" fmla="*/ 2206276 h 3699319"/>
              <a:gd name="connsiteX8" fmla="*/ 1493044 w 5127300"/>
              <a:gd name="connsiteY8" fmla="*/ 3699320 h 3699319"/>
              <a:gd name="connsiteX9" fmla="*/ 3483959 w 5127300"/>
              <a:gd name="connsiteY9" fmla="*/ 3699320 h 3699319"/>
              <a:gd name="connsiteX10" fmla="*/ 4900422 w 5127300"/>
              <a:gd name="connsiteY10" fmla="*/ 2678335 h 3699319"/>
              <a:gd name="connsiteX11" fmla="*/ 5050441 w 5127300"/>
              <a:gd name="connsiteY11" fmla="*/ 2213991 h 3699319"/>
              <a:gd name="connsiteX12" fmla="*/ 4301681 w 5127300"/>
              <a:gd name="connsiteY12" fmla="*/ 406432 h 369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27300" h="3699319">
                <a:moveTo>
                  <a:pt x="4301681" y="406432"/>
                </a:moveTo>
                <a:lnTo>
                  <a:pt x="3803999" y="157639"/>
                </a:lnTo>
                <a:cubicBezTo>
                  <a:pt x="3596735" y="53912"/>
                  <a:pt x="3368135" y="0"/>
                  <a:pt x="3136297" y="0"/>
                </a:cubicBezTo>
                <a:lnTo>
                  <a:pt x="1990725" y="0"/>
                </a:lnTo>
                <a:cubicBezTo>
                  <a:pt x="1594771" y="0"/>
                  <a:pt x="1215009" y="157258"/>
                  <a:pt x="934974" y="437293"/>
                </a:cubicBezTo>
                <a:lnTo>
                  <a:pt x="437293" y="935069"/>
                </a:lnTo>
                <a:cubicBezTo>
                  <a:pt x="157353" y="1215009"/>
                  <a:pt x="0" y="1594771"/>
                  <a:pt x="0" y="1990725"/>
                </a:cubicBezTo>
                <a:lnTo>
                  <a:pt x="0" y="2206276"/>
                </a:lnTo>
                <a:cubicBezTo>
                  <a:pt x="0" y="3030855"/>
                  <a:pt x="668465" y="3699320"/>
                  <a:pt x="1493044" y="3699320"/>
                </a:cubicBezTo>
                <a:lnTo>
                  <a:pt x="3483959" y="3699320"/>
                </a:lnTo>
                <a:cubicBezTo>
                  <a:pt x="4126611" y="3699320"/>
                  <a:pt x="4697159" y="3288030"/>
                  <a:pt x="4900422" y="2678335"/>
                </a:cubicBezTo>
                <a:lnTo>
                  <a:pt x="5050441" y="2213991"/>
                </a:lnTo>
                <a:cubicBezTo>
                  <a:pt x="5285423" y="1509141"/>
                  <a:pt x="4966335" y="738759"/>
                  <a:pt x="4301681" y="406432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5E436550-ECE4-4F97-94A7-25031C46A5B8}"/>
              </a:ext>
            </a:extLst>
          </p:cNvPr>
          <p:cNvSpPr/>
          <p:nvPr userDrawn="1"/>
        </p:nvSpPr>
        <p:spPr>
          <a:xfrm>
            <a:off x="3998506" y="4806548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2013635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676049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3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81482238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2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9" y="3196423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DE4E5-EED2-45D1-80FB-7BA6B76603E0}"/>
              </a:ext>
            </a:extLst>
          </p:cNvPr>
          <p:cNvSpPr/>
          <p:nvPr userDrawn="1"/>
        </p:nvSpPr>
        <p:spPr>
          <a:xfrm>
            <a:off x="5767004" y="5664564"/>
            <a:ext cx="570489" cy="570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1676232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2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5" y="1628776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96063B1D-F1F2-4930-8BB2-E363818DACCC}"/>
              </a:ext>
            </a:extLst>
          </p:cNvPr>
          <p:cNvSpPr/>
          <p:nvPr userDrawn="1"/>
        </p:nvSpPr>
        <p:spPr>
          <a:xfrm>
            <a:off x="9042400" y="842330"/>
            <a:ext cx="2009764" cy="1450034"/>
          </a:xfrm>
          <a:custGeom>
            <a:avLst/>
            <a:gdLst>
              <a:gd name="connsiteX0" fmla="*/ 4301681 w 5127300"/>
              <a:gd name="connsiteY0" fmla="*/ 406432 h 3699319"/>
              <a:gd name="connsiteX1" fmla="*/ 3803999 w 5127300"/>
              <a:gd name="connsiteY1" fmla="*/ 157639 h 3699319"/>
              <a:gd name="connsiteX2" fmla="*/ 3136297 w 5127300"/>
              <a:gd name="connsiteY2" fmla="*/ 0 h 3699319"/>
              <a:gd name="connsiteX3" fmla="*/ 1990725 w 5127300"/>
              <a:gd name="connsiteY3" fmla="*/ 0 h 3699319"/>
              <a:gd name="connsiteX4" fmla="*/ 934974 w 5127300"/>
              <a:gd name="connsiteY4" fmla="*/ 437293 h 3699319"/>
              <a:gd name="connsiteX5" fmla="*/ 437293 w 5127300"/>
              <a:gd name="connsiteY5" fmla="*/ 935069 h 3699319"/>
              <a:gd name="connsiteX6" fmla="*/ 0 w 5127300"/>
              <a:gd name="connsiteY6" fmla="*/ 1990725 h 3699319"/>
              <a:gd name="connsiteX7" fmla="*/ 0 w 5127300"/>
              <a:gd name="connsiteY7" fmla="*/ 2206276 h 3699319"/>
              <a:gd name="connsiteX8" fmla="*/ 1493044 w 5127300"/>
              <a:gd name="connsiteY8" fmla="*/ 3699320 h 3699319"/>
              <a:gd name="connsiteX9" fmla="*/ 3483959 w 5127300"/>
              <a:gd name="connsiteY9" fmla="*/ 3699320 h 3699319"/>
              <a:gd name="connsiteX10" fmla="*/ 4900422 w 5127300"/>
              <a:gd name="connsiteY10" fmla="*/ 2678335 h 3699319"/>
              <a:gd name="connsiteX11" fmla="*/ 5050441 w 5127300"/>
              <a:gd name="connsiteY11" fmla="*/ 2213991 h 3699319"/>
              <a:gd name="connsiteX12" fmla="*/ 4301681 w 5127300"/>
              <a:gd name="connsiteY12" fmla="*/ 406432 h 369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27300" h="3699319">
                <a:moveTo>
                  <a:pt x="4301681" y="406432"/>
                </a:moveTo>
                <a:lnTo>
                  <a:pt x="3803999" y="157639"/>
                </a:lnTo>
                <a:cubicBezTo>
                  <a:pt x="3596735" y="53912"/>
                  <a:pt x="3368135" y="0"/>
                  <a:pt x="3136297" y="0"/>
                </a:cubicBezTo>
                <a:lnTo>
                  <a:pt x="1990725" y="0"/>
                </a:lnTo>
                <a:cubicBezTo>
                  <a:pt x="1594771" y="0"/>
                  <a:pt x="1215009" y="157258"/>
                  <a:pt x="934974" y="437293"/>
                </a:cubicBezTo>
                <a:lnTo>
                  <a:pt x="437293" y="935069"/>
                </a:lnTo>
                <a:cubicBezTo>
                  <a:pt x="157353" y="1215009"/>
                  <a:pt x="0" y="1594771"/>
                  <a:pt x="0" y="1990725"/>
                </a:cubicBezTo>
                <a:lnTo>
                  <a:pt x="0" y="2206276"/>
                </a:lnTo>
                <a:cubicBezTo>
                  <a:pt x="0" y="3030855"/>
                  <a:pt x="668465" y="3699320"/>
                  <a:pt x="1493044" y="3699320"/>
                </a:cubicBezTo>
                <a:lnTo>
                  <a:pt x="3483959" y="3699320"/>
                </a:lnTo>
                <a:cubicBezTo>
                  <a:pt x="4126611" y="3699320"/>
                  <a:pt x="4697159" y="3288030"/>
                  <a:pt x="4900422" y="2678335"/>
                </a:cubicBezTo>
                <a:lnTo>
                  <a:pt x="5050441" y="2213991"/>
                </a:lnTo>
                <a:cubicBezTo>
                  <a:pt x="5285423" y="1509141"/>
                  <a:pt x="4966335" y="738759"/>
                  <a:pt x="4301681" y="406432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84D4B8DB-1F5E-480D-AE40-1D5D06C5173D}"/>
              </a:ext>
            </a:extLst>
          </p:cNvPr>
          <p:cNvSpPr/>
          <p:nvPr userDrawn="1"/>
        </p:nvSpPr>
        <p:spPr>
          <a:xfrm>
            <a:off x="3998506" y="4806548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62489934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95592138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12889764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3400627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Ful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3324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7ADD55-CFF7-42D8-BCA2-8E8EA4B58B8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BF2C384-D61B-4D41-AD31-C7B8A63EE3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F4CDB79F-6EFE-4032-A063-DAA5DACA3E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14FB6363-A0C5-4B24-A8E4-90824F4053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56B41CE-903C-422F-8D3D-ABA84D8708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31D6353-872C-42E8-8DE6-DD3A2DAD2A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0D6028D8-2545-4E42-B1A0-8E0B352072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F1F72470-BB23-4940-9E9B-9E878F4E8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11FA7B1F-DDB1-4229-A88D-962513CF7C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869517EA-0946-403C-9A01-C518178DDF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F49EDBC-60E2-44C2-B7B9-855AB9E52E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2351C069-35DB-43DA-BE0D-2F9055E2A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BCCB3D9-D8A5-475F-9483-DBC5FFBD05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878A9998-C0C1-4DB5-B13B-4737687FF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2E533B01-A949-4752-AF54-9ADC13E365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786BE1F0-F0A9-4DEC-A835-02BFB3822B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AADE267-78F0-4B19-AD00-AD566B8719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D0360A16-CFC7-41B5-844E-CE7F5AB5D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96F8B4F2-BE38-4C5B-A2E4-CD1371779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DEBB5309-C7D2-4495-97B0-D3A37650E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A97BC3B5-5528-4D10-BC9E-09051BE211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79B2BB9C-5A74-4F38-B96E-2F28BB328B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86234E5E-18ED-4A31-BA60-4138705443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8CCB502-03A3-404A-8B11-D0AE6E0B12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1B8C215D-0CEA-4796-935B-61DDFCC4D2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C392FB94-F3B9-4326-92AD-7E94EF1220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952EB94C-231E-4711-8038-D98623119F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D3F3CF6B-78F7-4811-BCE6-9F8410B609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994B7DA7-BF18-434A-87CE-B6C4079CDC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255AD87F-3058-4CB8-BE98-552C18A7FD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701BC3C4-7B52-4751-8317-084E2F8DB1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D62E3F14-BAE9-4104-A09A-8D2DB820B5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4A8CE354-A5F1-4E37-8D49-72A1259CDF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84FA4A9-4114-4518-A789-B5B04558AD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AC6B216E-C739-4D58-BA05-06196DCC50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010A4F0B-AA5E-47BC-8F52-4037E25DF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0BC943D-E726-4BB7-8627-A2D350D7B3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79C9939E-F2F7-4061-9CC9-CCA99982D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E639F3A-5C7F-4EFF-9CCA-6E3537F12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229D4D7C-8F28-410C-BDB1-76CA0BCD00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7152AA2-4796-48E8-9348-390F8CCE1D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53E6F458-DE79-4D94-A35D-A109064A0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87DAE65-6EBC-48A5-99FE-72B9DFFB74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BFB5F4F3-32A0-43C2-B845-6CCF5861AB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138B05A0-22E7-4935-9CE9-E6FD3D2733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33093BF1-0BC8-44DC-B0C0-CAFABD7EE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60B9D79E-D08C-415D-A9B0-70FD774361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DF94D9EB-FECC-45FB-A427-27D46E9613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832CEADC-51A9-4E7D-96BB-4E6861675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4D0E50-84E9-4175-BA4B-06AC47AAE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14100839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NoSu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605092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2Co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6875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687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7B94DB-0403-4A70-8B86-71120EA324E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140D41D-2793-46B3-8971-FB19656E5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DE87827-E2F1-47C8-9F24-A20C154247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09BFA1EA-0604-40E4-8297-7EAC5F299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C8A31AE-4025-43C6-9792-D76B883F46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0C9FEFB-91B6-428D-821C-5179F5A01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FE0E7AB9-ED9F-44BA-83C4-4121AACFC9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C5F0CA4-6A81-4B01-973E-153BCDE13C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D8736557-98AC-4B7B-BCE1-30794C74A6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C2542F2-460E-4BF6-896B-F97A62142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89496F-BED5-4AC5-ACB4-A8242840C9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35FC17CE-8CA8-4EF9-B60C-F54CDDC45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2CC5785-7477-4191-94C7-6FBAFF9CF3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2CBEA86D-5300-4895-A55F-5710936678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BFD67DE-2898-41B3-9A00-507E56B0B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DDE0D2F3-0AFA-407B-AFA4-D899F9B70F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FC97CCF2-9A1D-4C38-8F3E-AD86F9D75E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1EDDD681-9156-4D8A-9E4A-DC2DA3407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19CD46F2-F544-4AB4-A3B4-FEF48FDBF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9F78306-0497-4FEC-820C-B1493A5CC8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664A9EB-BA88-480B-BC19-2D26B8A5A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7D18363-1635-4E0C-A7B7-E3FAE44DC0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0E65B91-DCF4-4283-B015-FC82AA756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49AC3FA6-48DE-49B9-B65E-576E19F736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1F4AC720-75DB-40B5-8C2E-FA471BDB6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17FA70C6-9C26-4C28-BD90-A327D38E14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0623C03-E43C-4FFA-B260-0084133321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9904097F-6EFC-413E-A46F-3B70068909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4A04ABB1-B667-441A-813B-C70275EF0B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B8AE7F4D-C0E1-4E6F-B092-15AB8DFF0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1D781691-5942-4D77-BF7E-418E489C4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8028309D-DCD4-4EB4-9481-1CA3C9ACB8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474F91E7-2BE5-48E4-94F1-0CAB8A0DD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DF8F1DC5-A744-4982-98F2-E05F96BC4A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9449632-BE19-47E2-A1A2-F68413BFF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BA5207-5FA4-4870-9DB7-7A85FF15BA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49AE4967-CA37-4FB3-8F1F-FBE2A9D39F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399240B-8F88-4E19-80ED-405D24F4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233BDDE-C7D9-4E3B-A31D-7C953F1375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0FB5BC2-02D9-42CB-B265-EDD26652AC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478F5A5E-5C6A-430D-8ADC-B8F7AD0055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FE02BE90-CD06-4E68-93F2-1A0CF3AA7F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1B303704-290E-45A6-907C-2B6BE3D8B9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671BC714-F4F3-4F4B-BC75-CD053F14F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BFD5364E-B7FB-4FE3-AFEE-6E669A5DB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C83FBC2-E859-410A-B462-EC4BE1501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DBA6E912-5FFF-48C6-85B1-84F6F6456B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E5523A5-F3CF-428C-92C2-BA42AA62E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485F77D-5732-434E-BCC9-1AD634D3F6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456298B-3ECB-459A-B3DD-8A4317CDFA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02017894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2Col_NoSu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798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356069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3682BA-159D-49E0-A3CD-CD9959B3C3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B12B8D1-9956-4075-9FDE-C229291A5A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C69AD0-A1F0-43F3-B32E-A65AAC6AB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3235623-FF67-4E7B-9D85-34B6679249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285AD912-C534-44F4-BDC3-AC95E6D9F1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B6A3918E-9F74-47F8-8AE5-8E6A4292E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D1167324-3A76-40E9-90E8-DD2F7E90D2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1DFA1E4-EDBD-4FDA-B533-71F357D08A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D860C18C-0E82-4B89-B4C1-FD1E1A6EFA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D94FF2-9E5E-4B44-BDA7-82F14D6D7E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2340AE9-E49D-404A-A81C-6D6A8433F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EEE6F38-4C98-4407-BDBF-81CAB5B5C9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3D12D65B-453D-49DB-8EC1-306D1D106D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76289FB-D4EB-4A62-9789-E3E67A2DF0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806B249F-EAEA-4B3C-AF89-906B8E6A36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48F58A20-7395-4FED-9FCB-A0C36E7D1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611620B0-A38D-47EE-B5D3-97C8FEB954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CD024043-158E-41CF-8446-B47EA0A729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F02DEDC5-166B-41C9-A9A7-5A92F50F60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12E64235-48A5-4C09-9365-1482B9457D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065626D-7190-49C0-9AA0-362B4E83FF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8C3A2CBC-40B9-4E64-925B-DAB3C9C52A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9F51A37-4832-4911-95F7-B756E4A042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B1F19DF7-80FD-4995-90AC-2738B59078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CB212349-F6C6-4687-A480-BC765D7F9C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82F79280-CBCB-4396-8993-EB99166AE6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46068663-17C1-4FAB-8670-CE09F25DC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8CA4FD5A-63BB-4C19-8C71-D8667A77D7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E5899F74-984A-45C4-8B5A-D3DA5189A1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586CD994-7373-466E-9958-E9107A27A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E0E7B435-B595-4558-BBF5-7D35A415E3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C6CDA4B-FA92-4CC6-AAB8-AC7D82242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81D60859-37D3-409A-995F-B45A9B6687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F5D0569-5C64-481E-B7DD-E13F175BA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855484A-C666-435B-A23B-11E2F0C34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2EE7BA80-7618-42F8-8ED2-C90F21042C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947C8F6-7516-4A4F-8C88-76ACD3A995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D082817B-6C0F-4B1B-A361-F276F3F5F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CAF54DB4-20CD-4A8A-AE38-B32036849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1A3F815C-7645-4763-9C5D-138805084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9FA719A-5F59-401B-81C9-E79595F7D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499151B1-1063-4AF9-A70B-B15637A23B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A1094C8-8BAB-4647-BACA-E5FEC6764B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90274F2B-827F-4303-83D1-28B2C21B7B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0CFBAF88-E4E1-4760-97E1-780A2E4AA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4AB10AFC-CAA3-4F1A-8068-733CEE3F44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5684FA2B-8F7E-4E5B-B94D-BE6A55B30D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64B1D25-2514-4092-99A3-FB7471AF9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F2BABF96-87D4-49FE-BAD6-14BC4CC7E1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1712BFE0-F288-478F-A0C8-74EC089399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592732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590403-7B37-40AF-AC98-20731340A5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1E00F38-903F-4192-BD8A-43AA48AD26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ADFE048-2AAC-4274-AD31-C9C127116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FC9847-0A71-466F-907F-AA489C72F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EB6D8C-5456-4EB0-9EE3-C7140CB273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C03E5F2E-ECC8-4142-88FA-8D4D6E9E9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28BF9CD-0042-4594-9B51-C6CEF91D24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84A7DC5-776D-4A90-9A1A-80A79FA89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FAEDE3B8-8EEF-4D87-A028-EE9E99481D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FA67D9D-787C-49E6-B711-DCB0805E19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88214D81-BC87-44A0-81A0-BFC4CAD39F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8912043-7FD1-453B-8BFE-D3E68C878C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9929F62-4525-4906-A155-D4D4EBAFE7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09418ED3-3EA4-4DFD-B244-ED0884700D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8A55681-BB4A-476F-A17B-30A1C89526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F84CAF3-B7D9-45CB-96C7-BB87E15BA9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B8FB51B-A982-44D2-907C-B2ED4CEEA9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0CDC0DF-BF24-4A2A-A47D-45405C0201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75DD08C-605E-44A2-B26E-B18B078E6A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EA7F2ADF-40D9-46D9-B7BF-9BBBD96A56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EAA84072-9614-4299-AD08-ED25A8FBBE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646BA53B-464B-4404-8509-C3B9B08945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553E7698-0B77-4957-8F03-EBCDE11FF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7731B276-FC08-434C-9C62-03029EC5D8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1BF7F502-223E-4793-BF48-6EB5558E36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6DA6E5F9-6BFF-46FA-9FD0-8A6E9FA5B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A9CACA2D-BCB5-430E-92BA-EEB7CF4A3F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442CF75-B1AF-4674-B3CB-768EDCF3E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8392019-1571-4884-A73C-A12724235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20517FF-0B6D-419D-93A1-4C6F15D429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0FFBDA16-E99F-4CE3-90F6-29A903F0C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6885F1-8973-4FBF-B068-F2193EB156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4480E8CB-28B4-4911-8D6C-754C032C2B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3CD65424-8954-413B-A3BE-EF0E2629D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D9618CA-3126-4D71-BD53-30D8B4F666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14FF7058-6917-46E1-8C9E-82CB51779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1D46AB07-0E79-4F9A-B7CD-F4E62C9E5F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BB691146-FEB3-428C-AE85-3C0BFD4572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61BE0262-7C44-4206-81F8-CC36094CE3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3CFD4A9-443A-411D-8FC0-8DF6DFBDFD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7A6B7638-B33A-4924-9105-28ECE4E3AE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7DA51CC0-B89E-4416-A073-511715D43B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1C704B63-D84D-4236-9C37-235A16AAFA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95F8393-61B7-4CFB-B2F5-99F55E2A36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DE7412D9-2211-488B-9F11-B5D55713A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AFC17DB-76C9-4C85-A39E-BDF6E82BE6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7D5851FD-491F-4C33-BF85-317678AAA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4192BAD7-6F6F-4C5A-8EF9-B51239309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10BEE32-3849-4D6B-932A-16211DA144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F05CFAE6-601D-4436-BD8F-C0D410639A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57259901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2Co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6875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6875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0069A8-6F09-45BE-9DB2-D361FBF2FE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279CD1D-5E39-49D4-9745-6E2502ADE9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123FD9F-BF3F-4B7E-A9A0-823540FF11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7BE589-1DE2-42F9-B4CB-E054BC0F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A6CB1A9-C0A2-4D87-8187-801DC72D86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F24C10A-EA9A-4AB8-B65A-4B569E50D2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605FBFF-4509-479F-BFC8-464ACE6A6A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C6B946C-0451-4C06-9BFE-F67F8804DA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438542-E8B7-4172-9DBC-6B802F7241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368E20E-1763-4ECE-8CBF-2017B3CD73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C6B0613E-9F0F-4E40-80F5-2DA19A3ED1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586D24ED-BAB5-43ED-9781-8B6548E3F9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9718D93-6E11-4102-86D5-C790EDD2DE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56584BC0-6E4C-4262-BDC4-FBDCB846C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9496B255-EBB0-487F-8313-03FFA853D4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5CC10CF-7A66-429C-96BD-F8796D95F7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D45BC13-78FA-442F-9AEE-5A3E7ECD47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BEFA1CD0-E938-42E0-A5BE-B42AF0D0B1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72AF32C-FA40-4482-8A40-2DE227FFDB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C3BBC48-B968-4007-8C50-0375081F58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717E27C-336E-41D4-91B5-14B2366CEB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76E07BB1-1548-4917-B565-1C25F11EBD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8029383-C49F-47E0-AAEE-92F2155C23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91AB04D3-CE50-4817-8B82-F5D21C776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2F3E632-A3AA-4FF7-86B6-23CE3A362C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4CAF7252-49DA-4B70-A3D5-3C4F037CF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74D0E4E9-6D7B-4911-8F8B-99258B0E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A717097-BCAB-4B21-88E9-7E533C56E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E92FD166-3547-42A1-8925-6CAEEF005A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D68E7BDB-36F2-438B-B7C5-67D4B3AD62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1340D33-F4F2-4449-B8E2-8D7325ADCF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B8E6817-AA3C-4B6A-8089-B3FC1A66E3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FE23E66A-DA2D-4407-8FB3-F28730AC66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81BA196C-E430-4F8C-9FA5-64ED08FD5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624900D-CEB6-44FD-8C8C-5BFC44E5CC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0000334-3DE3-4B87-AEF9-1E577AF86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1D8F2F70-4DB5-44A6-BDDE-455879F5D3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D460AEFB-5567-4D63-8D23-0DC613951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EAB5786F-A0C4-4474-A8D9-75A6E53669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00CF159E-8216-41D4-860B-BB06E437AA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6E1B7BCC-36BE-4E50-B957-72C5D0574A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D9B4EB12-5604-404C-B37B-403068DC59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F901D364-F620-4A30-8133-287B39F7D2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10B0D892-0C9E-4092-B8C6-AB94D9B940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DCF444C7-2C2C-4309-AD02-82697F3448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C914391C-FD7C-4B2A-A02D-6170D095A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B177F2D2-7A5A-4AD9-81DB-FDDB79D436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4F5420D-E005-4F18-A2AD-41717627F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1AC68CE-0E62-4DDF-BF40-89EC487698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71F26964-CDE7-4482-8EC0-6A54730D3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212679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2Col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420658-ADF2-4E61-B24C-C894637918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BE0A01A-5380-4132-9C8D-8FE4696F50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F3F83FB-056A-46AE-ADB8-5DDE76AEF1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5FB8B1C-B1D5-4AFC-90A9-E66C4D351E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B991AF3D-BECD-42FD-A4AB-DAE910013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94BC71D0-9B99-4896-AC06-FFEB5B842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AE06C27-0EA9-42DE-9108-6522E9A558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13C331C-96D8-4689-9DCC-D044571BD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56FE6F32-8592-46DA-8109-D2F4965679E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DEB9C23-EF39-4C99-B6E0-D281211F1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F3648F2-9E77-4217-920E-BA3A0131B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9751F2D-C115-444B-80F4-1428169C7C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952524D9-03CD-40ED-A935-4EE82A5445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626F2AD2-501D-4B7A-BFB9-13887E3B35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0A83A2D-F1BE-40DC-9F82-58D5BF4D0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D738EB0C-EE85-455E-92BA-88034D1C00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040AFC8-586D-4D12-BED0-D7E019906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69D11FF6-360D-4FD6-80AF-5F9E172C84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D9144B5F-9644-4A51-8F21-9F9EDD3A5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DBA89738-8FB6-4031-AF04-EB821DC0E2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43C10A18-1203-487A-A5F7-1650AA334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D296C316-C587-4C38-89B1-8A45989BB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6C8FCE64-3084-494F-87AB-F1CD73E63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D44B4A4E-6C73-4006-9ACF-65778F4FE2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EB6560B9-9E55-4CF3-931B-334D7290DA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7B2E63F-5589-496B-953B-207FF54B5E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788732D6-3A93-4991-8AEB-3E9DA30E16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3765C6F2-5C2F-4364-B998-B0776BEF35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1B7ED79A-D742-49F6-B62B-3BCD6293CE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AEF294CB-2046-4717-A447-BA9F3635C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F1CB4D86-FF0A-402C-B7F1-23786549B2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1B207B02-8B9A-444F-B3EF-A65C3C065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79FFFAFF-AEC1-4692-B83C-603F58622D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AC028A62-EBFE-4D94-8E0E-15D7A4020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94E52D8A-9A25-4ECB-8E4D-A29CBEDF13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CC02CE4-5FF8-4345-BACF-BAE79B17E1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4272A4D7-C3D7-455C-ABC0-647010EE96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59FD1CE2-9B52-42FB-A0A1-EB7225D28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51D3F250-FABB-4D1A-9070-F71CC8FC27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9E24A3F4-F617-478B-8200-9E620C3D09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DCED2C3E-4703-433E-8563-3C44C559BA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745AECA3-F58A-4298-920B-65ADB865A1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779D719D-1D41-4124-BB72-58AE2018A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5F05BC4E-2A32-4A66-8E94-90BF1FF00F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FBE884BC-21ED-4950-8A66-35384B38A2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BF9F485C-2830-4BCC-A5C1-3EBF6A07F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1E883370-5E31-4A54-9A5D-3F29C2D1B7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E165B76D-B39D-4616-B413-824711E83D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EECB341-5926-4341-BD4E-1B206492ED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1E6D159B-9FFF-4777-9800-BFC0CD612C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723129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6875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6875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98788-53D6-4F21-93E3-0607CFF247A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D7D05C7-5BAA-4C4A-8F17-0439FD4EF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9DCEF79-6700-4939-BAC0-49229C263E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1FDCD57-7A74-4B3D-8B43-7845AF695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9C005DA-3881-4C21-96F1-1402262152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02F83CE0-BF02-402D-BAD1-9179E65D5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899D65AA-4B6B-4E7D-B482-18523C1215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03B6F46-ED94-4229-A5E8-12E890116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48D2DA7F-B422-4A16-B986-F2429454C3C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AA7AA87-B254-454F-86B2-1268C71E4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5B1EBC75-02F1-4E8D-9109-25CAEEDC2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9B904A3-BECE-4CE0-86F2-05C4150A9C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E3D8287F-92CC-4D16-AF58-152BCFBCEB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7B54EF6A-A6FF-48E8-82CD-F0A1C9F1B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39D0B281-912E-4651-9301-DB0296383E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04467054-EAE5-4071-8BA5-1DEE3B210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559BA419-70F7-47E7-B67A-BC49110D5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F6DABD66-67A6-4161-8DD8-2B2178E00B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78458295-1309-4E38-B8D9-8140DC2582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0C8429AC-88C5-47D5-9B2F-87AA334BE5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111896B-A787-4EB1-B40C-4EFE264DFB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D44A4B42-689F-4160-9332-BB9E3BD140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6067BACD-2CE9-43D4-8173-A26189FF4F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5318E9C0-DB55-4120-B90F-91418E1730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92D84005-D53D-484F-81C7-9426069C2B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40166A99-1F21-435E-B6BF-40CEE3B4DB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5DFA70F-F381-4232-8FDC-82D9793032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CCAA1067-8C56-4502-ABC5-4BDCEA3636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38CFC0B-2A84-4537-BE5F-2836EA3298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7F003F7D-52C5-4BA8-A688-50510C769D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CB84C983-20B8-4E82-9107-2EB9DD5C33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29B5361F-D26E-430A-B4C6-6F20B97235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B16F0936-E3E7-4D14-A649-51B67996BB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22EDC45-B306-487B-90BD-8BD3B43F12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6F33BA6B-6819-4AE8-8B98-13A1934519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E363FF43-3F0E-4231-8B55-6F7553BCAB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FBFE63B0-E890-4C32-9A94-6FFA322B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AD92D46D-6D1E-474B-9C41-6B32682885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CA073C1-5A49-45F2-B859-3ED8633FA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5B961A72-F469-4310-81AB-F0C43D6A7E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C5A3CCBF-50AA-41D2-9EDD-162563D902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2B119E8A-84F0-4267-A894-AA1FF964D4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46A5D8F8-14D6-42EA-B0E5-1F912BCEB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A3E51E7A-48A9-4E80-B201-F302E1782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F688A0C7-0D60-4BAF-B56B-A2702044D5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86D7C4A1-5439-433D-800E-DFB43B92F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FC550EB2-3C03-4FF9-BF31-967AA1A4F5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693B45FF-324D-4CB4-9686-055FD0F9E9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EE9DA151-2DF4-456A-BAD8-481A14CD25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360B22-CDCA-4088-B4FF-C0DBBA929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307176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F3BC6-7972-4BAC-96A0-2B73A31A24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1A6A5FF-653C-46DB-8F94-0A243D849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E87F3C9-2AE8-419C-A2D5-D3AF344633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F96D739-1857-4389-8DEC-D8619A7AE7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D00334-4FAD-415B-8878-10AF90C4A9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F8E5137-A1A5-4048-9D94-6665C1BB4B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81FA2180-7131-4875-8123-B1865EC964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69A1C7F-E994-43ED-BF7E-8A09ABF8DF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EEF163A-239B-4EB5-9DF8-023A666BAD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CC1F7A7-B0FB-44A3-BD50-1447C19B9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896CBC9-ABCA-4119-9B57-B8BF4B554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4677AA08-05FD-49EB-ACD2-D667BA321B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D08156B-568E-4793-B7B8-AFF454FBCD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A868916-32CD-4562-89B7-C3DDE4178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9FD59890-A978-4A24-AFDC-4BE4623D3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5B098A9-5E16-42DD-89E4-C3D5EA2ED8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AACE7BEB-3A82-4D29-A531-AE81E4337F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4A2DAEA-8C58-4CE0-89AD-D16404C858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2247F93-97C3-46A6-9285-1BFAF9F29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13987450-EEB0-404D-9152-506178FA4F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21F11BDF-409E-4FB5-9195-4932BBBEA0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8D81511-6C1E-480A-A1A4-28EEF4DE62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15C4581-71F7-443E-985B-E99A41C9C4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33671415-7806-4F63-970F-B825E2A13C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5379B6B-0D57-49F7-8DFB-DD8C13191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80A0775-9510-47A7-B7C8-4371467501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1CFEFAB2-3610-42D8-8987-D3EDF16BEB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6135FE14-5F3B-4489-B4D0-55991F05ED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52A0A69-25EF-4F2E-AB6A-4907B30A3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091E5BF5-CE0F-4722-8260-4487606D06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21F9D-C9BB-4EDD-8503-9570055597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71075A5B-FB39-4ACA-ADB5-A8308DC3C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BB3F22DC-12EE-4F0D-A810-8C1E115DB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8DA50BD-C142-4B87-A27E-9527D23850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575954A4-F3EE-4CE3-B61E-EB7A53DFFB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517B777-1AB9-46C2-BB77-6E0C1FA171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B09ED84-664E-4A5F-A319-7EABBA39C1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ED6D8F8-3DF1-40DC-9C88-F56267FEA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52610F8-F0AE-439B-BC6C-028F68BC81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77B9338-82E8-4C1F-9DDA-BC6C8FD244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44F7675-69F2-45DA-87CA-4ED4A4DBB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972E8AB-D2A5-4F7F-9358-04B2FDC668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7D0A64A-C917-46B5-B929-2DCB04C3C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202E4D2-100B-4285-97D4-DA313AD68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12F46AC-F6A6-4093-9829-C7F78D0136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47C22E7-A674-45EC-B504-7F9AB47757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FC1A71-AA5C-491D-A037-F65390485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AED598B-37DA-4A41-920C-D4F11E111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0DC14E8-50D7-44C0-B6F5-A634BF09A4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7E3FFCC7-F3CD-44A9-B013-6601BF4C99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554436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974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1633440"/>
            <a:ext cx="10944226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3D88C4-906E-4B4F-A69E-2484CAB3B6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E8A4EEF-BB65-4DB3-AD10-4EC96E3065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A8531948-327F-4E41-BFDF-377539BEB6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9C878FE-47F0-4EFC-966A-282860EA8A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5553502C-FE45-4AE6-AAE0-4A61BC9D53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B409FC8-6F54-4D66-8CF4-6C7DA052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36F1C24E-DF52-4DCD-9E2D-37B1BD2B77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5233BC7-5FA6-4FB9-BCF6-F6EDA2854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F542FB4-516E-4E2D-99C7-E270BBA4CE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9BB146B-25E8-4546-88FB-5D421AA84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E7CEFBE8-2731-461A-A3C6-8827B8CF34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7203B177-104B-402D-803A-CA2E595913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41C77B1-0106-4856-BB2F-4DD67AF4F0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71B913E9-567E-429A-8AD2-858A2986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64CE5009-652E-4D03-A462-63267B8A0D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5C94B5E-AC50-4E95-A441-BEBE163A5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213F584B-93B5-4E71-91CC-7C0E7AC6AB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47BF4A0F-59D0-4E73-A0A2-FCF0FC9BC7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EE0DBA3D-784A-46DC-B02B-4D0CC40EB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A26DEFC4-1265-4A7A-AE48-F5580FFB77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AF73C6D2-3493-451E-80DF-AADFA260E1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69DE742A-FCC9-4FF4-AE47-341D4F9C6E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E8A57AF1-626B-4B47-9419-B913149662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5607C581-F561-4ABF-A7A9-898C295BF8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0656946-222A-4312-9B42-2B7E078C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8886C059-5370-4FCB-965F-5605DCF11D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D5655C93-3ED3-4510-9B5F-1FD29B09B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B73AB30E-0DD3-4C4C-961B-F8903B03F6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DEEF09D-112F-4980-ABCC-7F7C1127FC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26184B2-ADE0-4A28-84B3-5AF37E4B1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0132694-7B65-49EB-8A2A-639ED4AE5F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E656734-01F9-43EA-8D6A-698FCC4D2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DA3B2B8-0550-4335-AF4C-DB28FBD01C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A298463-38E2-48D4-BBF3-F8D14F56D3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CAF399CE-8313-43F3-A8FE-7AADAE8D64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2E0D08BE-8239-491C-965F-38514E035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DA57631B-B770-4D1A-8205-FC76AC08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C8122214-4522-4615-9939-B12685042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82CD48D-5B07-4E88-886F-FDBAB92D96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D9E3460-0EE5-4E87-886D-3B9AFC4B07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7CC9AD2-A2F7-43E3-9951-C1082FDBDA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09152C7B-D37B-470F-B7F1-76A2DB7496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231C71C5-225A-4FEE-92CD-F46152AA1C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918B800-8A88-4CFD-8DB1-8A0443EB8B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6B5DF315-DB6C-4DAB-A5C8-A49E988067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5E77963-49C2-49D5-9EFC-EDD163C12D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7E7A8B93-58B1-457F-8A07-31AA21D851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B41CA989-63FB-49B3-9F16-2FC88ADCF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79F9A40A-ABFA-4AE8-99D6-CD9862FAB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2D243A2-4AB5-48D7-B625-7D7D5A50A7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26363148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Col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78BCD3-7F42-4476-BD55-804C1E9319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7D03432-3F91-4368-A95D-9A9BB46001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85752AF-E02B-4BB2-9530-D77E7C99AF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8C7D098-8098-45BA-ABDA-EAA2942819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9A34C16-322D-4751-A90B-1317869EA8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8F209985-DDA6-4A67-BE2C-6B83B4DDF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F4C4EE54-CC70-41A1-A728-2468908B92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92DA39-8687-49A5-9F34-94580AC30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E34B1E3E-12F9-49B4-8E97-0FCDB6AE10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8511149-7937-4434-9DBE-AFA69103E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15FDF54-F047-4F92-92C4-2EF52F13C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9FA28C4-72C5-4FC7-A1FF-0DADB59CCB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61A4829B-C8A6-46FE-B74E-95E7C06887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908B48A-99C1-4F78-A231-2E41A4B05A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E5B721F-CD17-4BB4-8EE6-B1316AACA3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407D27D1-E79B-477F-BD0A-7DCCAB9C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26A61FC-05E4-4EDC-B415-5A0558E2C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90B00EDA-1E8A-4665-BD13-6FAF225428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08DFC0FB-098E-446D-974E-450601946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324F2C3C-4040-4EE0-8B29-2ABA13DB99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65ACD397-CD89-4D03-B54D-3EA45A1F23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B4EBF17-8664-4F65-BD38-D077E2BC6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A58E3C39-4D79-40BE-A4CD-15A0D8C4AE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5B14CF7E-8119-441B-83BE-3177A97826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B88473CC-4F14-4E0C-82D8-8DA9A6D4E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1F754938-A3A5-46D3-8335-A3C3746239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B1C06CDE-CC6D-49F7-AFFF-A8FFB4226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480F2FAE-2B8D-455E-A794-08F785B39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77A8379C-E40F-4F71-941C-F99CB2E6A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13F557D6-3B94-4AD0-9A01-2ECD9CBA9F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68ED9586-F777-4F54-87A1-F068BD277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29CC3842-D3E4-4E67-BE05-BE421A01B1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64966A95-836B-4985-A888-0410CC4201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F1CD3EDE-4DBF-4793-9FFB-0643B57257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EE27373E-D29B-4D02-B8A8-B0E4CD81E6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81226751-BD57-466E-A134-97F2BBAD47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12D9C499-0027-4286-B215-AA7869E0C5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2C6D3E5D-BB61-4449-9955-5978FDA6AA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AA57C470-F057-4C4A-B8DF-FB81E0EAA1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9ABB466-920D-4E0F-8622-616AE9E422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2ECF797B-704A-4697-9647-B4F7A29F1E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3CE1D6C6-6604-4CBA-8724-CE4907B65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1F2A3A5F-B3E2-429B-80E8-D28CF9D723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CC0672F2-C4AD-44A9-9D6A-ED5DDA631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1E65A862-9EEE-4714-B630-386C36F5A6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DD426156-A4DF-47EC-A533-C97F223EB7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A493CD49-F7E9-4A51-9E26-6492003174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2EA12585-B243-4296-9096-03342596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F2EC081D-DECD-4D98-A96B-73B93716B5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AC6739E7-C0FE-4E7F-AD6A-9F0C307803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71456093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100753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100753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9DF617-637E-42C9-BCAC-E217E7E0DE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A1D72CB-BA6E-4DA1-A37B-4E4FD27DC8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999E910-2716-44C2-ADCE-E2FDAAE6D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EB55F66E-5CAE-4F5E-A085-DB8EBBA3A5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7EF9F25-7CA9-4A08-9B24-FD877CF024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C2B127D-2721-46D8-B5CF-3D6587950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7BF410-4C59-4BEB-A4DB-70F794DA03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CDAB9F-807A-4EA3-8489-02487244A5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4B70681-654E-49D2-A23C-E24391BFB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2B22815B-A995-4ADB-A879-BDE78F80B5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8B56670-43AE-43EE-8E51-913FA2CDA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036EE2D6-E993-416D-A7DC-5F0083080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FE3E6AA-B628-4BFB-A201-29F4C6FCC9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BB6815FE-7FB8-4333-8EE9-76927672C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B6701EAD-E532-482B-8E46-A4F004C68E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FC01C5A7-A090-41DE-8CC0-BF210EC7D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702E324-93E8-41E6-85F2-241314673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F4DB5CCD-1290-4991-A7E6-932DAF961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284E0C00-DBBA-4B1E-BF9B-7B5CB686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3D572099-61EB-46D1-940E-5616362408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95EA1220-23B4-49CF-A240-1654858E8E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EC97D947-F48E-4025-A985-73F0A2721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FA9A122F-D57D-4265-B9AF-93FDE2704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79A89310-3A23-4D65-BB96-208A087F0E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557325FB-F317-4336-99F8-781CBFF43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EAF83803-F1B3-4D5B-AE5B-11E019EBC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EBBFE745-D12F-4700-A30C-5926C85F66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616CD020-2193-423F-886F-13810BF41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269F0D0-E606-4BF4-9B9D-D59DF2218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982F316-6C3F-4A9D-BDA2-50E5BF908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5AE4DA-6FF4-4853-88D2-AEFAA29B1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A61223F6-9FC3-494C-B4E9-2892ED1F48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79D3A4D8-6DB7-42DA-BE13-5DECA66070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7CC9EF2B-66A8-4CFE-853A-95029654C2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98B6883-175E-4369-B112-E8C0C9257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5D46792-8EB3-484F-AA11-BC60F3997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2963DFF0-0010-465E-94C1-EC1638FAD8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84F9CBD6-75ED-420A-B99E-6E03A2FC9D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3E0DB5DF-A9B7-48DF-8287-7C0E2B944C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4DF2938A-28C0-4BDA-8202-41CC4BD39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D7922D85-35AD-4CE3-892E-ED276788EC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17061737-0424-4BD8-AB0F-A14CBEC63D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CEAB2271-3EC1-45B3-A124-CA2A56E2A9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7199F992-F3B9-4884-8765-7A512E5B20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7476DB26-904B-44F5-9E53-6215E32F5E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A55D13FC-5DB6-4DA4-B091-A926C0484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386F952-79F8-45BC-8679-73189ACD26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E356820-4069-4477-8EB3-DC31502E0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DF772493-1E31-4BB3-807F-17DBF02652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00914CE-42FA-41A9-A5EF-97898B2CC6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54720792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ll_Image_No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6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B4F50E-F3C9-40B6-967F-22FC64B7396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D17E818-628F-40E6-BA22-75D39FE8EB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A63B148-1959-4F0D-B5D9-01FA27D2B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5131080-9003-4EC1-8F0E-CAC071AF18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7FB2F697-E04E-4CFD-B1BB-8826F652DB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CBA62D93-FBC9-49C2-8EB4-3B7A8E333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BBC87EB-784A-4C8F-9CA2-0611A72051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E12B79F3-2075-4436-9F79-929609803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E4DB8D0-0957-423C-B2F5-34DACF9522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6C048475-0036-4B72-9451-8670B00D1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45F538BC-87ED-46A0-98F9-224EEB04F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4569D902-524C-4370-AB1A-4AC7437EC7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E1635365-FD8A-4054-8727-D0C30D9542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F350750-28AC-41C6-9466-E2DE4E555F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E1BA9E1D-BC99-4D2C-BF79-235D437A05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5949291-AC5F-429E-9DF6-998DAE98E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7F4771C-5A4C-4520-980E-3A824D354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ABC823D-3211-489A-AD27-6ACC09D208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C70DA4F5-C510-492B-94B7-1D5D38A7D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1E0667E1-952D-4612-AC0F-073A3F170B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9B5F7B8-7A07-4BB5-AD6C-DF374A936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522255D-4C45-4F11-922A-6076DE893F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746D98C-DB09-42C2-94D9-3853CF6475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0D116-B19B-4697-88A6-E06822483A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EE6A8FC-F78C-4759-B420-8EE6A5297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F891553-ED89-4B9D-B217-B7F2600CC2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2CA66D52-D567-41BA-816D-D1303E802E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6554D17-EDF7-4296-A407-C1150964D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56719BD5-5296-4BC6-8D55-8F28C77FBD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475B5A5-419B-43FB-8EF8-6A47537C99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F593BCED-1D35-451A-AD66-36B9D4BAA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CC2FE54D-8F5C-4423-9977-9126C04DE3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235E4603-7BD2-4A6A-BCE0-5FE7A409B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073281F-9577-4634-B9B6-456E1B3C0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483E8BD-33A7-447A-A666-4144FFA41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1A5254-A17C-4231-A6B4-3906857B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A3FEDE17-79D8-47BC-8E02-D7F5AC1553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F8125072-8BF5-4CA8-833B-8C5C920C3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0B7844F9-BD89-4295-B165-F0426EC973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0D62485-6DC8-4D5C-BB21-8B3EE81B99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007D0438-8429-418F-9A65-99590977E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13E05E2-BACD-4376-BD58-9CA0A6FE92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8CD4AF67-68BA-4950-BFED-1BAFEC43A0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E8F576D-4B26-4E8A-8579-4FABCC79D1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88C43512-FE16-42AD-8CDB-A9A775F38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A0779C7-C993-407B-B653-C58480828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C644B235-88B7-402C-BB95-28074173A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F3991C61-BFDD-4A5D-972B-0698FE26C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16C2B0F9-6A68-48BF-9925-5FE9A26811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8CE1EC7-84E1-4593-AFDF-66F1E39E81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73332866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63" Type="http://schemas.openxmlformats.org/officeDocument/2006/relationships/slideLayout" Target="../slideLayouts/slideLayout134.xml"/><Relationship Id="rId68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8" Type="http://schemas.openxmlformats.org/officeDocument/2006/relationships/slideLayout" Target="../slideLayouts/slideLayout129.xml"/><Relationship Id="rId66" Type="http://schemas.openxmlformats.org/officeDocument/2006/relationships/slideLayout" Target="../slideLayouts/slideLayout137.xml"/><Relationship Id="rId74" Type="http://schemas.openxmlformats.org/officeDocument/2006/relationships/theme" Target="../theme/theme3.xml"/><Relationship Id="rId5" Type="http://schemas.openxmlformats.org/officeDocument/2006/relationships/slideLayout" Target="../slideLayouts/slideLayout76.xml"/><Relationship Id="rId61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27.xml"/><Relationship Id="rId64" Type="http://schemas.openxmlformats.org/officeDocument/2006/relationships/slideLayout" Target="../slideLayouts/slideLayout135.xml"/><Relationship Id="rId69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7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0.xml"/><Relationship Id="rId67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112.xml"/><Relationship Id="rId54" Type="http://schemas.openxmlformats.org/officeDocument/2006/relationships/slideLayout" Target="../slideLayouts/slideLayout125.xml"/><Relationship Id="rId62" Type="http://schemas.openxmlformats.org/officeDocument/2006/relationships/slideLayout" Target="../slideLayouts/slideLayout133.xml"/><Relationship Id="rId7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60" Type="http://schemas.openxmlformats.org/officeDocument/2006/relationships/slideLayout" Target="../slideLayouts/slideLayout131.xml"/><Relationship Id="rId65" Type="http://schemas.openxmlformats.org/officeDocument/2006/relationships/slideLayout" Target="../slideLayouts/slideLayout136.xml"/><Relationship Id="rId7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21.xml"/><Relationship Id="rId55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78.xml"/><Relationship Id="rId71" Type="http://schemas.openxmlformats.org/officeDocument/2006/relationships/slideLayout" Target="../slideLayouts/slideLayout14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39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165.xml"/><Relationship Id="rId34" Type="http://schemas.openxmlformats.org/officeDocument/2006/relationships/slideLayout" Target="../slideLayouts/slideLayout178.xml"/><Relationship Id="rId42" Type="http://schemas.openxmlformats.org/officeDocument/2006/relationships/slideLayout" Target="../slideLayouts/slideLayout186.xml"/><Relationship Id="rId47" Type="http://schemas.openxmlformats.org/officeDocument/2006/relationships/slideLayout" Target="../slideLayouts/slideLayout191.xml"/><Relationship Id="rId50" Type="http://schemas.openxmlformats.org/officeDocument/2006/relationships/slideLayout" Target="../slideLayouts/slideLayout194.xml"/><Relationship Id="rId55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32" Type="http://schemas.openxmlformats.org/officeDocument/2006/relationships/slideLayout" Target="../slideLayouts/slideLayout176.xml"/><Relationship Id="rId37" Type="http://schemas.openxmlformats.org/officeDocument/2006/relationships/slideLayout" Target="../slideLayouts/slideLayout181.xml"/><Relationship Id="rId40" Type="http://schemas.openxmlformats.org/officeDocument/2006/relationships/slideLayout" Target="../slideLayouts/slideLayout184.xml"/><Relationship Id="rId45" Type="http://schemas.openxmlformats.org/officeDocument/2006/relationships/slideLayout" Target="../slideLayouts/slideLayout189.xml"/><Relationship Id="rId53" Type="http://schemas.openxmlformats.org/officeDocument/2006/relationships/slideLayout" Target="../slideLayouts/slideLayout197.xml"/><Relationship Id="rId58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49.xml"/><Relationship Id="rId61" Type="http://schemas.openxmlformats.org/officeDocument/2006/relationships/theme" Target="../theme/theme4.xml"/><Relationship Id="rId1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4.xml"/><Relationship Id="rId35" Type="http://schemas.openxmlformats.org/officeDocument/2006/relationships/slideLayout" Target="../slideLayouts/slideLayout179.xml"/><Relationship Id="rId43" Type="http://schemas.openxmlformats.org/officeDocument/2006/relationships/slideLayout" Target="../slideLayouts/slideLayout187.xml"/><Relationship Id="rId48" Type="http://schemas.openxmlformats.org/officeDocument/2006/relationships/slideLayout" Target="../slideLayouts/slideLayout192.xml"/><Relationship Id="rId56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152.xml"/><Relationship Id="rId51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33" Type="http://schemas.openxmlformats.org/officeDocument/2006/relationships/slideLayout" Target="../slideLayouts/slideLayout177.xml"/><Relationship Id="rId38" Type="http://schemas.openxmlformats.org/officeDocument/2006/relationships/slideLayout" Target="../slideLayouts/slideLayout182.xml"/><Relationship Id="rId46" Type="http://schemas.openxmlformats.org/officeDocument/2006/relationships/slideLayout" Target="../slideLayouts/slideLayout190.xml"/><Relationship Id="rId59" Type="http://schemas.openxmlformats.org/officeDocument/2006/relationships/slideLayout" Target="../slideLayouts/slideLayout203.xml"/><Relationship Id="rId20" Type="http://schemas.openxmlformats.org/officeDocument/2006/relationships/slideLayout" Target="../slideLayouts/slideLayout164.xml"/><Relationship Id="rId41" Type="http://schemas.openxmlformats.org/officeDocument/2006/relationships/slideLayout" Target="../slideLayouts/slideLayout185.xml"/><Relationship Id="rId54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28" Type="http://schemas.openxmlformats.org/officeDocument/2006/relationships/slideLayout" Target="../slideLayouts/slideLayout172.xml"/><Relationship Id="rId36" Type="http://schemas.openxmlformats.org/officeDocument/2006/relationships/slideLayout" Target="../slideLayouts/slideLayout180.xml"/><Relationship Id="rId49" Type="http://schemas.openxmlformats.org/officeDocument/2006/relationships/slideLayout" Target="../slideLayouts/slideLayout193.xml"/><Relationship Id="rId57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54.xml"/><Relationship Id="rId31" Type="http://schemas.openxmlformats.org/officeDocument/2006/relationships/slideLayout" Target="../slideLayouts/slideLayout175.xml"/><Relationship Id="rId44" Type="http://schemas.openxmlformats.org/officeDocument/2006/relationships/slideLayout" Target="../slideLayouts/slideLayout188.xml"/><Relationship Id="rId52" Type="http://schemas.openxmlformats.org/officeDocument/2006/relationships/slideLayout" Target="../slideLayouts/slideLayout196.xml"/><Relationship Id="rId6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D59AB-1C21-9249-B864-4D316469C7D9}" type="datetimeFigureOut">
              <a:rPr lang="en-EE" smtClean="0"/>
              <a:t>05/30/2024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42893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70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  <p:sldLayoutId id="2147483896" r:id="rId52"/>
    <p:sldLayoutId id="2147483897" r:id="rId53"/>
    <p:sldLayoutId id="2147483898" r:id="rId54"/>
    <p:sldLayoutId id="2147483899" r:id="rId55"/>
    <p:sldLayoutId id="2147483900" r:id="rId56"/>
    <p:sldLayoutId id="2147483901" r:id="rId57"/>
    <p:sldLayoutId id="2147483902" r:id="rId58"/>
    <p:sldLayoutId id="2147483903" r:id="rId59"/>
    <p:sldLayoutId id="2147483904" r:id="rId6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9000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32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  <p:sldLayoutId id="2147484082" r:id="rId18"/>
    <p:sldLayoutId id="2147484083" r:id="rId19"/>
    <p:sldLayoutId id="2147484084" r:id="rId20"/>
    <p:sldLayoutId id="2147484085" r:id="rId21"/>
    <p:sldLayoutId id="2147484086" r:id="rId22"/>
    <p:sldLayoutId id="2147484087" r:id="rId23"/>
    <p:sldLayoutId id="2147484088" r:id="rId24"/>
    <p:sldLayoutId id="2147484089" r:id="rId25"/>
    <p:sldLayoutId id="2147484090" r:id="rId26"/>
    <p:sldLayoutId id="2147484091" r:id="rId27"/>
    <p:sldLayoutId id="2147484092" r:id="rId28"/>
    <p:sldLayoutId id="2147484093" r:id="rId29"/>
    <p:sldLayoutId id="2147484094" r:id="rId30"/>
    <p:sldLayoutId id="2147484095" r:id="rId31"/>
    <p:sldLayoutId id="2147484096" r:id="rId32"/>
    <p:sldLayoutId id="2147484097" r:id="rId33"/>
    <p:sldLayoutId id="2147484098" r:id="rId34"/>
    <p:sldLayoutId id="2147484099" r:id="rId35"/>
    <p:sldLayoutId id="2147484100" r:id="rId36"/>
    <p:sldLayoutId id="2147484101" r:id="rId37"/>
    <p:sldLayoutId id="2147484102" r:id="rId38"/>
    <p:sldLayoutId id="2147484103" r:id="rId39"/>
    <p:sldLayoutId id="2147484104" r:id="rId40"/>
    <p:sldLayoutId id="2147484105" r:id="rId41"/>
    <p:sldLayoutId id="2147484106" r:id="rId42"/>
    <p:sldLayoutId id="2147484107" r:id="rId43"/>
    <p:sldLayoutId id="2147484108" r:id="rId44"/>
    <p:sldLayoutId id="2147484109" r:id="rId45"/>
    <p:sldLayoutId id="2147484110" r:id="rId46"/>
    <p:sldLayoutId id="2147484111" r:id="rId47"/>
    <p:sldLayoutId id="2147484112" r:id="rId48"/>
    <p:sldLayoutId id="2147484113" r:id="rId49"/>
    <p:sldLayoutId id="2147484114" r:id="rId50"/>
    <p:sldLayoutId id="2147484115" r:id="rId51"/>
    <p:sldLayoutId id="2147484116" r:id="rId52"/>
    <p:sldLayoutId id="2147484117" r:id="rId53"/>
    <p:sldLayoutId id="2147484118" r:id="rId54"/>
    <p:sldLayoutId id="2147484119" r:id="rId55"/>
    <p:sldLayoutId id="2147484120" r:id="rId56"/>
    <p:sldLayoutId id="2147484121" r:id="rId57"/>
    <p:sldLayoutId id="2147484122" r:id="rId58"/>
    <p:sldLayoutId id="2147484123" r:id="rId59"/>
    <p:sldLayoutId id="2147484124" r:id="rId60"/>
    <p:sldLayoutId id="2147484125" r:id="rId61"/>
    <p:sldLayoutId id="2147484126" r:id="rId62"/>
    <p:sldLayoutId id="2147484127" r:id="rId63"/>
    <p:sldLayoutId id="2147484128" r:id="rId64"/>
    <p:sldLayoutId id="2147484129" r:id="rId65"/>
    <p:sldLayoutId id="2147484130" r:id="rId66"/>
    <p:sldLayoutId id="2147484131" r:id="rId67"/>
    <p:sldLayoutId id="2147484132" r:id="rId68"/>
    <p:sldLayoutId id="2147484133" r:id="rId69"/>
    <p:sldLayoutId id="2147484134" r:id="rId70"/>
    <p:sldLayoutId id="2147484135" r:id="rId71"/>
    <p:sldLayoutId id="2147484137" r:id="rId72"/>
    <p:sldLayoutId id="2147484138" r:id="rId7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6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  <p:sldLayoutId id="2147484440" r:id="rId15"/>
    <p:sldLayoutId id="2147484441" r:id="rId16"/>
    <p:sldLayoutId id="2147484442" r:id="rId17"/>
    <p:sldLayoutId id="2147484443" r:id="rId18"/>
    <p:sldLayoutId id="2147484444" r:id="rId19"/>
    <p:sldLayoutId id="2147484445" r:id="rId20"/>
    <p:sldLayoutId id="2147484446" r:id="rId21"/>
    <p:sldLayoutId id="2147484447" r:id="rId22"/>
    <p:sldLayoutId id="2147484448" r:id="rId23"/>
    <p:sldLayoutId id="2147484449" r:id="rId24"/>
    <p:sldLayoutId id="2147484450" r:id="rId25"/>
    <p:sldLayoutId id="2147484451" r:id="rId26"/>
    <p:sldLayoutId id="2147484452" r:id="rId27"/>
    <p:sldLayoutId id="2147484453" r:id="rId28"/>
    <p:sldLayoutId id="2147484454" r:id="rId29"/>
    <p:sldLayoutId id="2147484455" r:id="rId30"/>
    <p:sldLayoutId id="2147484456" r:id="rId31"/>
    <p:sldLayoutId id="2147484457" r:id="rId32"/>
    <p:sldLayoutId id="2147484458" r:id="rId33"/>
    <p:sldLayoutId id="2147484459" r:id="rId34"/>
    <p:sldLayoutId id="2147484460" r:id="rId35"/>
    <p:sldLayoutId id="2147484461" r:id="rId36"/>
    <p:sldLayoutId id="2147484462" r:id="rId37"/>
    <p:sldLayoutId id="2147484463" r:id="rId38"/>
    <p:sldLayoutId id="2147484464" r:id="rId39"/>
    <p:sldLayoutId id="2147484465" r:id="rId40"/>
    <p:sldLayoutId id="2147484466" r:id="rId41"/>
    <p:sldLayoutId id="2147484467" r:id="rId42"/>
    <p:sldLayoutId id="2147484468" r:id="rId43"/>
    <p:sldLayoutId id="2147484469" r:id="rId44"/>
    <p:sldLayoutId id="2147484470" r:id="rId45"/>
    <p:sldLayoutId id="2147484471" r:id="rId46"/>
    <p:sldLayoutId id="2147484472" r:id="rId47"/>
    <p:sldLayoutId id="2147484473" r:id="rId48"/>
    <p:sldLayoutId id="2147484474" r:id="rId49"/>
    <p:sldLayoutId id="2147484475" r:id="rId50"/>
    <p:sldLayoutId id="2147484476" r:id="rId51"/>
    <p:sldLayoutId id="2147484477" r:id="rId52"/>
    <p:sldLayoutId id="2147484478" r:id="rId53"/>
    <p:sldLayoutId id="2147484479" r:id="rId54"/>
    <p:sldLayoutId id="2147484480" r:id="rId55"/>
    <p:sldLayoutId id="2147484481" r:id="rId56"/>
    <p:sldLayoutId id="2147484482" r:id="rId57"/>
    <p:sldLayoutId id="2147484483" r:id="rId58"/>
    <p:sldLayoutId id="2147484484" r:id="rId59"/>
    <p:sldLayoutId id="2147484485" r:id="rId6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73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"/>
        </a:spcBef>
        <a:buClr>
          <a:srgbClr val="0000F0"/>
        </a:buClr>
        <a:buFont typeface="Aino" panose="02000603040504020204" pitchFamily="50" charset="-7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200"/>
        </a:spcBef>
        <a:buClr>
          <a:srgbClr val="0000F0"/>
        </a:buClr>
        <a:buFont typeface="Aino" panose="02000603040504020204" pitchFamily="50" charset="-7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rgbClr val="0000F0"/>
        </a:buClr>
        <a:buFont typeface="Aino" panose="02000603040504020204" pitchFamily="50" charset="-7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rgbClr val="0000F0"/>
        </a:buClr>
        <a:buFont typeface="Aino" panose="02000603040504020204" pitchFamily="50" charset="-7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rgbClr val="0000F0"/>
        </a:buClr>
        <a:buFont typeface="Aino" panose="02000603040504020204" pitchFamily="50" charset="-7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76325" indent="-180975" algn="l" defTabSz="914400" rtl="0" eaLnBrk="1" latinLnBrk="0" hangingPunct="1">
        <a:lnSpc>
          <a:spcPct val="100000"/>
        </a:lnSpc>
        <a:spcBef>
          <a:spcPts val="200"/>
        </a:spcBef>
        <a:buClr>
          <a:srgbClr val="0000F0"/>
        </a:buClr>
        <a:buFont typeface="Aino" panose="02000603040504020204" pitchFamily="50" charset="-7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257300" indent="-180975" algn="l" defTabSz="914400" rtl="0" eaLnBrk="1" latinLnBrk="0" hangingPunct="1">
        <a:lnSpc>
          <a:spcPct val="100000"/>
        </a:lnSpc>
        <a:spcBef>
          <a:spcPts val="200"/>
        </a:spcBef>
        <a:buClr>
          <a:srgbClr val="0000F0"/>
        </a:buClr>
        <a:buFont typeface="Aino" panose="02000603040504020204" pitchFamily="50" charset="-7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1438275" indent="-180975" algn="l" defTabSz="914400" rtl="0" eaLnBrk="1" latinLnBrk="0" hangingPunct="1">
        <a:lnSpc>
          <a:spcPct val="100000"/>
        </a:lnSpc>
        <a:spcBef>
          <a:spcPts val="200"/>
        </a:spcBef>
        <a:buClr>
          <a:srgbClr val="0000F0"/>
        </a:buClr>
        <a:buFont typeface="Aino" panose="02000603040504020204" pitchFamily="50" charset="-7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2762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80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  <p:sldLayoutId id="2147484506" r:id="rId13"/>
    <p:sldLayoutId id="2147484507" r:id="rId14"/>
    <p:sldLayoutId id="2147484508" r:id="rId15"/>
    <p:sldLayoutId id="2147484509" r:id="rId16"/>
    <p:sldLayoutId id="2147484510" r:id="rId17"/>
    <p:sldLayoutId id="2147484511" r:id="rId18"/>
    <p:sldLayoutId id="2147484512" r:id="rId19"/>
    <p:sldLayoutId id="2147484513" r:id="rId20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svg"/><Relationship Id="rId42" Type="http://schemas.openxmlformats.org/officeDocument/2006/relationships/image" Target="../media/image46.svg"/><Relationship Id="rId47" Type="http://schemas.openxmlformats.org/officeDocument/2006/relationships/image" Target="../media/image51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6" Type="http://schemas.openxmlformats.org/officeDocument/2006/relationships/image" Target="../media/image20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32" Type="http://schemas.openxmlformats.org/officeDocument/2006/relationships/image" Target="../media/image36.svg"/><Relationship Id="rId37" Type="http://schemas.openxmlformats.org/officeDocument/2006/relationships/image" Target="../media/image41.png"/><Relationship Id="rId40" Type="http://schemas.openxmlformats.org/officeDocument/2006/relationships/image" Target="../media/image44.svg"/><Relationship Id="rId45" Type="http://schemas.openxmlformats.org/officeDocument/2006/relationships/image" Target="../media/image49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36" Type="http://schemas.openxmlformats.org/officeDocument/2006/relationships/image" Target="../media/image40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4" Type="http://schemas.openxmlformats.org/officeDocument/2006/relationships/image" Target="../media/image48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svg"/><Relationship Id="rId46" Type="http://schemas.openxmlformats.org/officeDocument/2006/relationships/image" Target="../media/image50.svg"/><Relationship Id="rId20" Type="http://schemas.openxmlformats.org/officeDocument/2006/relationships/image" Target="../media/image24.svg"/><Relationship Id="rId41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59.png"/><Relationship Id="rId11" Type="http://schemas.openxmlformats.org/officeDocument/2006/relationships/image" Target="../media/image260.png"/><Relationship Id="rId5" Type="http://schemas.openxmlformats.org/officeDocument/2006/relationships/image" Target="../media/image58.png"/><Relationship Id="rId10" Type="http://schemas.openxmlformats.org/officeDocument/2006/relationships/customXml" Target="../ink/ink2.xml"/><Relationship Id="rId4" Type="http://schemas.openxmlformats.org/officeDocument/2006/relationships/image" Target="../media/image57.png"/><Relationship Id="rId9" Type="http://schemas.openxmlformats.org/officeDocument/2006/relationships/image" Target="../media/image25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01.jf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0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0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pn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124.jpeg"/><Relationship Id="rId15" Type="http://schemas.openxmlformats.org/officeDocument/2006/relationships/image" Target="../media/image134.emf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Relationship Id="rId14" Type="http://schemas.openxmlformats.org/officeDocument/2006/relationships/image" Target="../media/image13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03EEF28-CFCB-D180-8667-3CFB3518E8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8F071AEA-024D-49D2-8E27-F54BFFBA73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21A05226-9FF7-459C-AF24-32448AFF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407664"/>
            <a:ext cx="7559676" cy="1617674"/>
          </a:xfrm>
        </p:spPr>
        <p:txBody>
          <a:bodyPr/>
          <a:lstStyle/>
          <a:p>
            <a:r>
              <a:rPr lang="et-EE" dirty="0" err="1"/>
              <a:t>meet</a:t>
            </a:r>
            <a:r>
              <a:rPr lang="et-EE" dirty="0"/>
              <a:t> ESTONIA</a:t>
            </a:r>
            <a:br>
              <a:rPr lang="en-US" dirty="0"/>
            </a:br>
            <a:r>
              <a:rPr lang="et-EE" dirty="0" err="1"/>
              <a:t>small</a:t>
            </a:r>
            <a:r>
              <a:rPr lang="et-EE" dirty="0"/>
              <a:t> in </a:t>
            </a:r>
            <a:r>
              <a:rPr lang="et-EE" dirty="0" err="1"/>
              <a:t>size</a:t>
            </a:r>
            <a:br>
              <a:rPr lang="et-EE" dirty="0"/>
            </a:br>
            <a:r>
              <a:rPr lang="et-EE" dirty="0" err="1"/>
              <a:t>big</a:t>
            </a:r>
            <a:r>
              <a:rPr lang="et-EE" dirty="0"/>
              <a:t> in </a:t>
            </a:r>
            <a:r>
              <a:rPr lang="et-EE" dirty="0" err="1"/>
              <a:t>experiences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6A376E80-2BAF-4AAC-9810-E0E68EDFBA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94714" y="2771078"/>
            <a:ext cx="360362" cy="2808288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t-EE" dirty="0"/>
              <a:t>Sven </a:t>
            </a:r>
            <a:r>
              <a:rPr lang="et-EE" dirty="0" err="1"/>
              <a:t>Zasec</a:t>
            </a:r>
            <a:endParaRPr lang="en-US" dirty="0"/>
          </a:p>
        </p:txBody>
      </p:sp>
      <p:pic>
        <p:nvPicPr>
          <p:cNvPr id="13" name="estonia_blue" hidden="1">
            <a:extLst>
              <a:ext uri="{FF2B5EF4-FFF2-40B4-BE49-F238E27FC236}">
                <a16:creationId xmlns:a16="http://schemas.microsoft.com/office/drawing/2014/main" id="{04DA2205-4DB0-4311-A3EE-0B07C92FF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6" name="visit_estonia_white" hidden="1">
            <a:extLst>
              <a:ext uri="{FF2B5EF4-FFF2-40B4-BE49-F238E27FC236}">
                <a16:creationId xmlns:a16="http://schemas.microsoft.com/office/drawing/2014/main" id="{6FDCA892-5BCA-4EE8-A4F6-3B10CC6F4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0" name="education_estonia_white" hidden="1">
            <a:extLst>
              <a:ext uri="{FF2B5EF4-FFF2-40B4-BE49-F238E27FC236}">
                <a16:creationId xmlns:a16="http://schemas.microsoft.com/office/drawing/2014/main" id="{811288B9-1DF5-48CF-9BE9-5BEA7EBE0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7146" y="0"/>
            <a:ext cx="1620967" cy="1216800"/>
          </a:xfrm>
          <a:prstGeom prst="rect">
            <a:avLst/>
          </a:prstGeom>
        </p:spPr>
      </p:pic>
      <p:pic>
        <p:nvPicPr>
          <p:cNvPr id="22" name="education_estonia_blue" hidden="1">
            <a:extLst>
              <a:ext uri="{FF2B5EF4-FFF2-40B4-BE49-F238E27FC236}">
                <a16:creationId xmlns:a16="http://schemas.microsoft.com/office/drawing/2014/main" id="{6E463BB3-2BCF-4138-8191-1F8BBB8600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47146" y="0"/>
            <a:ext cx="1620967" cy="1216800"/>
          </a:xfrm>
          <a:prstGeom prst="rect">
            <a:avLst/>
          </a:prstGeom>
        </p:spPr>
      </p:pic>
      <p:pic>
        <p:nvPicPr>
          <p:cNvPr id="3" name="puhka_eestis_white" hidden="1">
            <a:extLst>
              <a:ext uri="{FF2B5EF4-FFF2-40B4-BE49-F238E27FC236}">
                <a16:creationId xmlns:a16="http://schemas.microsoft.com/office/drawing/2014/main" id="{28A5B4F5-F51E-483A-A4F3-6D2A5D36F0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8" name="puhka_eestis_blue" hidden="1">
            <a:extLst>
              <a:ext uri="{FF2B5EF4-FFF2-40B4-BE49-F238E27FC236}">
                <a16:creationId xmlns:a16="http://schemas.microsoft.com/office/drawing/2014/main" id="{620273A6-8E0E-41E6-9808-1B4AD31F18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2" name="work_estonia_white" hidden="1">
            <a:extLst>
              <a:ext uri="{FF2B5EF4-FFF2-40B4-BE49-F238E27FC236}">
                <a16:creationId xmlns:a16="http://schemas.microsoft.com/office/drawing/2014/main" id="{1D02F0E1-9D4E-4EF0-B68D-65C3294123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7" name="work_estonia_blue" hidden="1">
            <a:extLst>
              <a:ext uri="{FF2B5EF4-FFF2-40B4-BE49-F238E27FC236}">
                <a16:creationId xmlns:a16="http://schemas.microsoft.com/office/drawing/2014/main" id="{F9F077DD-1C00-42A5-8329-9B33C0F24A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1" name="taste_estonia_white" hidden="1">
            <a:extLst>
              <a:ext uri="{FF2B5EF4-FFF2-40B4-BE49-F238E27FC236}">
                <a16:creationId xmlns:a16="http://schemas.microsoft.com/office/drawing/2014/main" id="{03AD1883-32D4-48E3-91F0-4A56776420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4" name="taste_estonia_blue" hidden="1">
            <a:extLst>
              <a:ext uri="{FF2B5EF4-FFF2-40B4-BE49-F238E27FC236}">
                <a16:creationId xmlns:a16="http://schemas.microsoft.com/office/drawing/2014/main" id="{1AE7924C-5396-45B0-84F8-7564DA93E5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6" name="research_estonia_white" hidden="1">
            <a:extLst>
              <a:ext uri="{FF2B5EF4-FFF2-40B4-BE49-F238E27FC236}">
                <a16:creationId xmlns:a16="http://schemas.microsoft.com/office/drawing/2014/main" id="{AEE6D1A0-4C66-4F5F-8A10-C01867A27F2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136331" y="0"/>
            <a:ext cx="1431782" cy="1216800"/>
          </a:xfrm>
          <a:prstGeom prst="rect">
            <a:avLst/>
          </a:prstGeom>
        </p:spPr>
      </p:pic>
      <p:pic>
        <p:nvPicPr>
          <p:cNvPr id="28" name="research_estonia_blue" hidden="1">
            <a:extLst>
              <a:ext uri="{FF2B5EF4-FFF2-40B4-BE49-F238E27FC236}">
                <a16:creationId xmlns:a16="http://schemas.microsoft.com/office/drawing/2014/main" id="{AE077B5E-490D-4959-BDAD-EF3D1670DF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136331" y="0"/>
            <a:ext cx="1431782" cy="1216800"/>
          </a:xfrm>
          <a:prstGeom prst="rect">
            <a:avLst/>
          </a:prstGeom>
        </p:spPr>
      </p:pic>
      <p:pic>
        <p:nvPicPr>
          <p:cNvPr id="30" name="enter_e-estonia_white" hidden="1">
            <a:extLst>
              <a:ext uri="{FF2B5EF4-FFF2-40B4-BE49-F238E27FC236}">
                <a16:creationId xmlns:a16="http://schemas.microsoft.com/office/drawing/2014/main" id="{9285EB83-90C6-419E-B500-A62D0D358D9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080435" y="0"/>
            <a:ext cx="1487678" cy="1216800"/>
          </a:xfrm>
          <a:prstGeom prst="rect">
            <a:avLst/>
          </a:prstGeom>
        </p:spPr>
      </p:pic>
      <p:pic>
        <p:nvPicPr>
          <p:cNvPr id="32" name="enter_e-estonia_blue" hidden="1">
            <a:extLst>
              <a:ext uri="{FF2B5EF4-FFF2-40B4-BE49-F238E27FC236}">
                <a16:creationId xmlns:a16="http://schemas.microsoft.com/office/drawing/2014/main" id="{154A598F-D355-4483-BD16-FEB46C866D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080435" y="0"/>
            <a:ext cx="1487678" cy="1216800"/>
          </a:xfrm>
          <a:prstGeom prst="rect">
            <a:avLst/>
          </a:prstGeom>
        </p:spPr>
      </p:pic>
      <p:pic>
        <p:nvPicPr>
          <p:cNvPr id="34" name="trade_estonia_white" hidden="1">
            <a:extLst>
              <a:ext uri="{FF2B5EF4-FFF2-40B4-BE49-F238E27FC236}">
                <a16:creationId xmlns:a16="http://schemas.microsoft.com/office/drawing/2014/main" id="{987B885B-3452-423D-A1DB-2B550C1397C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36" name="trade_estonia_blue" hidden="1">
            <a:extLst>
              <a:ext uri="{FF2B5EF4-FFF2-40B4-BE49-F238E27FC236}">
                <a16:creationId xmlns:a16="http://schemas.microsoft.com/office/drawing/2014/main" id="{99A9E480-DF01-4A3E-A885-8445E1E1289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38" name="invest_estonia_white" hidden="1">
            <a:extLst>
              <a:ext uri="{FF2B5EF4-FFF2-40B4-BE49-F238E27FC236}">
                <a16:creationId xmlns:a16="http://schemas.microsoft.com/office/drawing/2014/main" id="{79366F1D-AEBB-4B0B-96EA-A8ADB6C47BD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40" name="invest_estonia_blue" hidden="1">
            <a:extLst>
              <a:ext uri="{FF2B5EF4-FFF2-40B4-BE49-F238E27FC236}">
                <a16:creationId xmlns:a16="http://schemas.microsoft.com/office/drawing/2014/main" id="{DF993E6E-87F3-4020-8AB5-683C44CA93F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42" name="defence_estonia_white" hidden="1">
            <a:extLst>
              <a:ext uri="{FF2B5EF4-FFF2-40B4-BE49-F238E27FC236}">
                <a16:creationId xmlns:a16="http://schemas.microsoft.com/office/drawing/2014/main" id="{C53D3335-91EA-42AA-8268-E5DD6699B57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269620" y="0"/>
            <a:ext cx="1298493" cy="1216800"/>
          </a:xfrm>
          <a:prstGeom prst="rect">
            <a:avLst/>
          </a:prstGeom>
        </p:spPr>
      </p:pic>
      <p:pic>
        <p:nvPicPr>
          <p:cNvPr id="44" name="defence_estonia_blue" hidden="1">
            <a:extLst>
              <a:ext uri="{FF2B5EF4-FFF2-40B4-BE49-F238E27FC236}">
                <a16:creationId xmlns:a16="http://schemas.microsoft.com/office/drawing/2014/main" id="{202400B4-5CF3-47FA-BF01-47BB0E2ABC39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269620" y="0"/>
            <a:ext cx="1298493" cy="1216800"/>
          </a:xfrm>
          <a:prstGeom prst="rect">
            <a:avLst/>
          </a:prstGeom>
        </p:spPr>
      </p:pic>
      <p:pic>
        <p:nvPicPr>
          <p:cNvPr id="46" name="settle_estonia_white" hidden="1">
            <a:extLst>
              <a:ext uri="{FF2B5EF4-FFF2-40B4-BE49-F238E27FC236}">
                <a16:creationId xmlns:a16="http://schemas.microsoft.com/office/drawing/2014/main" id="{3FCE733E-8F8A-40F2-B6EA-349BC4BEC27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48" name="settle_estonia_blue" hidden="1">
            <a:extLst>
              <a:ext uri="{FF2B5EF4-FFF2-40B4-BE49-F238E27FC236}">
                <a16:creationId xmlns:a16="http://schemas.microsoft.com/office/drawing/2014/main" id="{7A62AA75-4B3B-4811-AF90-7AEC2F4DB58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9" name="Picture 8" descr="A blue and black flag with yellow stars&#10;&#10;Description automatically generated">
            <a:extLst>
              <a:ext uri="{FF2B5EF4-FFF2-40B4-BE49-F238E27FC236}">
                <a16:creationId xmlns:a16="http://schemas.microsoft.com/office/drawing/2014/main" id="{62FF1C5E-AFDD-A06F-840B-338404F35806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43" y="5579366"/>
            <a:ext cx="1902545" cy="1105785"/>
          </a:xfrm>
          <a:prstGeom prst="rect">
            <a:avLst/>
          </a:prstGeom>
        </p:spPr>
      </p:pic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7057A0E-C640-D7A9-2BFE-E88418ADF6A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110" y="0"/>
            <a:ext cx="1105785" cy="11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BA80330-0345-6FFA-3466-EA414419F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r="3102"/>
          <a:stretch/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2EF860-8BAD-86BE-8395-EF4DA7425D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good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value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for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money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5-star </a:t>
            </a:r>
            <a:r>
              <a:rPr lang="et-EE" dirty="0" err="1">
                <a:solidFill>
                  <a:srgbClr val="FFFFFF"/>
                </a:solidFill>
              </a:rPr>
              <a:t>quality</a:t>
            </a:r>
            <a:r>
              <a:rPr lang="et-EE" dirty="0">
                <a:solidFill>
                  <a:srgbClr val="FFFFFF"/>
                </a:solidFill>
              </a:rPr>
              <a:t> at 4-star </a:t>
            </a:r>
            <a:r>
              <a:rPr lang="et-EE" dirty="0" err="1">
                <a:solidFill>
                  <a:srgbClr val="FFFFFF"/>
                </a:solidFill>
              </a:rPr>
              <a:t>prices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Hele-Mai </a:t>
            </a:r>
            <a:r>
              <a:rPr lang="et-EE" dirty="0" err="1"/>
              <a:t>Alamaa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69950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mmock between two trees&#10;&#10;Description automatically generated">
            <a:extLst>
              <a:ext uri="{FF2B5EF4-FFF2-40B4-BE49-F238E27FC236}">
                <a16:creationId xmlns:a16="http://schemas.microsoft.com/office/drawing/2014/main" id="{0E1262B9-5889-D382-CC79-A41059BE85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2" b="17972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95A0DD-4876-E0E4-50AD-14F79AED66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easy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organising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nordic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work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culture</a:t>
            </a:r>
            <a:endParaRPr lang="et-EE" dirty="0">
              <a:solidFill>
                <a:srgbClr val="FFFFFF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can</a:t>
            </a:r>
            <a:r>
              <a:rPr lang="et-EE" dirty="0">
                <a:solidFill>
                  <a:srgbClr val="FFFFFF"/>
                </a:solidFill>
              </a:rPr>
              <a:t>-do </a:t>
            </a:r>
            <a:r>
              <a:rPr lang="et-EE" dirty="0" err="1">
                <a:solidFill>
                  <a:srgbClr val="FFFFFF"/>
                </a:solidFill>
              </a:rPr>
              <a:t>attitude</a:t>
            </a:r>
            <a:endParaRPr lang="et-EE" dirty="0">
              <a:solidFill>
                <a:srgbClr val="FFFFFF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flexible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solutions</a:t>
            </a:r>
            <a:endParaRPr lang="et-EE" dirty="0">
              <a:solidFill>
                <a:srgbClr val="FFFFFF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English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widely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spoken</a:t>
            </a:r>
            <a:endParaRPr lang="et-EE" dirty="0">
              <a:solidFill>
                <a:srgbClr val="FFFFFF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promises</a:t>
            </a:r>
            <a:r>
              <a:rPr lang="et-EE" dirty="0">
                <a:solidFill>
                  <a:srgbClr val="FFFFFF"/>
                </a:solidFill>
              </a:rPr>
              <a:t> are </a:t>
            </a:r>
            <a:r>
              <a:rPr lang="et-EE" dirty="0" err="1">
                <a:solidFill>
                  <a:srgbClr val="FFFFFF"/>
                </a:solidFill>
              </a:rPr>
              <a:t>kept</a:t>
            </a:r>
            <a:endParaRPr lang="et-EE" dirty="0">
              <a:solidFill>
                <a:srgbClr val="FFFFFF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no </a:t>
            </a:r>
            <a:r>
              <a:rPr lang="et-EE" dirty="0" err="1">
                <a:solidFill>
                  <a:srgbClr val="FFFFFF"/>
                </a:solidFill>
              </a:rPr>
              <a:t>hidden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costs</a:t>
            </a:r>
            <a:endParaRPr lang="et-EE" dirty="0">
              <a:solidFill>
                <a:srgbClr val="FFFFFF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no </a:t>
            </a:r>
            <a:r>
              <a:rPr lang="et-EE" dirty="0" err="1">
                <a:solidFill>
                  <a:srgbClr val="FFFFFF"/>
                </a:solidFill>
              </a:rPr>
              <a:t>bureaucracy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Renee </a:t>
            </a:r>
            <a:r>
              <a:rPr lang="et-EE" dirty="0" err="1"/>
              <a:t>Altrov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241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>
            <a:extLst>
              <a:ext uri="{FF2B5EF4-FFF2-40B4-BE49-F238E27FC236}">
                <a16:creationId xmlns:a16="http://schemas.microsoft.com/office/drawing/2014/main" id="{FD3E5189-FB11-4C25-A357-94AE6F2F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9557316" cy="1617674"/>
          </a:xfrm>
        </p:spPr>
        <p:txBody>
          <a:bodyPr/>
          <a:lstStyle/>
          <a:p>
            <a:r>
              <a:rPr lang="et-EE" dirty="0" err="1"/>
              <a:t>key</a:t>
            </a:r>
            <a:r>
              <a:rPr lang="et-EE" dirty="0"/>
              <a:t> </a:t>
            </a:r>
            <a:r>
              <a:rPr lang="et-EE" dirty="0" err="1"/>
              <a:t>sectors</a:t>
            </a:r>
            <a:r>
              <a:rPr lang="et-EE" dirty="0"/>
              <a:t> of </a:t>
            </a:r>
            <a:r>
              <a:rPr lang="et-EE" dirty="0" err="1"/>
              <a:t>excellence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C5F7B-4174-CE24-38B4-397EDB86FBB6}"/>
              </a:ext>
            </a:extLst>
          </p:cNvPr>
          <p:cNvSpPr txBox="1"/>
          <p:nvPr/>
        </p:nvSpPr>
        <p:spPr>
          <a:xfrm>
            <a:off x="9612515" y="5211904"/>
            <a:ext cx="234791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EUROMONITOR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#4 s</a:t>
            </a:r>
            <a:r>
              <a:rPr kumimoji="0" lang="et-E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ustainable</a:t>
            </a: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travel</a:t>
            </a: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b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000087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</a:br>
            <a:r>
              <a:rPr kumimoji="0" lang="et-E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index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164ED-0639-BA0B-6B77-176B780B0973}"/>
              </a:ext>
            </a:extLst>
          </p:cNvPr>
          <p:cNvSpPr txBox="1"/>
          <p:nvPr/>
        </p:nvSpPr>
        <p:spPr>
          <a:xfrm>
            <a:off x="2828417" y="2854489"/>
            <a:ext cx="234791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he first country in the world to offer </a:t>
            </a:r>
            <a:endParaRPr kumimoji="0" lang="et-E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e-residency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14495-1F5E-B2C0-0825-C549D924F65E}"/>
              </a:ext>
            </a:extLst>
          </p:cNvPr>
          <p:cNvSpPr txBox="1"/>
          <p:nvPr/>
        </p:nvSpPr>
        <p:spPr>
          <a:xfrm>
            <a:off x="467508" y="2854489"/>
            <a:ext cx="2347913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‘the most advanced digital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society in the world’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by Wired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85CC5-656D-7B95-8AEB-11AC56B62D33}"/>
              </a:ext>
            </a:extLst>
          </p:cNvPr>
          <p:cNvSpPr txBox="1"/>
          <p:nvPr/>
        </p:nvSpPr>
        <p:spPr>
          <a:xfrm>
            <a:off x="5197926" y="2854489"/>
            <a:ext cx="2347913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Europe’s leader in cybersecurity, </a:t>
            </a:r>
            <a:endParaRPr kumimoji="0" lang="et-E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home to NATO Cyber Defense Centre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C4C442-DCDB-3A21-CC7A-1580920BA9D5}"/>
              </a:ext>
            </a:extLst>
          </p:cNvPr>
          <p:cNvSpPr txBox="1"/>
          <p:nvPr/>
        </p:nvSpPr>
        <p:spPr>
          <a:xfrm>
            <a:off x="5176330" y="5210869"/>
            <a:ext cx="234791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Europe’s leader in education</a:t>
            </a:r>
            <a:endParaRPr kumimoji="0" lang="et-E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OECD PISA </a:t>
            </a:r>
            <a:r>
              <a:rPr kumimoji="0" lang="et-E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Tests</a:t>
            </a: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2022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99A8D0-EA75-19FD-EAF1-2AE8049AE385}"/>
              </a:ext>
            </a:extLst>
          </p:cNvPr>
          <p:cNvSpPr txBox="1"/>
          <p:nvPr/>
        </p:nvSpPr>
        <p:spPr>
          <a:xfrm>
            <a:off x="9427952" y="2860175"/>
            <a:ext cx="234791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Europe’s leader in </a:t>
            </a:r>
            <a:endParaRPr kumimoji="0" lang="et-E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Digital Health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133C202-97FA-8DF0-0E07-E7EABAF08A2E}"/>
              </a:ext>
            </a:extLst>
          </p:cNvPr>
          <p:cNvSpPr txBox="1"/>
          <p:nvPr/>
        </p:nvSpPr>
        <p:spPr>
          <a:xfrm>
            <a:off x="7455394" y="5202419"/>
            <a:ext cx="234791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</a:t>
            </a:r>
            <a:r>
              <a:rPr kumimoji="0" lang="et-E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ne</a:t>
            </a: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of </a:t>
            </a:r>
            <a:r>
              <a:rPr kumimoji="0" lang="et-E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the</a:t>
            </a:r>
            <a:r>
              <a:rPr kumimoji="0" lang="et-E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w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orld’s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cleanest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AIR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06439E-26C0-47CC-1B9B-6A3D5B7850F4}"/>
              </a:ext>
            </a:extLst>
          </p:cNvPr>
          <p:cNvSpPr txBox="1"/>
          <p:nvPr/>
        </p:nvSpPr>
        <p:spPr>
          <a:xfrm>
            <a:off x="7407030" y="2860175"/>
            <a:ext cx="234791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Europe’s leading </a:t>
            </a:r>
            <a:endParaRPr kumimoji="0" lang="et-E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startup nation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FA59D4F-C510-F69A-88DD-33B674D488B3}"/>
              </a:ext>
            </a:extLst>
          </p:cNvPr>
          <p:cNvSpPr>
            <a:spLocks noChangeAspect="1"/>
          </p:cNvSpPr>
          <p:nvPr/>
        </p:nvSpPr>
        <p:spPr bwMode="auto">
          <a:xfrm>
            <a:off x="3544965" y="4313503"/>
            <a:ext cx="738664" cy="738664"/>
          </a:xfrm>
          <a:custGeom>
            <a:avLst/>
            <a:gdLst>
              <a:gd name="connsiteX0" fmla="*/ 242887 w 582613"/>
              <a:gd name="connsiteY0" fmla="*/ 368300 h 582613"/>
              <a:gd name="connsiteX1" fmla="*/ 261937 w 582613"/>
              <a:gd name="connsiteY1" fmla="*/ 368300 h 582613"/>
              <a:gd name="connsiteX2" fmla="*/ 271462 w 582613"/>
              <a:gd name="connsiteY2" fmla="*/ 377825 h 582613"/>
              <a:gd name="connsiteX3" fmla="*/ 261937 w 582613"/>
              <a:gd name="connsiteY3" fmla="*/ 387350 h 582613"/>
              <a:gd name="connsiteX4" fmla="*/ 242887 w 582613"/>
              <a:gd name="connsiteY4" fmla="*/ 387350 h 582613"/>
              <a:gd name="connsiteX5" fmla="*/ 233362 w 582613"/>
              <a:gd name="connsiteY5" fmla="*/ 377825 h 582613"/>
              <a:gd name="connsiteX6" fmla="*/ 242887 w 582613"/>
              <a:gd name="connsiteY6" fmla="*/ 368300 h 582613"/>
              <a:gd name="connsiteX7" fmla="*/ 320675 w 582613"/>
              <a:gd name="connsiteY7" fmla="*/ 252412 h 582613"/>
              <a:gd name="connsiteX8" fmla="*/ 452438 w 582613"/>
              <a:gd name="connsiteY8" fmla="*/ 331787 h 582613"/>
              <a:gd name="connsiteX9" fmla="*/ 434578 w 582613"/>
              <a:gd name="connsiteY9" fmla="*/ 443186 h 582613"/>
              <a:gd name="connsiteX10" fmla="*/ 422863 w 582613"/>
              <a:gd name="connsiteY10" fmla="*/ 455612 h 582613"/>
              <a:gd name="connsiteX11" fmla="*/ 428569 w 582613"/>
              <a:gd name="connsiteY11" fmla="*/ 455612 h 582613"/>
              <a:gd name="connsiteX12" fmla="*/ 436563 w 582613"/>
              <a:gd name="connsiteY12" fmla="*/ 455612 h 582613"/>
              <a:gd name="connsiteX13" fmla="*/ 446088 w 582613"/>
              <a:gd name="connsiteY13" fmla="*/ 465137 h 582613"/>
              <a:gd name="connsiteX14" fmla="*/ 436563 w 582613"/>
              <a:gd name="connsiteY14" fmla="*/ 476250 h 582613"/>
              <a:gd name="connsiteX15" fmla="*/ 400050 w 582613"/>
              <a:gd name="connsiteY15" fmla="*/ 476250 h 582613"/>
              <a:gd name="connsiteX16" fmla="*/ 350103 w 582613"/>
              <a:gd name="connsiteY16" fmla="*/ 476250 h 582613"/>
              <a:gd name="connsiteX17" fmla="*/ 333375 w 582613"/>
              <a:gd name="connsiteY17" fmla="*/ 476250 h 582613"/>
              <a:gd name="connsiteX18" fmla="*/ 285130 w 582613"/>
              <a:gd name="connsiteY18" fmla="*/ 476250 h 582613"/>
              <a:gd name="connsiteX19" fmla="*/ 174625 w 582613"/>
              <a:gd name="connsiteY19" fmla="*/ 476250 h 582613"/>
              <a:gd name="connsiteX20" fmla="*/ 165100 w 582613"/>
              <a:gd name="connsiteY20" fmla="*/ 465137 h 582613"/>
              <a:gd name="connsiteX21" fmla="*/ 174625 w 582613"/>
              <a:gd name="connsiteY21" fmla="*/ 455612 h 582613"/>
              <a:gd name="connsiteX22" fmla="*/ 326058 w 582613"/>
              <a:gd name="connsiteY22" fmla="*/ 455612 h 582613"/>
              <a:gd name="connsiteX23" fmla="*/ 328817 w 582613"/>
              <a:gd name="connsiteY23" fmla="*/ 455612 h 582613"/>
              <a:gd name="connsiteX24" fmla="*/ 351383 w 582613"/>
              <a:gd name="connsiteY24" fmla="*/ 435620 h 582613"/>
              <a:gd name="connsiteX25" fmla="*/ 371475 w 582613"/>
              <a:gd name="connsiteY25" fmla="*/ 347662 h 582613"/>
              <a:gd name="connsiteX26" fmla="*/ 320675 w 582613"/>
              <a:gd name="connsiteY26" fmla="*/ 311150 h 582613"/>
              <a:gd name="connsiteX27" fmla="*/ 292099 w 582613"/>
              <a:gd name="connsiteY27" fmla="*/ 311150 h 582613"/>
              <a:gd name="connsiteX28" fmla="*/ 261937 w 582613"/>
              <a:gd name="connsiteY28" fmla="*/ 280987 h 582613"/>
              <a:gd name="connsiteX29" fmla="*/ 271462 w 582613"/>
              <a:gd name="connsiteY29" fmla="*/ 271462 h 582613"/>
              <a:gd name="connsiteX30" fmla="*/ 280987 w 582613"/>
              <a:gd name="connsiteY30" fmla="*/ 280987 h 582613"/>
              <a:gd name="connsiteX31" fmla="*/ 292099 w 582613"/>
              <a:gd name="connsiteY31" fmla="*/ 290512 h 582613"/>
              <a:gd name="connsiteX32" fmla="*/ 320675 w 582613"/>
              <a:gd name="connsiteY32" fmla="*/ 290512 h 582613"/>
              <a:gd name="connsiteX33" fmla="*/ 390525 w 582613"/>
              <a:gd name="connsiteY33" fmla="*/ 342900 h 582613"/>
              <a:gd name="connsiteX34" fmla="*/ 366638 w 582613"/>
              <a:gd name="connsiteY34" fmla="*/ 448494 h 582613"/>
              <a:gd name="connsiteX35" fmla="*/ 358885 w 582613"/>
              <a:gd name="connsiteY35" fmla="*/ 455612 h 582613"/>
              <a:gd name="connsiteX36" fmla="*/ 372613 w 582613"/>
              <a:gd name="connsiteY36" fmla="*/ 455612 h 582613"/>
              <a:gd name="connsiteX37" fmla="*/ 398202 w 582613"/>
              <a:gd name="connsiteY37" fmla="*/ 455612 h 582613"/>
              <a:gd name="connsiteX38" fmla="*/ 419324 w 582613"/>
              <a:gd name="connsiteY38" fmla="*/ 432594 h 582613"/>
              <a:gd name="connsiteX39" fmla="*/ 433388 w 582613"/>
              <a:gd name="connsiteY39" fmla="*/ 339725 h 582613"/>
              <a:gd name="connsiteX40" fmla="*/ 320675 w 582613"/>
              <a:gd name="connsiteY40" fmla="*/ 271462 h 582613"/>
              <a:gd name="connsiteX41" fmla="*/ 311150 w 582613"/>
              <a:gd name="connsiteY41" fmla="*/ 261937 h 582613"/>
              <a:gd name="connsiteX42" fmla="*/ 320675 w 582613"/>
              <a:gd name="connsiteY42" fmla="*/ 252412 h 582613"/>
              <a:gd name="connsiteX43" fmla="*/ 233362 w 582613"/>
              <a:gd name="connsiteY43" fmla="*/ 115887 h 582613"/>
              <a:gd name="connsiteX44" fmla="*/ 292100 w 582613"/>
              <a:gd name="connsiteY44" fmla="*/ 115887 h 582613"/>
              <a:gd name="connsiteX45" fmla="*/ 301625 w 582613"/>
              <a:gd name="connsiteY45" fmla="*/ 125412 h 582613"/>
              <a:gd name="connsiteX46" fmla="*/ 301625 w 582613"/>
              <a:gd name="connsiteY46" fmla="*/ 223837 h 582613"/>
              <a:gd name="connsiteX47" fmla="*/ 292100 w 582613"/>
              <a:gd name="connsiteY47" fmla="*/ 233362 h 582613"/>
              <a:gd name="connsiteX48" fmla="*/ 280987 w 582613"/>
              <a:gd name="connsiteY48" fmla="*/ 223837 h 582613"/>
              <a:gd name="connsiteX49" fmla="*/ 280987 w 582613"/>
              <a:gd name="connsiteY49" fmla="*/ 134937 h 582613"/>
              <a:gd name="connsiteX50" fmla="*/ 242887 w 582613"/>
              <a:gd name="connsiteY50" fmla="*/ 134937 h 582613"/>
              <a:gd name="connsiteX51" fmla="*/ 242887 w 582613"/>
              <a:gd name="connsiteY51" fmla="*/ 330200 h 582613"/>
              <a:gd name="connsiteX52" fmla="*/ 292100 w 582613"/>
              <a:gd name="connsiteY52" fmla="*/ 330200 h 582613"/>
              <a:gd name="connsiteX53" fmla="*/ 301625 w 582613"/>
              <a:gd name="connsiteY53" fmla="*/ 339725 h 582613"/>
              <a:gd name="connsiteX54" fmla="*/ 292100 w 582613"/>
              <a:gd name="connsiteY54" fmla="*/ 349250 h 582613"/>
              <a:gd name="connsiteX55" fmla="*/ 233362 w 582613"/>
              <a:gd name="connsiteY55" fmla="*/ 349250 h 582613"/>
              <a:gd name="connsiteX56" fmla="*/ 223837 w 582613"/>
              <a:gd name="connsiteY56" fmla="*/ 339725 h 582613"/>
              <a:gd name="connsiteX57" fmla="*/ 223837 w 582613"/>
              <a:gd name="connsiteY57" fmla="*/ 125412 h 582613"/>
              <a:gd name="connsiteX58" fmla="*/ 233362 w 582613"/>
              <a:gd name="connsiteY58" fmla="*/ 115887 h 582613"/>
              <a:gd name="connsiteX59" fmla="*/ 242887 w 582613"/>
              <a:gd name="connsiteY59" fmla="*/ 77787 h 582613"/>
              <a:gd name="connsiteX60" fmla="*/ 280987 w 582613"/>
              <a:gd name="connsiteY60" fmla="*/ 77787 h 582613"/>
              <a:gd name="connsiteX61" fmla="*/ 292100 w 582613"/>
              <a:gd name="connsiteY61" fmla="*/ 87312 h 582613"/>
              <a:gd name="connsiteX62" fmla="*/ 280987 w 582613"/>
              <a:gd name="connsiteY62" fmla="*/ 96837 h 582613"/>
              <a:gd name="connsiteX63" fmla="*/ 242887 w 582613"/>
              <a:gd name="connsiteY63" fmla="*/ 96837 h 582613"/>
              <a:gd name="connsiteX64" fmla="*/ 233362 w 582613"/>
              <a:gd name="connsiteY64" fmla="*/ 87312 h 582613"/>
              <a:gd name="connsiteX65" fmla="*/ 242887 w 582613"/>
              <a:gd name="connsiteY65" fmla="*/ 77787 h 582613"/>
              <a:gd name="connsiteX66" fmla="*/ 292100 w 582613"/>
              <a:gd name="connsiteY66" fmla="*/ 0 h 582613"/>
              <a:gd name="connsiteX67" fmla="*/ 582613 w 582613"/>
              <a:gd name="connsiteY67" fmla="*/ 290513 h 582613"/>
              <a:gd name="connsiteX68" fmla="*/ 341313 w 582613"/>
              <a:gd name="connsiteY68" fmla="*/ 577851 h 582613"/>
              <a:gd name="connsiteX69" fmla="*/ 330200 w 582613"/>
              <a:gd name="connsiteY69" fmla="*/ 569913 h 582613"/>
              <a:gd name="connsiteX70" fmla="*/ 338138 w 582613"/>
              <a:gd name="connsiteY70" fmla="*/ 558801 h 582613"/>
              <a:gd name="connsiteX71" fmla="*/ 563563 w 582613"/>
              <a:gd name="connsiteY71" fmla="*/ 290513 h 582613"/>
              <a:gd name="connsiteX72" fmla="*/ 292100 w 582613"/>
              <a:gd name="connsiteY72" fmla="*/ 19050 h 582613"/>
              <a:gd name="connsiteX73" fmla="*/ 19050 w 582613"/>
              <a:gd name="connsiteY73" fmla="*/ 290513 h 582613"/>
              <a:gd name="connsiteX74" fmla="*/ 292100 w 582613"/>
              <a:gd name="connsiteY74" fmla="*/ 563563 h 582613"/>
              <a:gd name="connsiteX75" fmla="*/ 301625 w 582613"/>
              <a:gd name="connsiteY75" fmla="*/ 573088 h 582613"/>
              <a:gd name="connsiteX76" fmla="*/ 292100 w 582613"/>
              <a:gd name="connsiteY76" fmla="*/ 582613 h 582613"/>
              <a:gd name="connsiteX77" fmla="*/ 0 w 582613"/>
              <a:gd name="connsiteY77" fmla="*/ 290513 h 582613"/>
              <a:gd name="connsiteX78" fmla="*/ 292100 w 582613"/>
              <a:gd name="connsiteY78" fmla="*/ 0 h 58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2613" h="582613">
                <a:moveTo>
                  <a:pt x="242887" y="368300"/>
                </a:moveTo>
                <a:cubicBezTo>
                  <a:pt x="261937" y="368300"/>
                  <a:pt x="261937" y="368300"/>
                  <a:pt x="261937" y="368300"/>
                </a:cubicBezTo>
                <a:cubicBezTo>
                  <a:pt x="268287" y="368300"/>
                  <a:pt x="271462" y="373063"/>
                  <a:pt x="271462" y="377825"/>
                </a:cubicBezTo>
                <a:cubicBezTo>
                  <a:pt x="271462" y="384175"/>
                  <a:pt x="268287" y="387350"/>
                  <a:pt x="261937" y="387350"/>
                </a:cubicBezTo>
                <a:cubicBezTo>
                  <a:pt x="242887" y="387350"/>
                  <a:pt x="242887" y="387350"/>
                  <a:pt x="242887" y="387350"/>
                </a:cubicBezTo>
                <a:cubicBezTo>
                  <a:pt x="238125" y="387350"/>
                  <a:pt x="233362" y="384175"/>
                  <a:pt x="233362" y="377825"/>
                </a:cubicBezTo>
                <a:cubicBezTo>
                  <a:pt x="233362" y="373063"/>
                  <a:pt x="238125" y="368300"/>
                  <a:pt x="242887" y="368300"/>
                </a:cubicBezTo>
                <a:close/>
                <a:moveTo>
                  <a:pt x="320675" y="252412"/>
                </a:moveTo>
                <a:cubicBezTo>
                  <a:pt x="385763" y="252412"/>
                  <a:pt x="433388" y="282575"/>
                  <a:pt x="452438" y="331787"/>
                </a:cubicBezTo>
                <a:cubicBezTo>
                  <a:pt x="464344" y="368697"/>
                  <a:pt x="457498" y="410071"/>
                  <a:pt x="434578" y="443186"/>
                </a:cubicBezTo>
                <a:lnTo>
                  <a:pt x="422863" y="455612"/>
                </a:lnTo>
                <a:lnTo>
                  <a:pt x="428569" y="455612"/>
                </a:lnTo>
                <a:cubicBezTo>
                  <a:pt x="436563" y="455612"/>
                  <a:pt x="436563" y="455612"/>
                  <a:pt x="436563" y="455612"/>
                </a:cubicBezTo>
                <a:cubicBezTo>
                  <a:pt x="442913" y="455612"/>
                  <a:pt x="446088" y="460375"/>
                  <a:pt x="446088" y="465137"/>
                </a:cubicBezTo>
                <a:cubicBezTo>
                  <a:pt x="446088" y="471488"/>
                  <a:pt x="442913" y="476250"/>
                  <a:pt x="436563" y="476250"/>
                </a:cubicBezTo>
                <a:lnTo>
                  <a:pt x="400050" y="476250"/>
                </a:lnTo>
                <a:lnTo>
                  <a:pt x="350103" y="476250"/>
                </a:lnTo>
                <a:lnTo>
                  <a:pt x="333375" y="476250"/>
                </a:lnTo>
                <a:lnTo>
                  <a:pt x="285130" y="476250"/>
                </a:lnTo>
                <a:cubicBezTo>
                  <a:pt x="174625" y="476250"/>
                  <a:pt x="174625" y="476250"/>
                  <a:pt x="174625" y="476250"/>
                </a:cubicBezTo>
                <a:cubicBezTo>
                  <a:pt x="169863" y="476250"/>
                  <a:pt x="165100" y="471488"/>
                  <a:pt x="165100" y="465137"/>
                </a:cubicBezTo>
                <a:cubicBezTo>
                  <a:pt x="165100" y="460375"/>
                  <a:pt x="169863" y="455612"/>
                  <a:pt x="174625" y="455612"/>
                </a:cubicBezTo>
                <a:cubicBezTo>
                  <a:pt x="240110" y="455612"/>
                  <a:pt x="289223" y="455612"/>
                  <a:pt x="326058" y="455612"/>
                </a:cubicBezTo>
                <a:lnTo>
                  <a:pt x="328817" y="455612"/>
                </a:lnTo>
                <a:lnTo>
                  <a:pt x="351383" y="435620"/>
                </a:lnTo>
                <a:cubicBezTo>
                  <a:pt x="371475" y="409873"/>
                  <a:pt x="378618" y="373856"/>
                  <a:pt x="371475" y="347662"/>
                </a:cubicBezTo>
                <a:cubicBezTo>
                  <a:pt x="366712" y="330200"/>
                  <a:pt x="354012" y="311150"/>
                  <a:pt x="320675" y="311150"/>
                </a:cubicBezTo>
                <a:cubicBezTo>
                  <a:pt x="292099" y="311150"/>
                  <a:pt x="292099" y="311150"/>
                  <a:pt x="292099" y="311150"/>
                </a:cubicBezTo>
                <a:cubicBezTo>
                  <a:pt x="274637" y="311150"/>
                  <a:pt x="261937" y="296862"/>
                  <a:pt x="261937" y="280987"/>
                </a:cubicBezTo>
                <a:cubicBezTo>
                  <a:pt x="261937" y="276225"/>
                  <a:pt x="266699" y="271462"/>
                  <a:pt x="271462" y="271462"/>
                </a:cubicBezTo>
                <a:cubicBezTo>
                  <a:pt x="277812" y="271462"/>
                  <a:pt x="280987" y="276225"/>
                  <a:pt x="280987" y="280987"/>
                </a:cubicBezTo>
                <a:cubicBezTo>
                  <a:pt x="280987" y="287337"/>
                  <a:pt x="285749" y="290512"/>
                  <a:pt x="292099" y="290512"/>
                </a:cubicBezTo>
                <a:cubicBezTo>
                  <a:pt x="320675" y="290512"/>
                  <a:pt x="320675" y="290512"/>
                  <a:pt x="320675" y="290512"/>
                </a:cubicBezTo>
                <a:cubicBezTo>
                  <a:pt x="355599" y="290512"/>
                  <a:pt x="380999" y="309562"/>
                  <a:pt x="390525" y="342900"/>
                </a:cubicBezTo>
                <a:cubicBezTo>
                  <a:pt x="398859" y="373856"/>
                  <a:pt x="390227" y="417314"/>
                  <a:pt x="366638" y="448494"/>
                </a:cubicBezTo>
                <a:lnTo>
                  <a:pt x="358885" y="455612"/>
                </a:lnTo>
                <a:lnTo>
                  <a:pt x="372613" y="455612"/>
                </a:lnTo>
                <a:lnTo>
                  <a:pt x="398202" y="455612"/>
                </a:lnTo>
                <a:lnTo>
                  <a:pt x="419324" y="432594"/>
                </a:lnTo>
                <a:cubicBezTo>
                  <a:pt x="438746" y="404317"/>
                  <a:pt x="444103" y="370681"/>
                  <a:pt x="433388" y="339725"/>
                </a:cubicBezTo>
                <a:cubicBezTo>
                  <a:pt x="419100" y="296862"/>
                  <a:pt x="376238" y="271462"/>
                  <a:pt x="320675" y="271462"/>
                </a:cubicBezTo>
                <a:cubicBezTo>
                  <a:pt x="315913" y="271462"/>
                  <a:pt x="311150" y="266699"/>
                  <a:pt x="311150" y="261937"/>
                </a:cubicBezTo>
                <a:cubicBezTo>
                  <a:pt x="311150" y="257174"/>
                  <a:pt x="315913" y="252412"/>
                  <a:pt x="320675" y="252412"/>
                </a:cubicBezTo>
                <a:close/>
                <a:moveTo>
                  <a:pt x="233362" y="115887"/>
                </a:moveTo>
                <a:cubicBezTo>
                  <a:pt x="292100" y="115887"/>
                  <a:pt x="292100" y="115887"/>
                  <a:pt x="292100" y="115887"/>
                </a:cubicBezTo>
                <a:cubicBezTo>
                  <a:pt x="296862" y="115887"/>
                  <a:pt x="301625" y="120649"/>
                  <a:pt x="301625" y="125412"/>
                </a:cubicBezTo>
                <a:cubicBezTo>
                  <a:pt x="301625" y="223837"/>
                  <a:pt x="301625" y="223837"/>
                  <a:pt x="301625" y="223837"/>
                </a:cubicBezTo>
                <a:cubicBezTo>
                  <a:pt x="301625" y="228599"/>
                  <a:pt x="296862" y="233362"/>
                  <a:pt x="292100" y="233362"/>
                </a:cubicBezTo>
                <a:cubicBezTo>
                  <a:pt x="285750" y="233362"/>
                  <a:pt x="280987" y="228599"/>
                  <a:pt x="280987" y="223837"/>
                </a:cubicBezTo>
                <a:cubicBezTo>
                  <a:pt x="280987" y="134937"/>
                  <a:pt x="280987" y="134937"/>
                  <a:pt x="280987" y="134937"/>
                </a:cubicBezTo>
                <a:cubicBezTo>
                  <a:pt x="242887" y="134937"/>
                  <a:pt x="242887" y="134937"/>
                  <a:pt x="242887" y="134937"/>
                </a:cubicBezTo>
                <a:cubicBezTo>
                  <a:pt x="242887" y="330200"/>
                  <a:pt x="242887" y="330200"/>
                  <a:pt x="242887" y="330200"/>
                </a:cubicBezTo>
                <a:cubicBezTo>
                  <a:pt x="292100" y="330200"/>
                  <a:pt x="292100" y="330200"/>
                  <a:pt x="292100" y="330200"/>
                </a:cubicBezTo>
                <a:cubicBezTo>
                  <a:pt x="296862" y="330200"/>
                  <a:pt x="301625" y="334963"/>
                  <a:pt x="301625" y="339725"/>
                </a:cubicBezTo>
                <a:cubicBezTo>
                  <a:pt x="301625" y="344488"/>
                  <a:pt x="296862" y="349250"/>
                  <a:pt x="292100" y="349250"/>
                </a:cubicBezTo>
                <a:cubicBezTo>
                  <a:pt x="233362" y="349250"/>
                  <a:pt x="233362" y="349250"/>
                  <a:pt x="233362" y="349250"/>
                </a:cubicBezTo>
                <a:cubicBezTo>
                  <a:pt x="227012" y="349250"/>
                  <a:pt x="223837" y="344488"/>
                  <a:pt x="223837" y="339725"/>
                </a:cubicBezTo>
                <a:cubicBezTo>
                  <a:pt x="223837" y="125412"/>
                  <a:pt x="223837" y="125412"/>
                  <a:pt x="223837" y="125412"/>
                </a:cubicBezTo>
                <a:cubicBezTo>
                  <a:pt x="223837" y="120649"/>
                  <a:pt x="227012" y="115887"/>
                  <a:pt x="233362" y="115887"/>
                </a:cubicBezTo>
                <a:close/>
                <a:moveTo>
                  <a:pt x="242887" y="77787"/>
                </a:moveTo>
                <a:cubicBezTo>
                  <a:pt x="280987" y="77787"/>
                  <a:pt x="280987" y="77787"/>
                  <a:pt x="280987" y="77787"/>
                </a:cubicBezTo>
                <a:cubicBezTo>
                  <a:pt x="287337" y="77787"/>
                  <a:pt x="292100" y="82549"/>
                  <a:pt x="292100" y="87312"/>
                </a:cubicBezTo>
                <a:cubicBezTo>
                  <a:pt x="292100" y="92074"/>
                  <a:pt x="287337" y="96837"/>
                  <a:pt x="280987" y="96837"/>
                </a:cubicBezTo>
                <a:cubicBezTo>
                  <a:pt x="242887" y="96837"/>
                  <a:pt x="242887" y="96837"/>
                  <a:pt x="242887" y="96837"/>
                </a:cubicBezTo>
                <a:cubicBezTo>
                  <a:pt x="238125" y="96837"/>
                  <a:pt x="233362" y="92074"/>
                  <a:pt x="233362" y="87312"/>
                </a:cubicBezTo>
                <a:cubicBezTo>
                  <a:pt x="233362" y="82549"/>
                  <a:pt x="238125" y="77787"/>
                  <a:pt x="242887" y="77787"/>
                </a:cubicBezTo>
                <a:close/>
                <a:moveTo>
                  <a:pt x="292100" y="0"/>
                </a:moveTo>
                <a:cubicBezTo>
                  <a:pt x="452438" y="0"/>
                  <a:pt x="582613" y="130175"/>
                  <a:pt x="582613" y="290513"/>
                </a:cubicBezTo>
                <a:cubicBezTo>
                  <a:pt x="582613" y="433388"/>
                  <a:pt x="481013" y="554038"/>
                  <a:pt x="341313" y="577851"/>
                </a:cubicBezTo>
                <a:cubicBezTo>
                  <a:pt x="336550" y="579438"/>
                  <a:pt x="331788" y="574676"/>
                  <a:pt x="330200" y="569913"/>
                </a:cubicBezTo>
                <a:cubicBezTo>
                  <a:pt x="330200" y="565151"/>
                  <a:pt x="333375" y="560388"/>
                  <a:pt x="338138" y="558801"/>
                </a:cubicBezTo>
                <a:cubicBezTo>
                  <a:pt x="468313" y="536576"/>
                  <a:pt x="563563" y="423863"/>
                  <a:pt x="563563" y="290513"/>
                </a:cubicBezTo>
                <a:cubicBezTo>
                  <a:pt x="563563" y="141287"/>
                  <a:pt x="441325" y="19050"/>
                  <a:pt x="292100" y="19050"/>
                </a:cubicBezTo>
                <a:cubicBezTo>
                  <a:pt x="141288" y="19050"/>
                  <a:pt x="19050" y="141287"/>
                  <a:pt x="19050" y="290513"/>
                </a:cubicBezTo>
                <a:cubicBezTo>
                  <a:pt x="19050" y="441326"/>
                  <a:pt x="141288" y="563563"/>
                  <a:pt x="292100" y="563563"/>
                </a:cubicBezTo>
                <a:cubicBezTo>
                  <a:pt x="296863" y="563563"/>
                  <a:pt x="301625" y="566738"/>
                  <a:pt x="301625" y="573088"/>
                </a:cubicBezTo>
                <a:cubicBezTo>
                  <a:pt x="301625" y="577851"/>
                  <a:pt x="296863" y="582613"/>
                  <a:pt x="292100" y="582613"/>
                </a:cubicBezTo>
                <a:cubicBezTo>
                  <a:pt x="130175" y="582613"/>
                  <a:pt x="0" y="450851"/>
                  <a:pt x="0" y="290513"/>
                </a:cubicBezTo>
                <a:cubicBezTo>
                  <a:pt x="0" y="130175"/>
                  <a:pt x="130175" y="0"/>
                  <a:pt x="2921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7774978-4AAB-B51E-97D5-95F3AA8C0D13}"/>
              </a:ext>
            </a:extLst>
          </p:cNvPr>
          <p:cNvSpPr>
            <a:spLocks noChangeAspect="1"/>
          </p:cNvSpPr>
          <p:nvPr/>
        </p:nvSpPr>
        <p:spPr bwMode="auto">
          <a:xfrm>
            <a:off x="3633040" y="1997308"/>
            <a:ext cx="738665" cy="740684"/>
          </a:xfrm>
          <a:custGeom>
            <a:avLst/>
            <a:gdLst>
              <a:gd name="connsiteX0" fmla="*/ 290512 w 581025"/>
              <a:gd name="connsiteY0" fmla="*/ 349250 h 582613"/>
              <a:gd name="connsiteX1" fmla="*/ 300037 w 581025"/>
              <a:gd name="connsiteY1" fmla="*/ 358775 h 582613"/>
              <a:gd name="connsiteX2" fmla="*/ 300037 w 581025"/>
              <a:gd name="connsiteY2" fmla="*/ 368300 h 582613"/>
              <a:gd name="connsiteX3" fmla="*/ 290512 w 581025"/>
              <a:gd name="connsiteY3" fmla="*/ 377825 h 582613"/>
              <a:gd name="connsiteX4" fmla="*/ 280987 w 581025"/>
              <a:gd name="connsiteY4" fmla="*/ 368300 h 582613"/>
              <a:gd name="connsiteX5" fmla="*/ 280987 w 581025"/>
              <a:gd name="connsiteY5" fmla="*/ 358775 h 582613"/>
              <a:gd name="connsiteX6" fmla="*/ 290512 w 581025"/>
              <a:gd name="connsiteY6" fmla="*/ 349250 h 582613"/>
              <a:gd name="connsiteX7" fmla="*/ 211137 w 581025"/>
              <a:gd name="connsiteY7" fmla="*/ 330199 h 582613"/>
              <a:gd name="connsiteX8" fmla="*/ 222249 w 581025"/>
              <a:gd name="connsiteY8" fmla="*/ 336549 h 582613"/>
              <a:gd name="connsiteX9" fmla="*/ 215899 w 581025"/>
              <a:gd name="connsiteY9" fmla="*/ 349249 h 582613"/>
              <a:gd name="connsiteX10" fmla="*/ 165099 w 581025"/>
              <a:gd name="connsiteY10" fmla="*/ 373062 h 582613"/>
              <a:gd name="connsiteX11" fmla="*/ 165099 w 581025"/>
              <a:gd name="connsiteY11" fmla="*/ 436562 h 582613"/>
              <a:gd name="connsiteX12" fmla="*/ 248415 w 581025"/>
              <a:gd name="connsiteY12" fmla="*/ 436562 h 582613"/>
              <a:gd name="connsiteX13" fmla="*/ 280987 w 581025"/>
              <a:gd name="connsiteY13" fmla="*/ 436562 h 582613"/>
              <a:gd name="connsiteX14" fmla="*/ 280987 w 581025"/>
              <a:gd name="connsiteY14" fmla="*/ 424061 h 582613"/>
              <a:gd name="connsiteX15" fmla="*/ 280987 w 581025"/>
              <a:gd name="connsiteY15" fmla="*/ 407988 h 582613"/>
              <a:gd name="connsiteX16" fmla="*/ 290512 w 581025"/>
              <a:gd name="connsiteY16" fmla="*/ 396875 h 582613"/>
              <a:gd name="connsiteX17" fmla="*/ 300037 w 581025"/>
              <a:gd name="connsiteY17" fmla="*/ 407988 h 582613"/>
              <a:gd name="connsiteX18" fmla="*/ 300037 w 581025"/>
              <a:gd name="connsiteY18" fmla="*/ 430014 h 582613"/>
              <a:gd name="connsiteX19" fmla="*/ 300037 w 581025"/>
              <a:gd name="connsiteY19" fmla="*/ 436562 h 582613"/>
              <a:gd name="connsiteX20" fmla="*/ 311026 w 581025"/>
              <a:gd name="connsiteY20" fmla="*/ 436562 h 582613"/>
              <a:gd name="connsiteX21" fmla="*/ 417512 w 581025"/>
              <a:gd name="connsiteY21" fmla="*/ 436562 h 582613"/>
              <a:gd name="connsiteX22" fmla="*/ 417512 w 581025"/>
              <a:gd name="connsiteY22" fmla="*/ 373062 h 582613"/>
              <a:gd name="connsiteX23" fmla="*/ 365125 w 581025"/>
              <a:gd name="connsiteY23" fmla="*/ 349249 h 582613"/>
              <a:gd name="connsiteX24" fmla="*/ 358775 w 581025"/>
              <a:gd name="connsiteY24" fmla="*/ 336549 h 582613"/>
              <a:gd name="connsiteX25" fmla="*/ 371475 w 581025"/>
              <a:gd name="connsiteY25" fmla="*/ 330199 h 582613"/>
              <a:gd name="connsiteX26" fmla="*/ 433387 w 581025"/>
              <a:gd name="connsiteY26" fmla="*/ 361949 h 582613"/>
              <a:gd name="connsiteX27" fmla="*/ 436562 w 581025"/>
              <a:gd name="connsiteY27" fmla="*/ 368299 h 582613"/>
              <a:gd name="connsiteX28" fmla="*/ 436562 w 581025"/>
              <a:gd name="connsiteY28" fmla="*/ 446087 h 582613"/>
              <a:gd name="connsiteX29" fmla="*/ 427037 w 581025"/>
              <a:gd name="connsiteY29" fmla="*/ 455612 h 582613"/>
              <a:gd name="connsiteX30" fmla="*/ 336909 w 581025"/>
              <a:gd name="connsiteY30" fmla="*/ 455612 h 582613"/>
              <a:gd name="connsiteX31" fmla="*/ 290513 w 581025"/>
              <a:gd name="connsiteY31" fmla="*/ 455612 h 582613"/>
              <a:gd name="connsiteX32" fmla="*/ 290512 w 581025"/>
              <a:gd name="connsiteY32" fmla="*/ 455613 h 582613"/>
              <a:gd name="connsiteX33" fmla="*/ 290511 w 581025"/>
              <a:gd name="connsiteY33" fmla="*/ 455612 h 582613"/>
              <a:gd name="connsiteX34" fmla="*/ 269180 w 581025"/>
              <a:gd name="connsiteY34" fmla="*/ 455612 h 582613"/>
              <a:gd name="connsiteX35" fmla="*/ 153987 w 581025"/>
              <a:gd name="connsiteY35" fmla="*/ 455612 h 582613"/>
              <a:gd name="connsiteX36" fmla="*/ 144462 w 581025"/>
              <a:gd name="connsiteY36" fmla="*/ 446087 h 582613"/>
              <a:gd name="connsiteX37" fmla="*/ 144462 w 581025"/>
              <a:gd name="connsiteY37" fmla="*/ 368299 h 582613"/>
              <a:gd name="connsiteX38" fmla="*/ 147637 w 581025"/>
              <a:gd name="connsiteY38" fmla="*/ 361949 h 582613"/>
              <a:gd name="connsiteX39" fmla="*/ 211137 w 581025"/>
              <a:gd name="connsiteY39" fmla="*/ 330199 h 582613"/>
              <a:gd name="connsiteX40" fmla="*/ 319087 w 581025"/>
              <a:gd name="connsiteY40" fmla="*/ 155575 h 582613"/>
              <a:gd name="connsiteX41" fmla="*/ 330200 w 581025"/>
              <a:gd name="connsiteY41" fmla="*/ 165100 h 582613"/>
              <a:gd name="connsiteX42" fmla="*/ 330200 w 581025"/>
              <a:gd name="connsiteY42" fmla="*/ 174625 h 582613"/>
              <a:gd name="connsiteX43" fmla="*/ 319087 w 581025"/>
              <a:gd name="connsiteY43" fmla="*/ 184150 h 582613"/>
              <a:gd name="connsiteX44" fmla="*/ 309562 w 581025"/>
              <a:gd name="connsiteY44" fmla="*/ 174625 h 582613"/>
              <a:gd name="connsiteX45" fmla="*/ 309562 w 581025"/>
              <a:gd name="connsiteY45" fmla="*/ 165100 h 582613"/>
              <a:gd name="connsiteX46" fmla="*/ 319087 w 581025"/>
              <a:gd name="connsiteY46" fmla="*/ 155575 h 582613"/>
              <a:gd name="connsiteX47" fmla="*/ 261937 w 581025"/>
              <a:gd name="connsiteY47" fmla="*/ 155575 h 582613"/>
              <a:gd name="connsiteX48" fmla="*/ 271462 w 581025"/>
              <a:gd name="connsiteY48" fmla="*/ 165100 h 582613"/>
              <a:gd name="connsiteX49" fmla="*/ 271462 w 581025"/>
              <a:gd name="connsiteY49" fmla="*/ 174625 h 582613"/>
              <a:gd name="connsiteX50" fmla="*/ 261937 w 581025"/>
              <a:gd name="connsiteY50" fmla="*/ 184150 h 582613"/>
              <a:gd name="connsiteX51" fmla="*/ 252412 w 581025"/>
              <a:gd name="connsiteY51" fmla="*/ 174625 h 582613"/>
              <a:gd name="connsiteX52" fmla="*/ 252412 w 581025"/>
              <a:gd name="connsiteY52" fmla="*/ 165100 h 582613"/>
              <a:gd name="connsiteX53" fmla="*/ 261937 w 581025"/>
              <a:gd name="connsiteY53" fmla="*/ 155575 h 582613"/>
              <a:gd name="connsiteX54" fmla="*/ 290513 w 581025"/>
              <a:gd name="connsiteY54" fmla="*/ 96837 h 582613"/>
              <a:gd name="connsiteX55" fmla="*/ 406400 w 581025"/>
              <a:gd name="connsiteY55" fmla="*/ 212725 h 582613"/>
              <a:gd name="connsiteX56" fmla="*/ 401638 w 581025"/>
              <a:gd name="connsiteY56" fmla="*/ 222250 h 582613"/>
              <a:gd name="connsiteX57" fmla="*/ 300038 w 581025"/>
              <a:gd name="connsiteY57" fmla="*/ 242887 h 582613"/>
              <a:gd name="connsiteX58" fmla="*/ 215900 w 581025"/>
              <a:gd name="connsiteY58" fmla="*/ 220662 h 582613"/>
              <a:gd name="connsiteX59" fmla="*/ 212725 w 581025"/>
              <a:gd name="connsiteY59" fmla="*/ 207962 h 582613"/>
              <a:gd name="connsiteX60" fmla="*/ 227012 w 581025"/>
              <a:gd name="connsiteY60" fmla="*/ 204787 h 582613"/>
              <a:gd name="connsiteX61" fmla="*/ 300038 w 581025"/>
              <a:gd name="connsiteY61" fmla="*/ 222250 h 582613"/>
              <a:gd name="connsiteX62" fmla="*/ 387350 w 581025"/>
              <a:gd name="connsiteY62" fmla="*/ 206375 h 582613"/>
              <a:gd name="connsiteX63" fmla="*/ 290513 w 581025"/>
              <a:gd name="connsiteY63" fmla="*/ 115887 h 582613"/>
              <a:gd name="connsiteX64" fmla="*/ 193675 w 581025"/>
              <a:gd name="connsiteY64" fmla="*/ 212725 h 582613"/>
              <a:gd name="connsiteX65" fmla="*/ 290513 w 581025"/>
              <a:gd name="connsiteY65" fmla="*/ 309562 h 582613"/>
              <a:gd name="connsiteX66" fmla="*/ 374650 w 581025"/>
              <a:gd name="connsiteY66" fmla="*/ 261937 h 582613"/>
              <a:gd name="connsiteX67" fmla="*/ 387350 w 581025"/>
              <a:gd name="connsiteY67" fmla="*/ 258762 h 582613"/>
              <a:gd name="connsiteX68" fmla="*/ 392113 w 581025"/>
              <a:gd name="connsiteY68" fmla="*/ 271462 h 582613"/>
              <a:gd name="connsiteX69" fmla="*/ 290513 w 581025"/>
              <a:gd name="connsiteY69" fmla="*/ 330200 h 582613"/>
              <a:gd name="connsiteX70" fmla="*/ 174625 w 581025"/>
              <a:gd name="connsiteY70" fmla="*/ 212725 h 582613"/>
              <a:gd name="connsiteX71" fmla="*/ 290513 w 581025"/>
              <a:gd name="connsiteY71" fmla="*/ 96837 h 582613"/>
              <a:gd name="connsiteX72" fmla="*/ 290513 w 581025"/>
              <a:gd name="connsiteY72" fmla="*/ 0 h 582613"/>
              <a:gd name="connsiteX73" fmla="*/ 581025 w 581025"/>
              <a:gd name="connsiteY73" fmla="*/ 290513 h 582613"/>
              <a:gd name="connsiteX74" fmla="*/ 341313 w 581025"/>
              <a:gd name="connsiteY74" fmla="*/ 577851 h 582613"/>
              <a:gd name="connsiteX75" fmla="*/ 330200 w 581025"/>
              <a:gd name="connsiteY75" fmla="*/ 569913 h 582613"/>
              <a:gd name="connsiteX76" fmla="*/ 338138 w 581025"/>
              <a:gd name="connsiteY76" fmla="*/ 558801 h 582613"/>
              <a:gd name="connsiteX77" fmla="*/ 561975 w 581025"/>
              <a:gd name="connsiteY77" fmla="*/ 290513 h 582613"/>
              <a:gd name="connsiteX78" fmla="*/ 290513 w 581025"/>
              <a:gd name="connsiteY78" fmla="*/ 19050 h 582613"/>
              <a:gd name="connsiteX79" fmla="*/ 19050 w 581025"/>
              <a:gd name="connsiteY79" fmla="*/ 290513 h 582613"/>
              <a:gd name="connsiteX80" fmla="*/ 290513 w 581025"/>
              <a:gd name="connsiteY80" fmla="*/ 561976 h 582613"/>
              <a:gd name="connsiteX81" fmla="*/ 300038 w 581025"/>
              <a:gd name="connsiteY81" fmla="*/ 573088 h 582613"/>
              <a:gd name="connsiteX82" fmla="*/ 290513 w 581025"/>
              <a:gd name="connsiteY82" fmla="*/ 582613 h 582613"/>
              <a:gd name="connsiteX83" fmla="*/ 0 w 581025"/>
              <a:gd name="connsiteY83" fmla="*/ 290513 h 582613"/>
              <a:gd name="connsiteX84" fmla="*/ 290513 w 581025"/>
              <a:gd name="connsiteY84" fmla="*/ 0 h 58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025" h="582613">
                <a:moveTo>
                  <a:pt x="290512" y="349250"/>
                </a:moveTo>
                <a:cubicBezTo>
                  <a:pt x="295275" y="349250"/>
                  <a:pt x="300037" y="354012"/>
                  <a:pt x="300037" y="358775"/>
                </a:cubicBezTo>
                <a:cubicBezTo>
                  <a:pt x="300037" y="368300"/>
                  <a:pt x="300037" y="368300"/>
                  <a:pt x="300037" y="368300"/>
                </a:cubicBezTo>
                <a:cubicBezTo>
                  <a:pt x="300037" y="373062"/>
                  <a:pt x="295275" y="377825"/>
                  <a:pt x="290512" y="377825"/>
                </a:cubicBezTo>
                <a:cubicBezTo>
                  <a:pt x="285750" y="377825"/>
                  <a:pt x="280987" y="373062"/>
                  <a:pt x="280987" y="368300"/>
                </a:cubicBezTo>
                <a:cubicBezTo>
                  <a:pt x="280987" y="358775"/>
                  <a:pt x="280987" y="358775"/>
                  <a:pt x="280987" y="358775"/>
                </a:cubicBezTo>
                <a:cubicBezTo>
                  <a:pt x="280987" y="354012"/>
                  <a:pt x="285750" y="349250"/>
                  <a:pt x="290512" y="349250"/>
                </a:cubicBezTo>
                <a:close/>
                <a:moveTo>
                  <a:pt x="211137" y="330199"/>
                </a:moveTo>
                <a:cubicBezTo>
                  <a:pt x="215899" y="328612"/>
                  <a:pt x="220662" y="331787"/>
                  <a:pt x="222249" y="336549"/>
                </a:cubicBezTo>
                <a:cubicBezTo>
                  <a:pt x="223837" y="341312"/>
                  <a:pt x="220662" y="347662"/>
                  <a:pt x="215899" y="349249"/>
                </a:cubicBezTo>
                <a:cubicBezTo>
                  <a:pt x="185737" y="357187"/>
                  <a:pt x="169862" y="368299"/>
                  <a:pt x="165099" y="373062"/>
                </a:cubicBezTo>
                <a:cubicBezTo>
                  <a:pt x="165099" y="436562"/>
                  <a:pt x="165099" y="436562"/>
                  <a:pt x="165099" y="436562"/>
                </a:cubicBezTo>
                <a:cubicBezTo>
                  <a:pt x="196651" y="436562"/>
                  <a:pt x="224259" y="436562"/>
                  <a:pt x="248415" y="436562"/>
                </a:cubicBezTo>
                <a:lnTo>
                  <a:pt x="280987" y="436562"/>
                </a:lnTo>
                <a:lnTo>
                  <a:pt x="280987" y="424061"/>
                </a:lnTo>
                <a:cubicBezTo>
                  <a:pt x="280987" y="407988"/>
                  <a:pt x="280987" y="407988"/>
                  <a:pt x="280987" y="407988"/>
                </a:cubicBezTo>
                <a:cubicBezTo>
                  <a:pt x="280987" y="401638"/>
                  <a:pt x="285750" y="396875"/>
                  <a:pt x="290512" y="396875"/>
                </a:cubicBezTo>
                <a:cubicBezTo>
                  <a:pt x="295275" y="396875"/>
                  <a:pt x="300037" y="401638"/>
                  <a:pt x="300037" y="407988"/>
                </a:cubicBezTo>
                <a:cubicBezTo>
                  <a:pt x="300037" y="417513"/>
                  <a:pt x="300037" y="424657"/>
                  <a:pt x="300037" y="430014"/>
                </a:cubicBezTo>
                <a:lnTo>
                  <a:pt x="300037" y="436562"/>
                </a:lnTo>
                <a:lnTo>
                  <a:pt x="311026" y="436562"/>
                </a:lnTo>
                <a:cubicBezTo>
                  <a:pt x="417512" y="436562"/>
                  <a:pt x="417512" y="436562"/>
                  <a:pt x="417512" y="436562"/>
                </a:cubicBezTo>
                <a:cubicBezTo>
                  <a:pt x="417512" y="373062"/>
                  <a:pt x="417512" y="373062"/>
                  <a:pt x="417512" y="373062"/>
                </a:cubicBezTo>
                <a:cubicBezTo>
                  <a:pt x="411162" y="368299"/>
                  <a:pt x="395287" y="357187"/>
                  <a:pt x="365125" y="349249"/>
                </a:cubicBezTo>
                <a:cubicBezTo>
                  <a:pt x="360362" y="347662"/>
                  <a:pt x="357187" y="341312"/>
                  <a:pt x="358775" y="336549"/>
                </a:cubicBezTo>
                <a:cubicBezTo>
                  <a:pt x="360362" y="331787"/>
                  <a:pt x="365125" y="328612"/>
                  <a:pt x="371475" y="330199"/>
                </a:cubicBezTo>
                <a:cubicBezTo>
                  <a:pt x="414337" y="341312"/>
                  <a:pt x="433387" y="360362"/>
                  <a:pt x="433387" y="361949"/>
                </a:cubicBezTo>
                <a:cubicBezTo>
                  <a:pt x="434975" y="363537"/>
                  <a:pt x="436562" y="366712"/>
                  <a:pt x="436562" y="368299"/>
                </a:cubicBezTo>
                <a:cubicBezTo>
                  <a:pt x="436562" y="446087"/>
                  <a:pt x="436562" y="446087"/>
                  <a:pt x="436562" y="446087"/>
                </a:cubicBezTo>
                <a:cubicBezTo>
                  <a:pt x="436562" y="450850"/>
                  <a:pt x="431800" y="455612"/>
                  <a:pt x="427037" y="455612"/>
                </a:cubicBezTo>
                <a:cubicBezTo>
                  <a:pt x="392906" y="455612"/>
                  <a:pt x="363041" y="455612"/>
                  <a:pt x="336909" y="455612"/>
                </a:cubicBezTo>
                <a:lnTo>
                  <a:pt x="290513" y="455612"/>
                </a:lnTo>
                <a:lnTo>
                  <a:pt x="290512" y="455613"/>
                </a:lnTo>
                <a:lnTo>
                  <a:pt x="290511" y="455612"/>
                </a:lnTo>
                <a:lnTo>
                  <a:pt x="269180" y="455612"/>
                </a:lnTo>
                <a:cubicBezTo>
                  <a:pt x="153987" y="455612"/>
                  <a:pt x="153987" y="455612"/>
                  <a:pt x="153987" y="455612"/>
                </a:cubicBezTo>
                <a:cubicBezTo>
                  <a:pt x="149224" y="455612"/>
                  <a:pt x="144462" y="450850"/>
                  <a:pt x="144462" y="446087"/>
                </a:cubicBezTo>
                <a:cubicBezTo>
                  <a:pt x="144462" y="368299"/>
                  <a:pt x="144462" y="368299"/>
                  <a:pt x="144462" y="368299"/>
                </a:cubicBezTo>
                <a:cubicBezTo>
                  <a:pt x="144462" y="366712"/>
                  <a:pt x="146049" y="363537"/>
                  <a:pt x="147637" y="361949"/>
                </a:cubicBezTo>
                <a:cubicBezTo>
                  <a:pt x="147637" y="360362"/>
                  <a:pt x="166687" y="341312"/>
                  <a:pt x="211137" y="330199"/>
                </a:cubicBezTo>
                <a:close/>
                <a:moveTo>
                  <a:pt x="319087" y="155575"/>
                </a:moveTo>
                <a:cubicBezTo>
                  <a:pt x="325438" y="155575"/>
                  <a:pt x="330200" y="158750"/>
                  <a:pt x="330200" y="165100"/>
                </a:cubicBezTo>
                <a:cubicBezTo>
                  <a:pt x="330200" y="174625"/>
                  <a:pt x="330200" y="174625"/>
                  <a:pt x="330200" y="174625"/>
                </a:cubicBezTo>
                <a:cubicBezTo>
                  <a:pt x="330200" y="179387"/>
                  <a:pt x="325438" y="184150"/>
                  <a:pt x="319087" y="184150"/>
                </a:cubicBezTo>
                <a:cubicBezTo>
                  <a:pt x="314325" y="184150"/>
                  <a:pt x="309562" y="179387"/>
                  <a:pt x="309562" y="174625"/>
                </a:cubicBezTo>
                <a:cubicBezTo>
                  <a:pt x="309562" y="165100"/>
                  <a:pt x="309562" y="165100"/>
                  <a:pt x="309562" y="165100"/>
                </a:cubicBezTo>
                <a:cubicBezTo>
                  <a:pt x="309562" y="158750"/>
                  <a:pt x="314325" y="155575"/>
                  <a:pt x="319087" y="155575"/>
                </a:cubicBezTo>
                <a:close/>
                <a:moveTo>
                  <a:pt x="261937" y="155575"/>
                </a:moveTo>
                <a:cubicBezTo>
                  <a:pt x="266699" y="155575"/>
                  <a:pt x="271462" y="158750"/>
                  <a:pt x="271462" y="165100"/>
                </a:cubicBezTo>
                <a:cubicBezTo>
                  <a:pt x="271462" y="174625"/>
                  <a:pt x="271462" y="174625"/>
                  <a:pt x="271462" y="174625"/>
                </a:cubicBezTo>
                <a:cubicBezTo>
                  <a:pt x="271462" y="179387"/>
                  <a:pt x="266699" y="184150"/>
                  <a:pt x="261937" y="184150"/>
                </a:cubicBezTo>
                <a:cubicBezTo>
                  <a:pt x="255587" y="184150"/>
                  <a:pt x="252412" y="179387"/>
                  <a:pt x="252412" y="174625"/>
                </a:cubicBezTo>
                <a:cubicBezTo>
                  <a:pt x="252412" y="165100"/>
                  <a:pt x="252412" y="165100"/>
                  <a:pt x="252412" y="165100"/>
                </a:cubicBezTo>
                <a:cubicBezTo>
                  <a:pt x="252412" y="158750"/>
                  <a:pt x="255587" y="155575"/>
                  <a:pt x="261937" y="155575"/>
                </a:cubicBezTo>
                <a:close/>
                <a:moveTo>
                  <a:pt x="290513" y="96837"/>
                </a:moveTo>
                <a:cubicBezTo>
                  <a:pt x="355600" y="96837"/>
                  <a:pt x="406400" y="149224"/>
                  <a:pt x="406400" y="212725"/>
                </a:cubicBezTo>
                <a:cubicBezTo>
                  <a:pt x="406400" y="217487"/>
                  <a:pt x="404813" y="220662"/>
                  <a:pt x="401638" y="222250"/>
                </a:cubicBezTo>
                <a:cubicBezTo>
                  <a:pt x="398463" y="222250"/>
                  <a:pt x="350838" y="242887"/>
                  <a:pt x="300038" y="242887"/>
                </a:cubicBezTo>
                <a:cubicBezTo>
                  <a:pt x="249237" y="242887"/>
                  <a:pt x="217487" y="222250"/>
                  <a:pt x="215900" y="220662"/>
                </a:cubicBezTo>
                <a:cubicBezTo>
                  <a:pt x="211137" y="219075"/>
                  <a:pt x="211137" y="212725"/>
                  <a:pt x="212725" y="207962"/>
                </a:cubicBezTo>
                <a:cubicBezTo>
                  <a:pt x="215900" y="203200"/>
                  <a:pt x="222250" y="201612"/>
                  <a:pt x="227012" y="204787"/>
                </a:cubicBezTo>
                <a:cubicBezTo>
                  <a:pt x="227012" y="204787"/>
                  <a:pt x="255587" y="222250"/>
                  <a:pt x="300038" y="222250"/>
                </a:cubicBezTo>
                <a:cubicBezTo>
                  <a:pt x="336550" y="222250"/>
                  <a:pt x="373063" y="211137"/>
                  <a:pt x="387350" y="206375"/>
                </a:cubicBezTo>
                <a:cubicBezTo>
                  <a:pt x="384175" y="155574"/>
                  <a:pt x="341313" y="115887"/>
                  <a:pt x="290513" y="115887"/>
                </a:cubicBezTo>
                <a:cubicBezTo>
                  <a:pt x="236537" y="115887"/>
                  <a:pt x="193675" y="160337"/>
                  <a:pt x="193675" y="212725"/>
                </a:cubicBezTo>
                <a:cubicBezTo>
                  <a:pt x="193675" y="266700"/>
                  <a:pt x="236537" y="309562"/>
                  <a:pt x="290513" y="309562"/>
                </a:cubicBezTo>
                <a:cubicBezTo>
                  <a:pt x="325438" y="309562"/>
                  <a:pt x="357188" y="292100"/>
                  <a:pt x="374650" y="261937"/>
                </a:cubicBezTo>
                <a:cubicBezTo>
                  <a:pt x="377825" y="257175"/>
                  <a:pt x="382588" y="255587"/>
                  <a:pt x="387350" y="258762"/>
                </a:cubicBezTo>
                <a:cubicBezTo>
                  <a:pt x="392113" y="260350"/>
                  <a:pt x="393700" y="266700"/>
                  <a:pt x="392113" y="271462"/>
                </a:cubicBezTo>
                <a:cubicBezTo>
                  <a:pt x="371475" y="307975"/>
                  <a:pt x="331788" y="330200"/>
                  <a:pt x="290513" y="330200"/>
                </a:cubicBezTo>
                <a:cubicBezTo>
                  <a:pt x="227012" y="330200"/>
                  <a:pt x="174625" y="277812"/>
                  <a:pt x="174625" y="212725"/>
                </a:cubicBezTo>
                <a:cubicBezTo>
                  <a:pt x="174625" y="149224"/>
                  <a:pt x="227012" y="96837"/>
                  <a:pt x="290513" y="96837"/>
                </a:cubicBezTo>
                <a:close/>
                <a:moveTo>
                  <a:pt x="290513" y="0"/>
                </a:moveTo>
                <a:cubicBezTo>
                  <a:pt x="450850" y="0"/>
                  <a:pt x="581025" y="130175"/>
                  <a:pt x="581025" y="290513"/>
                </a:cubicBezTo>
                <a:cubicBezTo>
                  <a:pt x="581025" y="433388"/>
                  <a:pt x="481013" y="554038"/>
                  <a:pt x="341313" y="577851"/>
                </a:cubicBezTo>
                <a:cubicBezTo>
                  <a:pt x="334963" y="577851"/>
                  <a:pt x="330200" y="574676"/>
                  <a:pt x="330200" y="569913"/>
                </a:cubicBezTo>
                <a:cubicBezTo>
                  <a:pt x="328613" y="565151"/>
                  <a:pt x="331788" y="558801"/>
                  <a:pt x="338138" y="558801"/>
                </a:cubicBezTo>
                <a:cubicBezTo>
                  <a:pt x="468313" y="536576"/>
                  <a:pt x="561975" y="423863"/>
                  <a:pt x="561975" y="290513"/>
                </a:cubicBezTo>
                <a:cubicBezTo>
                  <a:pt x="561975" y="141287"/>
                  <a:pt x="439738" y="19050"/>
                  <a:pt x="290513" y="19050"/>
                </a:cubicBezTo>
                <a:cubicBezTo>
                  <a:pt x="141287" y="19050"/>
                  <a:pt x="19050" y="141287"/>
                  <a:pt x="19050" y="290513"/>
                </a:cubicBezTo>
                <a:cubicBezTo>
                  <a:pt x="19050" y="441326"/>
                  <a:pt x="141287" y="561976"/>
                  <a:pt x="290513" y="561976"/>
                </a:cubicBezTo>
                <a:cubicBezTo>
                  <a:pt x="295275" y="561976"/>
                  <a:pt x="300038" y="566738"/>
                  <a:pt x="300038" y="573088"/>
                </a:cubicBezTo>
                <a:cubicBezTo>
                  <a:pt x="300038" y="577851"/>
                  <a:pt x="295275" y="582613"/>
                  <a:pt x="290513" y="582613"/>
                </a:cubicBezTo>
                <a:cubicBezTo>
                  <a:pt x="130175" y="582613"/>
                  <a:pt x="0" y="450851"/>
                  <a:pt x="0" y="290513"/>
                </a:cubicBezTo>
                <a:cubicBezTo>
                  <a:pt x="0" y="130175"/>
                  <a:pt x="130175" y="0"/>
                  <a:pt x="2905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5B1AE6D-0EC6-C7ED-6874-595D0005ADE5}"/>
              </a:ext>
            </a:extLst>
          </p:cNvPr>
          <p:cNvGrpSpPr>
            <a:grpSpLocks noChangeAspect="1"/>
          </p:cNvGrpSpPr>
          <p:nvPr/>
        </p:nvGrpSpPr>
        <p:grpSpPr>
          <a:xfrm>
            <a:off x="8192415" y="4299129"/>
            <a:ext cx="820419" cy="789344"/>
            <a:chOff x="8748714" y="1355726"/>
            <a:chExt cx="628650" cy="604838"/>
          </a:xfrm>
          <a:solidFill>
            <a:schemeClr val="bg1"/>
          </a:solidFill>
        </p:grpSpPr>
        <p:sp>
          <p:nvSpPr>
            <p:cNvPr id="61" name="Freeform 266">
              <a:extLst>
                <a:ext uri="{FF2B5EF4-FFF2-40B4-BE49-F238E27FC236}">
                  <a16:creationId xmlns:a16="http://schemas.microsoft.com/office/drawing/2014/main" id="{3497C73F-2D4B-D9FF-0976-2DE467D6CB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8714" y="1355726"/>
              <a:ext cx="628650" cy="604838"/>
            </a:xfrm>
            <a:custGeom>
              <a:avLst/>
              <a:gdLst>
                <a:gd name="T0" fmla="*/ 198 w 397"/>
                <a:gd name="T1" fmla="*/ 381 h 381"/>
                <a:gd name="T2" fmla="*/ 18 w 397"/>
                <a:gd name="T3" fmla="*/ 230 h 381"/>
                <a:gd name="T4" fmla="*/ 167 w 397"/>
                <a:gd name="T5" fmla="*/ 17 h 381"/>
                <a:gd name="T6" fmla="*/ 379 w 397"/>
                <a:gd name="T7" fmla="*/ 166 h 381"/>
                <a:gd name="T8" fmla="*/ 230 w 397"/>
                <a:gd name="T9" fmla="*/ 379 h 381"/>
                <a:gd name="T10" fmla="*/ 223 w 397"/>
                <a:gd name="T11" fmla="*/ 374 h 381"/>
                <a:gd name="T12" fmla="*/ 228 w 397"/>
                <a:gd name="T13" fmla="*/ 367 h 381"/>
                <a:gd name="T14" fmla="*/ 367 w 397"/>
                <a:gd name="T15" fmla="*/ 168 h 381"/>
                <a:gd name="T16" fmla="*/ 169 w 397"/>
                <a:gd name="T17" fmla="*/ 29 h 381"/>
                <a:gd name="T18" fmla="*/ 30 w 397"/>
                <a:gd name="T19" fmla="*/ 228 h 381"/>
                <a:gd name="T20" fmla="*/ 198 w 397"/>
                <a:gd name="T21" fmla="*/ 369 h 381"/>
                <a:gd name="T22" fmla="*/ 199 w 397"/>
                <a:gd name="T23" fmla="*/ 369 h 381"/>
                <a:gd name="T24" fmla="*/ 199 w 397"/>
                <a:gd name="T25" fmla="*/ 369 h 381"/>
                <a:gd name="T26" fmla="*/ 205 w 397"/>
                <a:gd name="T27" fmla="*/ 375 h 381"/>
                <a:gd name="T28" fmla="*/ 198 w 397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7" h="381">
                  <a:moveTo>
                    <a:pt x="198" y="381"/>
                  </a:moveTo>
                  <a:cubicBezTo>
                    <a:pt x="109" y="381"/>
                    <a:pt x="33" y="318"/>
                    <a:pt x="18" y="230"/>
                  </a:cubicBezTo>
                  <a:cubicBezTo>
                    <a:pt x="0" y="130"/>
                    <a:pt x="67" y="35"/>
                    <a:pt x="167" y="17"/>
                  </a:cubicBezTo>
                  <a:cubicBezTo>
                    <a:pt x="266" y="0"/>
                    <a:pt x="362" y="67"/>
                    <a:pt x="379" y="166"/>
                  </a:cubicBezTo>
                  <a:cubicBezTo>
                    <a:pt x="397" y="266"/>
                    <a:pt x="330" y="361"/>
                    <a:pt x="230" y="379"/>
                  </a:cubicBezTo>
                  <a:cubicBezTo>
                    <a:pt x="227" y="379"/>
                    <a:pt x="224" y="377"/>
                    <a:pt x="223" y="374"/>
                  </a:cubicBezTo>
                  <a:cubicBezTo>
                    <a:pt x="223" y="370"/>
                    <a:pt x="225" y="367"/>
                    <a:pt x="228" y="367"/>
                  </a:cubicBezTo>
                  <a:cubicBezTo>
                    <a:pt x="321" y="350"/>
                    <a:pt x="383" y="261"/>
                    <a:pt x="367" y="168"/>
                  </a:cubicBezTo>
                  <a:cubicBezTo>
                    <a:pt x="351" y="75"/>
                    <a:pt x="262" y="13"/>
                    <a:pt x="169" y="29"/>
                  </a:cubicBezTo>
                  <a:cubicBezTo>
                    <a:pt x="76" y="46"/>
                    <a:pt x="14" y="135"/>
                    <a:pt x="30" y="228"/>
                  </a:cubicBezTo>
                  <a:cubicBezTo>
                    <a:pt x="44" y="310"/>
                    <a:pt x="115" y="369"/>
                    <a:pt x="198" y="369"/>
                  </a:cubicBezTo>
                  <a:cubicBezTo>
                    <a:pt x="199" y="369"/>
                    <a:pt x="199" y="369"/>
                    <a:pt x="199" y="369"/>
                  </a:cubicBezTo>
                  <a:cubicBezTo>
                    <a:pt x="199" y="369"/>
                    <a:pt x="199" y="369"/>
                    <a:pt x="199" y="369"/>
                  </a:cubicBezTo>
                  <a:cubicBezTo>
                    <a:pt x="202" y="369"/>
                    <a:pt x="205" y="372"/>
                    <a:pt x="205" y="375"/>
                  </a:cubicBezTo>
                  <a:cubicBezTo>
                    <a:pt x="205" y="379"/>
                    <a:pt x="202" y="381"/>
                    <a:pt x="198" y="3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62" name="Freeform 267">
              <a:extLst>
                <a:ext uri="{FF2B5EF4-FFF2-40B4-BE49-F238E27FC236}">
                  <a16:creationId xmlns:a16="http://schemas.microsoft.com/office/drawing/2014/main" id="{7FE15791-F172-B35E-7F9C-1472F6AD48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21764" y="1709738"/>
              <a:ext cx="285750" cy="19050"/>
            </a:xfrm>
            <a:custGeom>
              <a:avLst/>
              <a:gdLst>
                <a:gd name="T0" fmla="*/ 173 w 180"/>
                <a:gd name="T1" fmla="*/ 12 h 12"/>
                <a:gd name="T2" fmla="*/ 6 w 180"/>
                <a:gd name="T3" fmla="*/ 12 h 12"/>
                <a:gd name="T4" fmla="*/ 0 w 180"/>
                <a:gd name="T5" fmla="*/ 6 h 12"/>
                <a:gd name="T6" fmla="*/ 6 w 180"/>
                <a:gd name="T7" fmla="*/ 0 h 12"/>
                <a:gd name="T8" fmla="*/ 173 w 180"/>
                <a:gd name="T9" fmla="*/ 0 h 12"/>
                <a:gd name="T10" fmla="*/ 180 w 180"/>
                <a:gd name="T11" fmla="*/ 6 h 12"/>
                <a:gd name="T12" fmla="*/ 173 w 18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12">
                  <a:moveTo>
                    <a:pt x="17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7" y="0"/>
                    <a:pt x="180" y="2"/>
                    <a:pt x="180" y="6"/>
                  </a:cubicBezTo>
                  <a:cubicBezTo>
                    <a:pt x="180" y="9"/>
                    <a:pt x="177" y="12"/>
                    <a:pt x="17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63" name="Freeform 268">
              <a:extLst>
                <a:ext uri="{FF2B5EF4-FFF2-40B4-BE49-F238E27FC236}">
                  <a16:creationId xmlns:a16="http://schemas.microsoft.com/office/drawing/2014/main" id="{286FE8F5-9307-0A07-94D7-8EFA2CE18C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7976" y="1509713"/>
              <a:ext cx="60325" cy="19050"/>
            </a:xfrm>
            <a:custGeom>
              <a:avLst/>
              <a:gdLst>
                <a:gd name="T0" fmla="*/ 32 w 38"/>
                <a:gd name="T1" fmla="*/ 12 h 12"/>
                <a:gd name="T2" fmla="*/ 6 w 38"/>
                <a:gd name="T3" fmla="*/ 12 h 12"/>
                <a:gd name="T4" fmla="*/ 0 w 38"/>
                <a:gd name="T5" fmla="*/ 6 h 12"/>
                <a:gd name="T6" fmla="*/ 6 w 38"/>
                <a:gd name="T7" fmla="*/ 0 h 12"/>
                <a:gd name="T8" fmla="*/ 32 w 38"/>
                <a:gd name="T9" fmla="*/ 0 h 12"/>
                <a:gd name="T10" fmla="*/ 38 w 38"/>
                <a:gd name="T11" fmla="*/ 6 h 12"/>
                <a:gd name="T12" fmla="*/ 32 w 3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2">
                  <a:moveTo>
                    <a:pt x="3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6" y="0"/>
                    <a:pt x="38" y="3"/>
                    <a:pt x="38" y="6"/>
                  </a:cubicBezTo>
                  <a:cubicBezTo>
                    <a:pt x="38" y="9"/>
                    <a:pt x="36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64" name="Freeform 269">
              <a:extLst>
                <a:ext uri="{FF2B5EF4-FFF2-40B4-BE49-F238E27FC236}">
                  <a16:creationId xmlns:a16="http://schemas.microsoft.com/office/drawing/2014/main" id="{47BF80EA-DA8B-C8CE-967F-B1917D54D9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78926" y="1651001"/>
              <a:ext cx="107950" cy="19050"/>
            </a:xfrm>
            <a:custGeom>
              <a:avLst/>
              <a:gdLst>
                <a:gd name="T0" fmla="*/ 62 w 68"/>
                <a:gd name="T1" fmla="*/ 12 h 12"/>
                <a:gd name="T2" fmla="*/ 6 w 68"/>
                <a:gd name="T3" fmla="*/ 12 h 12"/>
                <a:gd name="T4" fmla="*/ 0 w 68"/>
                <a:gd name="T5" fmla="*/ 6 h 12"/>
                <a:gd name="T6" fmla="*/ 6 w 68"/>
                <a:gd name="T7" fmla="*/ 0 h 12"/>
                <a:gd name="T8" fmla="*/ 62 w 68"/>
                <a:gd name="T9" fmla="*/ 0 h 12"/>
                <a:gd name="T10" fmla="*/ 68 w 68"/>
                <a:gd name="T11" fmla="*/ 6 h 12"/>
                <a:gd name="T12" fmla="*/ 62 w 6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12">
                  <a:moveTo>
                    <a:pt x="6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5" y="0"/>
                    <a:pt x="68" y="3"/>
                    <a:pt x="68" y="6"/>
                  </a:cubicBezTo>
                  <a:cubicBezTo>
                    <a:pt x="68" y="10"/>
                    <a:pt x="65" y="12"/>
                    <a:pt x="6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65" name="Freeform 270">
              <a:extLst>
                <a:ext uri="{FF2B5EF4-FFF2-40B4-BE49-F238E27FC236}">
                  <a16:creationId xmlns:a16="http://schemas.microsoft.com/office/drawing/2014/main" id="{FA4E8CD2-09E3-DB40-459E-52D75DF965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88439" y="1651001"/>
              <a:ext cx="61913" cy="19050"/>
            </a:xfrm>
            <a:custGeom>
              <a:avLst/>
              <a:gdLst>
                <a:gd name="T0" fmla="*/ 33 w 39"/>
                <a:gd name="T1" fmla="*/ 12 h 12"/>
                <a:gd name="T2" fmla="*/ 6 w 39"/>
                <a:gd name="T3" fmla="*/ 12 h 12"/>
                <a:gd name="T4" fmla="*/ 0 w 39"/>
                <a:gd name="T5" fmla="*/ 6 h 12"/>
                <a:gd name="T6" fmla="*/ 6 w 39"/>
                <a:gd name="T7" fmla="*/ 0 h 12"/>
                <a:gd name="T8" fmla="*/ 33 w 39"/>
                <a:gd name="T9" fmla="*/ 0 h 12"/>
                <a:gd name="T10" fmla="*/ 39 w 39"/>
                <a:gd name="T11" fmla="*/ 6 h 12"/>
                <a:gd name="T12" fmla="*/ 33 w 3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2">
                  <a:moveTo>
                    <a:pt x="3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9" y="3"/>
                    <a:pt x="39" y="6"/>
                  </a:cubicBezTo>
                  <a:cubicBezTo>
                    <a:pt x="39" y="10"/>
                    <a:pt x="36" y="12"/>
                    <a:pt x="3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66" name="Freeform 271">
              <a:extLst>
                <a:ext uri="{FF2B5EF4-FFF2-40B4-BE49-F238E27FC236}">
                  <a16:creationId xmlns:a16="http://schemas.microsoft.com/office/drawing/2014/main" id="{F2778CEA-FF73-4417-82FD-BF76590A06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58251" y="1522413"/>
              <a:ext cx="101600" cy="19050"/>
            </a:xfrm>
            <a:custGeom>
              <a:avLst/>
              <a:gdLst>
                <a:gd name="T0" fmla="*/ 58 w 64"/>
                <a:gd name="T1" fmla="*/ 12 h 12"/>
                <a:gd name="T2" fmla="*/ 7 w 64"/>
                <a:gd name="T3" fmla="*/ 12 h 12"/>
                <a:gd name="T4" fmla="*/ 0 w 64"/>
                <a:gd name="T5" fmla="*/ 6 h 12"/>
                <a:gd name="T6" fmla="*/ 7 w 64"/>
                <a:gd name="T7" fmla="*/ 0 h 12"/>
                <a:gd name="T8" fmla="*/ 58 w 64"/>
                <a:gd name="T9" fmla="*/ 0 h 12"/>
                <a:gd name="T10" fmla="*/ 64 w 64"/>
                <a:gd name="T11" fmla="*/ 6 h 12"/>
                <a:gd name="T12" fmla="*/ 58 w 6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2">
                  <a:moveTo>
                    <a:pt x="58" y="12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1" y="0"/>
                    <a:pt x="64" y="3"/>
                    <a:pt x="64" y="6"/>
                  </a:cubicBezTo>
                  <a:cubicBezTo>
                    <a:pt x="64" y="9"/>
                    <a:pt x="61" y="12"/>
                    <a:pt x="5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68" name="Freeform 272">
              <a:extLst>
                <a:ext uri="{FF2B5EF4-FFF2-40B4-BE49-F238E27FC236}">
                  <a16:creationId xmlns:a16="http://schemas.microsoft.com/office/drawing/2014/main" id="{4E5872A1-2CCB-A84E-874B-A5045A3A2E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40789" y="1766888"/>
              <a:ext cx="85725" cy="19050"/>
            </a:xfrm>
            <a:custGeom>
              <a:avLst/>
              <a:gdLst>
                <a:gd name="T0" fmla="*/ 48 w 54"/>
                <a:gd name="T1" fmla="*/ 12 h 12"/>
                <a:gd name="T2" fmla="*/ 6 w 54"/>
                <a:gd name="T3" fmla="*/ 12 h 12"/>
                <a:gd name="T4" fmla="*/ 0 w 54"/>
                <a:gd name="T5" fmla="*/ 6 h 12"/>
                <a:gd name="T6" fmla="*/ 6 w 54"/>
                <a:gd name="T7" fmla="*/ 0 h 12"/>
                <a:gd name="T8" fmla="*/ 48 w 54"/>
                <a:gd name="T9" fmla="*/ 0 h 12"/>
                <a:gd name="T10" fmla="*/ 54 w 54"/>
                <a:gd name="T11" fmla="*/ 6 h 12"/>
                <a:gd name="T12" fmla="*/ 48 w 5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2">
                  <a:moveTo>
                    <a:pt x="4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0"/>
                    <a:pt x="54" y="3"/>
                    <a:pt x="54" y="6"/>
                  </a:cubicBezTo>
                  <a:cubicBezTo>
                    <a:pt x="54" y="10"/>
                    <a:pt x="51" y="12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69" name="Freeform 273">
              <a:extLst>
                <a:ext uri="{FF2B5EF4-FFF2-40B4-BE49-F238E27FC236}">
                  <a16:creationId xmlns:a16="http://schemas.microsoft.com/office/drawing/2014/main" id="{F9407E57-B579-0220-6809-961C8DA1A2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67789" y="1766888"/>
              <a:ext cx="85725" cy="19050"/>
            </a:xfrm>
            <a:custGeom>
              <a:avLst/>
              <a:gdLst>
                <a:gd name="T0" fmla="*/ 48 w 54"/>
                <a:gd name="T1" fmla="*/ 12 h 12"/>
                <a:gd name="T2" fmla="*/ 6 w 54"/>
                <a:gd name="T3" fmla="*/ 12 h 12"/>
                <a:gd name="T4" fmla="*/ 0 w 54"/>
                <a:gd name="T5" fmla="*/ 6 h 12"/>
                <a:gd name="T6" fmla="*/ 6 w 54"/>
                <a:gd name="T7" fmla="*/ 0 h 12"/>
                <a:gd name="T8" fmla="*/ 48 w 54"/>
                <a:gd name="T9" fmla="*/ 0 h 12"/>
                <a:gd name="T10" fmla="*/ 54 w 54"/>
                <a:gd name="T11" fmla="*/ 6 h 12"/>
                <a:gd name="T12" fmla="*/ 48 w 5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2">
                  <a:moveTo>
                    <a:pt x="4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0"/>
                    <a:pt x="54" y="3"/>
                    <a:pt x="54" y="6"/>
                  </a:cubicBezTo>
                  <a:cubicBezTo>
                    <a:pt x="54" y="10"/>
                    <a:pt x="51" y="12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70" name="Freeform 274">
              <a:extLst>
                <a:ext uri="{FF2B5EF4-FFF2-40B4-BE49-F238E27FC236}">
                  <a16:creationId xmlns:a16="http://schemas.microsoft.com/office/drawing/2014/main" id="{44584C7F-F43B-18E9-F417-323E365159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37626" y="1611313"/>
              <a:ext cx="19050" cy="174625"/>
            </a:xfrm>
            <a:custGeom>
              <a:avLst/>
              <a:gdLst>
                <a:gd name="T0" fmla="*/ 6 w 12"/>
                <a:gd name="T1" fmla="*/ 110 h 110"/>
                <a:gd name="T2" fmla="*/ 0 w 12"/>
                <a:gd name="T3" fmla="*/ 104 h 110"/>
                <a:gd name="T4" fmla="*/ 0 w 12"/>
                <a:gd name="T5" fmla="*/ 6 h 110"/>
                <a:gd name="T6" fmla="*/ 6 w 12"/>
                <a:gd name="T7" fmla="*/ 0 h 110"/>
                <a:gd name="T8" fmla="*/ 12 w 12"/>
                <a:gd name="T9" fmla="*/ 6 h 110"/>
                <a:gd name="T10" fmla="*/ 12 w 12"/>
                <a:gd name="T11" fmla="*/ 104 h 110"/>
                <a:gd name="T12" fmla="*/ 6 w 12"/>
                <a:gd name="T1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0">
                  <a:moveTo>
                    <a:pt x="6" y="110"/>
                  </a:moveTo>
                  <a:cubicBezTo>
                    <a:pt x="3" y="110"/>
                    <a:pt x="0" y="107"/>
                    <a:pt x="0" y="10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2" y="107"/>
                    <a:pt x="9" y="110"/>
                    <a:pt x="6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71" name="Freeform 275">
              <a:extLst>
                <a:ext uri="{FF2B5EF4-FFF2-40B4-BE49-F238E27FC236}">
                  <a16:creationId xmlns:a16="http://schemas.microsoft.com/office/drawing/2014/main" id="{F94EFBE5-DC2C-DE83-BFBE-16C6665514E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36039" y="1643063"/>
              <a:ext cx="53975" cy="41275"/>
            </a:xfrm>
            <a:custGeom>
              <a:avLst/>
              <a:gdLst>
                <a:gd name="T0" fmla="*/ 7 w 34"/>
                <a:gd name="T1" fmla="*/ 26 h 26"/>
                <a:gd name="T2" fmla="*/ 2 w 34"/>
                <a:gd name="T3" fmla="*/ 23 h 26"/>
                <a:gd name="T4" fmla="*/ 4 w 34"/>
                <a:gd name="T5" fmla="*/ 15 h 26"/>
                <a:gd name="T6" fmla="*/ 24 w 34"/>
                <a:gd name="T7" fmla="*/ 2 h 26"/>
                <a:gd name="T8" fmla="*/ 32 w 34"/>
                <a:gd name="T9" fmla="*/ 4 h 26"/>
                <a:gd name="T10" fmla="*/ 30 w 34"/>
                <a:gd name="T11" fmla="*/ 12 h 26"/>
                <a:gd name="T12" fmla="*/ 10 w 34"/>
                <a:gd name="T13" fmla="*/ 25 h 26"/>
                <a:gd name="T14" fmla="*/ 7 w 3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7" y="26"/>
                  </a:moveTo>
                  <a:cubicBezTo>
                    <a:pt x="5" y="26"/>
                    <a:pt x="3" y="25"/>
                    <a:pt x="2" y="23"/>
                  </a:cubicBezTo>
                  <a:cubicBezTo>
                    <a:pt x="0" y="20"/>
                    <a:pt x="1" y="16"/>
                    <a:pt x="4" y="15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7" y="0"/>
                    <a:pt x="31" y="1"/>
                    <a:pt x="32" y="4"/>
                  </a:cubicBezTo>
                  <a:cubicBezTo>
                    <a:pt x="34" y="7"/>
                    <a:pt x="33" y="11"/>
                    <a:pt x="30" y="1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9" y="26"/>
                    <a:pt x="8" y="26"/>
                    <a:pt x="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72" name="Freeform 276">
              <a:extLst>
                <a:ext uri="{FF2B5EF4-FFF2-40B4-BE49-F238E27FC236}">
                  <a16:creationId xmlns:a16="http://schemas.microsoft.com/office/drawing/2014/main" id="{E3E52464-3CDC-D11B-5D3A-09C8B43D8C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75714" y="1555751"/>
              <a:ext cx="144463" cy="198438"/>
            </a:xfrm>
            <a:custGeom>
              <a:avLst/>
              <a:gdLst>
                <a:gd name="T0" fmla="*/ 26 w 91"/>
                <a:gd name="T1" fmla="*/ 125 h 125"/>
                <a:gd name="T2" fmla="*/ 24 w 91"/>
                <a:gd name="T3" fmla="*/ 125 h 125"/>
                <a:gd name="T4" fmla="*/ 3 w 91"/>
                <a:gd name="T5" fmla="*/ 105 h 125"/>
                <a:gd name="T6" fmla="*/ 4 w 91"/>
                <a:gd name="T7" fmla="*/ 82 h 125"/>
                <a:gd name="T8" fmla="*/ 18 w 91"/>
                <a:gd name="T9" fmla="*/ 32 h 125"/>
                <a:gd name="T10" fmla="*/ 22 w 91"/>
                <a:gd name="T11" fmla="*/ 12 h 125"/>
                <a:gd name="T12" fmla="*/ 35 w 91"/>
                <a:gd name="T13" fmla="*/ 1 h 125"/>
                <a:gd name="T14" fmla="*/ 50 w 91"/>
                <a:gd name="T15" fmla="*/ 4 h 125"/>
                <a:gd name="T16" fmla="*/ 64 w 91"/>
                <a:gd name="T17" fmla="*/ 24 h 125"/>
                <a:gd name="T18" fmla="*/ 89 w 91"/>
                <a:gd name="T19" fmla="*/ 62 h 125"/>
                <a:gd name="T20" fmla="*/ 63 w 91"/>
                <a:gd name="T21" fmla="*/ 122 h 125"/>
                <a:gd name="T22" fmla="*/ 55 w 91"/>
                <a:gd name="T23" fmla="*/ 118 h 125"/>
                <a:gd name="T24" fmla="*/ 59 w 91"/>
                <a:gd name="T25" fmla="*/ 111 h 125"/>
                <a:gd name="T26" fmla="*/ 77 w 91"/>
                <a:gd name="T27" fmla="*/ 63 h 125"/>
                <a:gd name="T28" fmla="*/ 58 w 91"/>
                <a:gd name="T29" fmla="*/ 35 h 125"/>
                <a:gd name="T30" fmla="*/ 53 w 91"/>
                <a:gd name="T31" fmla="*/ 30 h 125"/>
                <a:gd name="T32" fmla="*/ 44 w 91"/>
                <a:gd name="T33" fmla="*/ 14 h 125"/>
                <a:gd name="T34" fmla="*/ 38 w 91"/>
                <a:gd name="T35" fmla="*/ 13 h 125"/>
                <a:gd name="T36" fmla="*/ 32 w 91"/>
                <a:gd name="T37" fmla="*/ 18 h 125"/>
                <a:gd name="T38" fmla="*/ 31 w 91"/>
                <a:gd name="T39" fmla="*/ 33 h 125"/>
                <a:gd name="T40" fmla="*/ 29 w 91"/>
                <a:gd name="T41" fmla="*/ 40 h 125"/>
                <a:gd name="T42" fmla="*/ 16 w 91"/>
                <a:gd name="T43" fmla="*/ 81 h 125"/>
                <a:gd name="T44" fmla="*/ 15 w 91"/>
                <a:gd name="T45" fmla="*/ 86 h 125"/>
                <a:gd name="T46" fmla="*/ 14 w 91"/>
                <a:gd name="T47" fmla="*/ 100 h 125"/>
                <a:gd name="T48" fmla="*/ 28 w 91"/>
                <a:gd name="T49" fmla="*/ 114 h 125"/>
                <a:gd name="T50" fmla="*/ 31 w 91"/>
                <a:gd name="T51" fmla="*/ 121 h 125"/>
                <a:gd name="T52" fmla="*/ 26 w 91"/>
                <a:gd name="T53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1" h="125">
                  <a:moveTo>
                    <a:pt x="26" y="125"/>
                  </a:moveTo>
                  <a:cubicBezTo>
                    <a:pt x="25" y="125"/>
                    <a:pt x="24" y="125"/>
                    <a:pt x="24" y="125"/>
                  </a:cubicBezTo>
                  <a:cubicBezTo>
                    <a:pt x="14" y="122"/>
                    <a:pt x="6" y="114"/>
                    <a:pt x="3" y="105"/>
                  </a:cubicBezTo>
                  <a:cubicBezTo>
                    <a:pt x="0" y="97"/>
                    <a:pt x="0" y="89"/>
                    <a:pt x="4" y="82"/>
                  </a:cubicBezTo>
                  <a:cubicBezTo>
                    <a:pt x="0" y="63"/>
                    <a:pt x="6" y="44"/>
                    <a:pt x="18" y="32"/>
                  </a:cubicBezTo>
                  <a:cubicBezTo>
                    <a:pt x="17" y="25"/>
                    <a:pt x="18" y="18"/>
                    <a:pt x="22" y="12"/>
                  </a:cubicBezTo>
                  <a:cubicBezTo>
                    <a:pt x="25" y="7"/>
                    <a:pt x="30" y="3"/>
                    <a:pt x="35" y="1"/>
                  </a:cubicBezTo>
                  <a:cubicBezTo>
                    <a:pt x="41" y="0"/>
                    <a:pt x="46" y="1"/>
                    <a:pt x="50" y="4"/>
                  </a:cubicBezTo>
                  <a:cubicBezTo>
                    <a:pt x="57" y="8"/>
                    <a:pt x="61" y="15"/>
                    <a:pt x="64" y="24"/>
                  </a:cubicBezTo>
                  <a:cubicBezTo>
                    <a:pt x="75" y="27"/>
                    <a:pt x="88" y="38"/>
                    <a:pt x="89" y="62"/>
                  </a:cubicBezTo>
                  <a:cubicBezTo>
                    <a:pt x="91" y="86"/>
                    <a:pt x="89" y="112"/>
                    <a:pt x="63" y="122"/>
                  </a:cubicBezTo>
                  <a:cubicBezTo>
                    <a:pt x="60" y="123"/>
                    <a:pt x="57" y="122"/>
                    <a:pt x="55" y="118"/>
                  </a:cubicBezTo>
                  <a:cubicBezTo>
                    <a:pt x="54" y="115"/>
                    <a:pt x="56" y="112"/>
                    <a:pt x="59" y="111"/>
                  </a:cubicBezTo>
                  <a:cubicBezTo>
                    <a:pt x="74" y="105"/>
                    <a:pt x="79" y="91"/>
                    <a:pt x="77" y="63"/>
                  </a:cubicBezTo>
                  <a:cubicBezTo>
                    <a:pt x="76" y="44"/>
                    <a:pt x="66" y="36"/>
                    <a:pt x="58" y="35"/>
                  </a:cubicBezTo>
                  <a:cubicBezTo>
                    <a:pt x="56" y="35"/>
                    <a:pt x="53" y="33"/>
                    <a:pt x="53" y="30"/>
                  </a:cubicBezTo>
                  <a:cubicBezTo>
                    <a:pt x="51" y="23"/>
                    <a:pt x="48" y="17"/>
                    <a:pt x="44" y="14"/>
                  </a:cubicBezTo>
                  <a:cubicBezTo>
                    <a:pt x="42" y="13"/>
                    <a:pt x="40" y="13"/>
                    <a:pt x="38" y="13"/>
                  </a:cubicBezTo>
                  <a:cubicBezTo>
                    <a:pt x="35" y="14"/>
                    <a:pt x="33" y="16"/>
                    <a:pt x="32" y="18"/>
                  </a:cubicBezTo>
                  <a:cubicBezTo>
                    <a:pt x="30" y="22"/>
                    <a:pt x="30" y="28"/>
                    <a:pt x="31" y="33"/>
                  </a:cubicBezTo>
                  <a:cubicBezTo>
                    <a:pt x="32" y="36"/>
                    <a:pt x="31" y="38"/>
                    <a:pt x="29" y="40"/>
                  </a:cubicBezTo>
                  <a:cubicBezTo>
                    <a:pt x="17" y="48"/>
                    <a:pt x="12" y="65"/>
                    <a:pt x="16" y="81"/>
                  </a:cubicBezTo>
                  <a:cubicBezTo>
                    <a:pt x="16" y="83"/>
                    <a:pt x="16" y="85"/>
                    <a:pt x="15" y="86"/>
                  </a:cubicBezTo>
                  <a:cubicBezTo>
                    <a:pt x="12" y="92"/>
                    <a:pt x="13" y="97"/>
                    <a:pt x="14" y="100"/>
                  </a:cubicBezTo>
                  <a:cubicBezTo>
                    <a:pt x="17" y="106"/>
                    <a:pt x="22" y="112"/>
                    <a:pt x="28" y="114"/>
                  </a:cubicBezTo>
                  <a:cubicBezTo>
                    <a:pt x="31" y="115"/>
                    <a:pt x="32" y="118"/>
                    <a:pt x="31" y="121"/>
                  </a:cubicBezTo>
                  <a:cubicBezTo>
                    <a:pt x="30" y="124"/>
                    <a:pt x="28" y="125"/>
                    <a:pt x="26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73" name="Line 277">
              <a:extLst>
                <a:ext uri="{FF2B5EF4-FFF2-40B4-BE49-F238E27FC236}">
                  <a16:creationId xmlns:a16="http://schemas.microsoft.com/office/drawing/2014/main" id="{96B77349-4F4E-0DA4-9CFE-AA419F0A1EA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226551" y="1625601"/>
              <a:ext cx="0" cy="0"/>
            </a:xfrm>
            <a:prstGeom prst="line">
              <a:avLst/>
            </a:prstGeom>
            <a:grpFill/>
            <a:ln w="19050" cap="rnd">
              <a:solidFill>
                <a:srgbClr val="0000F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74" name="Freeform 278">
              <a:extLst>
                <a:ext uri="{FF2B5EF4-FFF2-40B4-BE49-F238E27FC236}">
                  <a16:creationId xmlns:a16="http://schemas.microsoft.com/office/drawing/2014/main" id="{FFA7506A-CAE7-AD2C-A8BD-44A7AA5D47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09051" y="1790701"/>
              <a:ext cx="342900" cy="84138"/>
            </a:xfrm>
            <a:custGeom>
              <a:avLst/>
              <a:gdLst>
                <a:gd name="T0" fmla="*/ 162 w 216"/>
                <a:gd name="T1" fmla="*/ 53 h 53"/>
                <a:gd name="T2" fmla="*/ 155 w 216"/>
                <a:gd name="T3" fmla="*/ 47 h 53"/>
                <a:gd name="T4" fmla="*/ 162 w 216"/>
                <a:gd name="T5" fmla="*/ 41 h 53"/>
                <a:gd name="T6" fmla="*/ 176 w 216"/>
                <a:gd name="T7" fmla="*/ 35 h 53"/>
                <a:gd name="T8" fmla="*/ 181 w 216"/>
                <a:gd name="T9" fmla="*/ 33 h 53"/>
                <a:gd name="T10" fmla="*/ 203 w 216"/>
                <a:gd name="T11" fmla="*/ 28 h 53"/>
                <a:gd name="T12" fmla="*/ 203 w 216"/>
                <a:gd name="T13" fmla="*/ 27 h 53"/>
                <a:gd name="T14" fmla="*/ 187 w 216"/>
                <a:gd name="T15" fmla="*/ 25 h 53"/>
                <a:gd name="T16" fmla="*/ 183 w 216"/>
                <a:gd name="T17" fmla="*/ 22 h 53"/>
                <a:gd name="T18" fmla="*/ 181 w 216"/>
                <a:gd name="T19" fmla="*/ 17 h 53"/>
                <a:gd name="T20" fmla="*/ 160 w 216"/>
                <a:gd name="T21" fmla="*/ 12 h 53"/>
                <a:gd name="T22" fmla="*/ 114 w 216"/>
                <a:gd name="T23" fmla="*/ 12 h 53"/>
                <a:gd name="T24" fmla="*/ 98 w 216"/>
                <a:gd name="T25" fmla="*/ 21 h 53"/>
                <a:gd name="T26" fmla="*/ 93 w 216"/>
                <a:gd name="T27" fmla="*/ 25 h 53"/>
                <a:gd name="T28" fmla="*/ 68 w 216"/>
                <a:gd name="T29" fmla="*/ 25 h 53"/>
                <a:gd name="T30" fmla="*/ 48 w 216"/>
                <a:gd name="T31" fmla="*/ 33 h 53"/>
                <a:gd name="T32" fmla="*/ 42 w 216"/>
                <a:gd name="T33" fmla="*/ 37 h 53"/>
                <a:gd name="T34" fmla="*/ 22 w 216"/>
                <a:gd name="T35" fmla="*/ 37 h 53"/>
                <a:gd name="T36" fmla="*/ 14 w 216"/>
                <a:gd name="T37" fmla="*/ 38 h 53"/>
                <a:gd name="T38" fmla="*/ 14 w 216"/>
                <a:gd name="T39" fmla="*/ 38 h 53"/>
                <a:gd name="T40" fmla="*/ 30 w 216"/>
                <a:gd name="T41" fmla="*/ 41 h 53"/>
                <a:gd name="T42" fmla="*/ 133 w 216"/>
                <a:gd name="T43" fmla="*/ 41 h 53"/>
                <a:gd name="T44" fmla="*/ 139 w 216"/>
                <a:gd name="T45" fmla="*/ 47 h 53"/>
                <a:gd name="T46" fmla="*/ 133 w 216"/>
                <a:gd name="T47" fmla="*/ 53 h 53"/>
                <a:gd name="T48" fmla="*/ 30 w 216"/>
                <a:gd name="T49" fmla="*/ 53 h 53"/>
                <a:gd name="T50" fmla="*/ 3 w 216"/>
                <a:gd name="T51" fmla="*/ 43 h 53"/>
                <a:gd name="T52" fmla="*/ 3 w 216"/>
                <a:gd name="T53" fmla="*/ 43 h 53"/>
                <a:gd name="T54" fmla="*/ 2 w 216"/>
                <a:gd name="T55" fmla="*/ 32 h 53"/>
                <a:gd name="T56" fmla="*/ 22 w 216"/>
                <a:gd name="T57" fmla="*/ 24 h 53"/>
                <a:gd name="T58" fmla="*/ 38 w 216"/>
                <a:gd name="T59" fmla="*/ 24 h 53"/>
                <a:gd name="T60" fmla="*/ 68 w 216"/>
                <a:gd name="T61" fmla="*/ 12 h 53"/>
                <a:gd name="T62" fmla="*/ 89 w 216"/>
                <a:gd name="T63" fmla="*/ 12 h 53"/>
                <a:gd name="T64" fmla="*/ 114 w 216"/>
                <a:gd name="T65" fmla="*/ 0 h 53"/>
                <a:gd name="T66" fmla="*/ 160 w 216"/>
                <a:gd name="T67" fmla="*/ 0 h 53"/>
                <a:gd name="T68" fmla="*/ 190 w 216"/>
                <a:gd name="T69" fmla="*/ 9 h 53"/>
                <a:gd name="T70" fmla="*/ 192 w 216"/>
                <a:gd name="T71" fmla="*/ 12 h 53"/>
                <a:gd name="T72" fmla="*/ 212 w 216"/>
                <a:gd name="T73" fmla="*/ 19 h 53"/>
                <a:gd name="T74" fmla="*/ 215 w 216"/>
                <a:gd name="T75" fmla="*/ 30 h 53"/>
                <a:gd name="T76" fmla="*/ 184 w 216"/>
                <a:gd name="T77" fmla="*/ 45 h 53"/>
                <a:gd name="T78" fmla="*/ 162 w 216"/>
                <a:gd name="T7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6" h="53">
                  <a:moveTo>
                    <a:pt x="162" y="53"/>
                  </a:moveTo>
                  <a:cubicBezTo>
                    <a:pt x="158" y="53"/>
                    <a:pt x="155" y="50"/>
                    <a:pt x="155" y="47"/>
                  </a:cubicBezTo>
                  <a:cubicBezTo>
                    <a:pt x="155" y="43"/>
                    <a:pt x="158" y="41"/>
                    <a:pt x="162" y="41"/>
                  </a:cubicBezTo>
                  <a:cubicBezTo>
                    <a:pt x="172" y="41"/>
                    <a:pt x="174" y="38"/>
                    <a:pt x="176" y="35"/>
                  </a:cubicBezTo>
                  <a:cubicBezTo>
                    <a:pt x="177" y="33"/>
                    <a:pt x="179" y="33"/>
                    <a:pt x="181" y="33"/>
                  </a:cubicBezTo>
                  <a:cubicBezTo>
                    <a:pt x="195" y="33"/>
                    <a:pt x="202" y="31"/>
                    <a:pt x="203" y="28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3" y="26"/>
                    <a:pt x="200" y="25"/>
                    <a:pt x="187" y="25"/>
                  </a:cubicBezTo>
                  <a:cubicBezTo>
                    <a:pt x="185" y="25"/>
                    <a:pt x="184" y="24"/>
                    <a:pt x="183" y="22"/>
                  </a:cubicBezTo>
                  <a:cubicBezTo>
                    <a:pt x="181" y="21"/>
                    <a:pt x="181" y="19"/>
                    <a:pt x="181" y="17"/>
                  </a:cubicBezTo>
                  <a:cubicBezTo>
                    <a:pt x="181" y="17"/>
                    <a:pt x="176" y="12"/>
                    <a:pt x="160" y="12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03" y="12"/>
                    <a:pt x="100" y="17"/>
                    <a:pt x="98" y="21"/>
                  </a:cubicBezTo>
                  <a:cubicBezTo>
                    <a:pt x="97" y="23"/>
                    <a:pt x="95" y="25"/>
                    <a:pt x="93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57" y="25"/>
                    <a:pt x="50" y="26"/>
                    <a:pt x="48" y="33"/>
                  </a:cubicBezTo>
                  <a:cubicBezTo>
                    <a:pt x="47" y="35"/>
                    <a:pt x="45" y="37"/>
                    <a:pt x="4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7" y="37"/>
                    <a:pt x="15" y="37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1"/>
                    <a:pt x="30" y="41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6" y="41"/>
                    <a:pt x="139" y="43"/>
                    <a:pt x="139" y="47"/>
                  </a:cubicBezTo>
                  <a:cubicBezTo>
                    <a:pt x="139" y="50"/>
                    <a:pt x="136" y="53"/>
                    <a:pt x="133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11" y="53"/>
                    <a:pt x="6" y="50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0" y="35"/>
                    <a:pt x="2" y="32"/>
                  </a:cubicBezTo>
                  <a:cubicBezTo>
                    <a:pt x="5" y="25"/>
                    <a:pt x="15" y="24"/>
                    <a:pt x="22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5" y="12"/>
                    <a:pt x="60" y="12"/>
                    <a:pt x="6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3" y="6"/>
                    <a:pt x="100" y="0"/>
                    <a:pt x="114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75" y="0"/>
                    <a:pt x="185" y="3"/>
                    <a:pt x="190" y="9"/>
                  </a:cubicBezTo>
                  <a:cubicBezTo>
                    <a:pt x="191" y="10"/>
                    <a:pt x="192" y="11"/>
                    <a:pt x="192" y="12"/>
                  </a:cubicBezTo>
                  <a:cubicBezTo>
                    <a:pt x="202" y="13"/>
                    <a:pt x="208" y="14"/>
                    <a:pt x="212" y="19"/>
                  </a:cubicBezTo>
                  <a:cubicBezTo>
                    <a:pt x="214" y="21"/>
                    <a:pt x="216" y="24"/>
                    <a:pt x="215" y="30"/>
                  </a:cubicBezTo>
                  <a:cubicBezTo>
                    <a:pt x="213" y="44"/>
                    <a:pt x="195" y="45"/>
                    <a:pt x="184" y="45"/>
                  </a:cubicBezTo>
                  <a:cubicBezTo>
                    <a:pt x="180" y="49"/>
                    <a:pt x="174" y="53"/>
                    <a:pt x="162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75" name="Freeform 279">
              <a:extLst>
                <a:ext uri="{FF2B5EF4-FFF2-40B4-BE49-F238E27FC236}">
                  <a16:creationId xmlns:a16="http://schemas.microsoft.com/office/drawing/2014/main" id="{BA5066C7-DE81-9100-8355-483AF60C19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40814" y="1611313"/>
              <a:ext cx="100013" cy="19050"/>
            </a:xfrm>
            <a:custGeom>
              <a:avLst/>
              <a:gdLst>
                <a:gd name="T0" fmla="*/ 57 w 63"/>
                <a:gd name="T1" fmla="*/ 12 h 12"/>
                <a:gd name="T2" fmla="*/ 6 w 63"/>
                <a:gd name="T3" fmla="*/ 12 h 12"/>
                <a:gd name="T4" fmla="*/ 0 w 63"/>
                <a:gd name="T5" fmla="*/ 6 h 12"/>
                <a:gd name="T6" fmla="*/ 6 w 63"/>
                <a:gd name="T7" fmla="*/ 0 h 12"/>
                <a:gd name="T8" fmla="*/ 57 w 63"/>
                <a:gd name="T9" fmla="*/ 0 h 12"/>
                <a:gd name="T10" fmla="*/ 63 w 63"/>
                <a:gd name="T11" fmla="*/ 6 h 12"/>
                <a:gd name="T12" fmla="*/ 57 w 6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2">
                  <a:moveTo>
                    <a:pt x="5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0" y="0"/>
                    <a:pt x="63" y="3"/>
                    <a:pt x="63" y="6"/>
                  </a:cubicBezTo>
                  <a:cubicBezTo>
                    <a:pt x="63" y="10"/>
                    <a:pt x="60" y="12"/>
                    <a:pt x="5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76" name="Freeform 280">
              <a:extLst>
                <a:ext uri="{FF2B5EF4-FFF2-40B4-BE49-F238E27FC236}">
                  <a16:creationId xmlns:a16="http://schemas.microsoft.com/office/drawing/2014/main" id="{DBDEEF1C-A829-71B9-0DC3-E36E077947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26526" y="1411288"/>
              <a:ext cx="125413" cy="192088"/>
            </a:xfrm>
            <a:custGeom>
              <a:avLst/>
              <a:gdLst>
                <a:gd name="T0" fmla="*/ 57 w 79"/>
                <a:gd name="T1" fmla="*/ 121 h 121"/>
                <a:gd name="T2" fmla="*/ 51 w 79"/>
                <a:gd name="T3" fmla="*/ 116 h 121"/>
                <a:gd name="T4" fmla="*/ 55 w 79"/>
                <a:gd name="T5" fmla="*/ 109 h 121"/>
                <a:gd name="T6" fmla="*/ 61 w 79"/>
                <a:gd name="T7" fmla="*/ 99 h 121"/>
                <a:gd name="T8" fmla="*/ 64 w 79"/>
                <a:gd name="T9" fmla="*/ 93 h 121"/>
                <a:gd name="T10" fmla="*/ 66 w 79"/>
                <a:gd name="T11" fmla="*/ 90 h 121"/>
                <a:gd name="T12" fmla="*/ 61 w 79"/>
                <a:gd name="T13" fmla="*/ 71 h 121"/>
                <a:gd name="T14" fmla="*/ 60 w 79"/>
                <a:gd name="T15" fmla="*/ 65 h 121"/>
                <a:gd name="T16" fmla="*/ 60 w 79"/>
                <a:gd name="T17" fmla="*/ 63 h 121"/>
                <a:gd name="T18" fmla="*/ 55 w 79"/>
                <a:gd name="T19" fmla="*/ 59 h 121"/>
                <a:gd name="T20" fmla="*/ 52 w 79"/>
                <a:gd name="T21" fmla="*/ 56 h 121"/>
                <a:gd name="T22" fmla="*/ 52 w 79"/>
                <a:gd name="T23" fmla="*/ 51 h 121"/>
                <a:gd name="T24" fmla="*/ 45 w 79"/>
                <a:gd name="T25" fmla="*/ 37 h 121"/>
                <a:gd name="T26" fmla="*/ 43 w 79"/>
                <a:gd name="T27" fmla="*/ 30 h 121"/>
                <a:gd name="T28" fmla="*/ 39 w 79"/>
                <a:gd name="T29" fmla="*/ 14 h 121"/>
                <a:gd name="T30" fmla="*/ 37 w 79"/>
                <a:gd name="T31" fmla="*/ 36 h 121"/>
                <a:gd name="T32" fmla="*/ 30 w 79"/>
                <a:gd name="T33" fmla="*/ 63 h 121"/>
                <a:gd name="T34" fmla="*/ 14 w 79"/>
                <a:gd name="T35" fmla="*/ 86 h 121"/>
                <a:gd name="T36" fmla="*/ 27 w 79"/>
                <a:gd name="T37" fmla="*/ 107 h 121"/>
                <a:gd name="T38" fmla="*/ 31 w 79"/>
                <a:gd name="T39" fmla="*/ 115 h 121"/>
                <a:gd name="T40" fmla="*/ 23 w 79"/>
                <a:gd name="T41" fmla="*/ 119 h 121"/>
                <a:gd name="T42" fmla="*/ 2 w 79"/>
                <a:gd name="T43" fmla="*/ 84 h 121"/>
                <a:gd name="T44" fmla="*/ 2 w 79"/>
                <a:gd name="T45" fmla="*/ 84 h 121"/>
                <a:gd name="T46" fmla="*/ 24 w 79"/>
                <a:gd name="T47" fmla="*/ 53 h 121"/>
                <a:gd name="T48" fmla="*/ 25 w 79"/>
                <a:gd name="T49" fmla="*/ 35 h 121"/>
                <a:gd name="T50" fmla="*/ 33 w 79"/>
                <a:gd name="T51" fmla="*/ 2 h 121"/>
                <a:gd name="T52" fmla="*/ 47 w 79"/>
                <a:gd name="T53" fmla="*/ 4 h 121"/>
                <a:gd name="T54" fmla="*/ 56 w 79"/>
                <a:gd name="T55" fmla="*/ 29 h 121"/>
                <a:gd name="T56" fmla="*/ 64 w 79"/>
                <a:gd name="T57" fmla="*/ 50 h 121"/>
                <a:gd name="T58" fmla="*/ 72 w 79"/>
                <a:gd name="T59" fmla="*/ 59 h 121"/>
                <a:gd name="T60" fmla="*/ 72 w 79"/>
                <a:gd name="T61" fmla="*/ 67 h 121"/>
                <a:gd name="T62" fmla="*/ 78 w 79"/>
                <a:gd name="T63" fmla="*/ 92 h 121"/>
                <a:gd name="T64" fmla="*/ 73 w 79"/>
                <a:gd name="T65" fmla="*/ 101 h 121"/>
                <a:gd name="T66" fmla="*/ 59 w 79"/>
                <a:gd name="T67" fmla="*/ 120 h 121"/>
                <a:gd name="T68" fmla="*/ 57 w 79"/>
                <a:gd name="T69" fmla="*/ 121 h 121"/>
                <a:gd name="T70" fmla="*/ 39 w 79"/>
                <a:gd name="T71" fmla="*/ 13 h 121"/>
                <a:gd name="T72" fmla="*/ 39 w 79"/>
                <a:gd name="T73" fmla="*/ 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9" h="121">
                  <a:moveTo>
                    <a:pt x="57" y="121"/>
                  </a:moveTo>
                  <a:cubicBezTo>
                    <a:pt x="54" y="121"/>
                    <a:pt x="52" y="119"/>
                    <a:pt x="51" y="116"/>
                  </a:cubicBezTo>
                  <a:cubicBezTo>
                    <a:pt x="50" y="113"/>
                    <a:pt x="52" y="110"/>
                    <a:pt x="55" y="109"/>
                  </a:cubicBezTo>
                  <a:cubicBezTo>
                    <a:pt x="59" y="107"/>
                    <a:pt x="62" y="103"/>
                    <a:pt x="61" y="99"/>
                  </a:cubicBezTo>
                  <a:cubicBezTo>
                    <a:pt x="61" y="97"/>
                    <a:pt x="62" y="95"/>
                    <a:pt x="64" y="93"/>
                  </a:cubicBezTo>
                  <a:cubicBezTo>
                    <a:pt x="65" y="93"/>
                    <a:pt x="65" y="91"/>
                    <a:pt x="66" y="90"/>
                  </a:cubicBezTo>
                  <a:cubicBezTo>
                    <a:pt x="67" y="84"/>
                    <a:pt x="64" y="76"/>
                    <a:pt x="61" y="71"/>
                  </a:cubicBezTo>
                  <a:cubicBezTo>
                    <a:pt x="60" y="70"/>
                    <a:pt x="59" y="67"/>
                    <a:pt x="60" y="65"/>
                  </a:cubicBezTo>
                  <a:cubicBezTo>
                    <a:pt x="60" y="65"/>
                    <a:pt x="61" y="64"/>
                    <a:pt x="60" y="63"/>
                  </a:cubicBezTo>
                  <a:cubicBezTo>
                    <a:pt x="60" y="62"/>
                    <a:pt x="59" y="60"/>
                    <a:pt x="55" y="59"/>
                  </a:cubicBezTo>
                  <a:cubicBezTo>
                    <a:pt x="54" y="58"/>
                    <a:pt x="53" y="57"/>
                    <a:pt x="52" y="56"/>
                  </a:cubicBezTo>
                  <a:cubicBezTo>
                    <a:pt x="51" y="54"/>
                    <a:pt x="51" y="52"/>
                    <a:pt x="52" y="51"/>
                  </a:cubicBezTo>
                  <a:cubicBezTo>
                    <a:pt x="53" y="48"/>
                    <a:pt x="52" y="42"/>
                    <a:pt x="45" y="37"/>
                  </a:cubicBezTo>
                  <a:cubicBezTo>
                    <a:pt x="43" y="35"/>
                    <a:pt x="42" y="33"/>
                    <a:pt x="43" y="30"/>
                  </a:cubicBezTo>
                  <a:cubicBezTo>
                    <a:pt x="44" y="25"/>
                    <a:pt x="41" y="15"/>
                    <a:pt x="39" y="14"/>
                  </a:cubicBezTo>
                  <a:cubicBezTo>
                    <a:pt x="37" y="17"/>
                    <a:pt x="37" y="29"/>
                    <a:pt x="37" y="36"/>
                  </a:cubicBezTo>
                  <a:cubicBezTo>
                    <a:pt x="37" y="50"/>
                    <a:pt x="37" y="60"/>
                    <a:pt x="30" y="63"/>
                  </a:cubicBezTo>
                  <a:cubicBezTo>
                    <a:pt x="22" y="68"/>
                    <a:pt x="16" y="76"/>
                    <a:pt x="14" y="86"/>
                  </a:cubicBezTo>
                  <a:cubicBezTo>
                    <a:pt x="13" y="94"/>
                    <a:pt x="18" y="105"/>
                    <a:pt x="27" y="107"/>
                  </a:cubicBezTo>
                  <a:cubicBezTo>
                    <a:pt x="30" y="108"/>
                    <a:pt x="32" y="112"/>
                    <a:pt x="31" y="115"/>
                  </a:cubicBezTo>
                  <a:cubicBezTo>
                    <a:pt x="30" y="118"/>
                    <a:pt x="26" y="120"/>
                    <a:pt x="23" y="119"/>
                  </a:cubicBezTo>
                  <a:cubicBezTo>
                    <a:pt x="10" y="115"/>
                    <a:pt x="0" y="99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4" y="71"/>
                    <a:pt x="12" y="59"/>
                    <a:pt x="24" y="53"/>
                  </a:cubicBezTo>
                  <a:cubicBezTo>
                    <a:pt x="25" y="50"/>
                    <a:pt x="25" y="41"/>
                    <a:pt x="25" y="35"/>
                  </a:cubicBezTo>
                  <a:cubicBezTo>
                    <a:pt x="25" y="20"/>
                    <a:pt x="25" y="7"/>
                    <a:pt x="33" y="2"/>
                  </a:cubicBezTo>
                  <a:cubicBezTo>
                    <a:pt x="38" y="0"/>
                    <a:pt x="43" y="1"/>
                    <a:pt x="47" y="4"/>
                  </a:cubicBezTo>
                  <a:cubicBezTo>
                    <a:pt x="53" y="9"/>
                    <a:pt x="56" y="21"/>
                    <a:pt x="56" y="29"/>
                  </a:cubicBezTo>
                  <a:cubicBezTo>
                    <a:pt x="62" y="36"/>
                    <a:pt x="65" y="43"/>
                    <a:pt x="64" y="50"/>
                  </a:cubicBezTo>
                  <a:cubicBezTo>
                    <a:pt x="68" y="52"/>
                    <a:pt x="70" y="55"/>
                    <a:pt x="72" y="59"/>
                  </a:cubicBezTo>
                  <a:cubicBezTo>
                    <a:pt x="73" y="62"/>
                    <a:pt x="73" y="64"/>
                    <a:pt x="72" y="67"/>
                  </a:cubicBezTo>
                  <a:cubicBezTo>
                    <a:pt x="76" y="74"/>
                    <a:pt x="79" y="83"/>
                    <a:pt x="78" y="92"/>
                  </a:cubicBezTo>
                  <a:cubicBezTo>
                    <a:pt x="77" y="96"/>
                    <a:pt x="76" y="99"/>
                    <a:pt x="73" y="101"/>
                  </a:cubicBezTo>
                  <a:cubicBezTo>
                    <a:pt x="73" y="110"/>
                    <a:pt x="67" y="118"/>
                    <a:pt x="59" y="120"/>
                  </a:cubicBezTo>
                  <a:cubicBezTo>
                    <a:pt x="58" y="121"/>
                    <a:pt x="57" y="121"/>
                    <a:pt x="57" y="121"/>
                  </a:cubicBezTo>
                  <a:close/>
                  <a:moveTo>
                    <a:pt x="39" y="13"/>
                  </a:moveTo>
                  <a:cubicBezTo>
                    <a:pt x="39" y="13"/>
                    <a:pt x="39" y="13"/>
                    <a:pt x="39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77" name="Freeform 281">
              <a:extLst>
                <a:ext uri="{FF2B5EF4-FFF2-40B4-BE49-F238E27FC236}">
                  <a16:creationId xmlns:a16="http://schemas.microsoft.com/office/drawing/2014/main" id="{E54169DE-ED02-387F-D6DA-97465364D5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83676" y="1531938"/>
              <a:ext cx="19050" cy="74613"/>
            </a:xfrm>
            <a:custGeom>
              <a:avLst/>
              <a:gdLst>
                <a:gd name="T0" fmla="*/ 6 w 12"/>
                <a:gd name="T1" fmla="*/ 47 h 47"/>
                <a:gd name="T2" fmla="*/ 0 w 12"/>
                <a:gd name="T3" fmla="*/ 41 h 47"/>
                <a:gd name="T4" fmla="*/ 0 w 12"/>
                <a:gd name="T5" fmla="*/ 6 h 47"/>
                <a:gd name="T6" fmla="*/ 6 w 12"/>
                <a:gd name="T7" fmla="*/ 0 h 47"/>
                <a:gd name="T8" fmla="*/ 12 w 12"/>
                <a:gd name="T9" fmla="*/ 6 h 47"/>
                <a:gd name="T10" fmla="*/ 12 w 12"/>
                <a:gd name="T11" fmla="*/ 41 h 47"/>
                <a:gd name="T12" fmla="*/ 6 w 12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7">
                  <a:moveTo>
                    <a:pt x="6" y="47"/>
                  </a:moveTo>
                  <a:cubicBezTo>
                    <a:pt x="2" y="47"/>
                    <a:pt x="0" y="45"/>
                    <a:pt x="0" y="4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5"/>
                    <a:pt x="9" y="47"/>
                    <a:pt x="6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77DEAFB0-F968-B1FA-B571-404A1E4AA8E8}"/>
              </a:ext>
            </a:extLst>
          </p:cNvPr>
          <p:cNvSpPr>
            <a:spLocks noChangeAspect="1"/>
          </p:cNvSpPr>
          <p:nvPr/>
        </p:nvSpPr>
        <p:spPr bwMode="auto">
          <a:xfrm>
            <a:off x="8122775" y="1997308"/>
            <a:ext cx="738665" cy="738665"/>
          </a:xfrm>
          <a:custGeom>
            <a:avLst/>
            <a:gdLst>
              <a:gd name="connsiteX0" fmla="*/ 268288 w 579438"/>
              <a:gd name="connsiteY0" fmla="*/ 173038 h 579438"/>
              <a:gd name="connsiteX1" fmla="*/ 300038 w 579438"/>
              <a:gd name="connsiteY1" fmla="*/ 182563 h 579438"/>
              <a:gd name="connsiteX2" fmla="*/ 363538 w 579438"/>
              <a:gd name="connsiteY2" fmla="*/ 187325 h 579438"/>
              <a:gd name="connsiteX3" fmla="*/ 377825 w 579438"/>
              <a:gd name="connsiteY3" fmla="*/ 220663 h 579438"/>
              <a:gd name="connsiteX4" fmla="*/ 363538 w 579438"/>
              <a:gd name="connsiteY4" fmla="*/ 254000 h 579438"/>
              <a:gd name="connsiteX5" fmla="*/ 347663 w 579438"/>
              <a:gd name="connsiteY5" fmla="*/ 269875 h 579438"/>
              <a:gd name="connsiteX6" fmla="*/ 334963 w 579438"/>
              <a:gd name="connsiteY6" fmla="*/ 269875 h 579438"/>
              <a:gd name="connsiteX7" fmla="*/ 334963 w 579438"/>
              <a:gd name="connsiteY7" fmla="*/ 255588 h 579438"/>
              <a:gd name="connsiteX8" fmla="*/ 350838 w 579438"/>
              <a:gd name="connsiteY8" fmla="*/ 241300 h 579438"/>
              <a:gd name="connsiteX9" fmla="*/ 358775 w 579438"/>
              <a:gd name="connsiteY9" fmla="*/ 220663 h 579438"/>
              <a:gd name="connsiteX10" fmla="*/ 350838 w 579438"/>
              <a:gd name="connsiteY10" fmla="*/ 200025 h 579438"/>
              <a:gd name="connsiteX11" fmla="*/ 330200 w 579438"/>
              <a:gd name="connsiteY11" fmla="*/ 192088 h 579438"/>
              <a:gd name="connsiteX12" fmla="*/ 309563 w 579438"/>
              <a:gd name="connsiteY12" fmla="*/ 200025 h 579438"/>
              <a:gd name="connsiteX13" fmla="*/ 307975 w 579438"/>
              <a:gd name="connsiteY13" fmla="*/ 203200 h 579438"/>
              <a:gd name="connsiteX14" fmla="*/ 300038 w 579438"/>
              <a:gd name="connsiteY14" fmla="*/ 206375 h 579438"/>
              <a:gd name="connsiteX15" fmla="*/ 293688 w 579438"/>
              <a:gd name="connsiteY15" fmla="*/ 203200 h 579438"/>
              <a:gd name="connsiteX16" fmla="*/ 290513 w 579438"/>
              <a:gd name="connsiteY16" fmla="*/ 200025 h 579438"/>
              <a:gd name="connsiteX17" fmla="*/ 250825 w 579438"/>
              <a:gd name="connsiteY17" fmla="*/ 200025 h 579438"/>
              <a:gd name="connsiteX18" fmla="*/ 250825 w 579438"/>
              <a:gd name="connsiteY18" fmla="*/ 241300 h 579438"/>
              <a:gd name="connsiteX19" fmla="*/ 307975 w 579438"/>
              <a:gd name="connsiteY19" fmla="*/ 293688 h 579438"/>
              <a:gd name="connsiteX20" fmla="*/ 307975 w 579438"/>
              <a:gd name="connsiteY20" fmla="*/ 307975 h 579438"/>
              <a:gd name="connsiteX21" fmla="*/ 300038 w 579438"/>
              <a:gd name="connsiteY21" fmla="*/ 311150 h 579438"/>
              <a:gd name="connsiteX22" fmla="*/ 293688 w 579438"/>
              <a:gd name="connsiteY22" fmla="*/ 307975 h 579438"/>
              <a:gd name="connsiteX23" fmla="*/ 238125 w 579438"/>
              <a:gd name="connsiteY23" fmla="*/ 254000 h 579438"/>
              <a:gd name="connsiteX24" fmla="*/ 236538 w 579438"/>
              <a:gd name="connsiteY24" fmla="*/ 187325 h 579438"/>
              <a:gd name="connsiteX25" fmla="*/ 268288 w 579438"/>
              <a:gd name="connsiteY25" fmla="*/ 173038 h 579438"/>
              <a:gd name="connsiteX26" fmla="*/ 296863 w 579438"/>
              <a:gd name="connsiteY26" fmla="*/ 95250 h 579438"/>
              <a:gd name="connsiteX27" fmla="*/ 436563 w 579438"/>
              <a:gd name="connsiteY27" fmla="*/ 236538 h 579438"/>
              <a:gd name="connsiteX28" fmla="*/ 436563 w 579438"/>
              <a:gd name="connsiteY28" fmla="*/ 339725 h 579438"/>
              <a:gd name="connsiteX29" fmla="*/ 395288 w 579438"/>
              <a:gd name="connsiteY29" fmla="*/ 439738 h 579438"/>
              <a:gd name="connsiteX30" fmla="*/ 382588 w 579438"/>
              <a:gd name="connsiteY30" fmla="*/ 439738 h 579438"/>
              <a:gd name="connsiteX31" fmla="*/ 382588 w 579438"/>
              <a:gd name="connsiteY31" fmla="*/ 425450 h 579438"/>
              <a:gd name="connsiteX32" fmla="*/ 417513 w 579438"/>
              <a:gd name="connsiteY32" fmla="*/ 339725 h 579438"/>
              <a:gd name="connsiteX33" fmla="*/ 417513 w 579438"/>
              <a:gd name="connsiteY33" fmla="*/ 236538 h 579438"/>
              <a:gd name="connsiteX34" fmla="*/ 296863 w 579438"/>
              <a:gd name="connsiteY34" fmla="*/ 114300 h 579438"/>
              <a:gd name="connsiteX35" fmla="*/ 176213 w 579438"/>
              <a:gd name="connsiteY35" fmla="*/ 236538 h 579438"/>
              <a:gd name="connsiteX36" fmla="*/ 174625 w 579438"/>
              <a:gd name="connsiteY36" fmla="*/ 239713 h 579438"/>
              <a:gd name="connsiteX37" fmla="*/ 133350 w 579438"/>
              <a:gd name="connsiteY37" fmla="*/ 330200 h 579438"/>
              <a:gd name="connsiteX38" fmla="*/ 166688 w 579438"/>
              <a:gd name="connsiteY38" fmla="*/ 330200 h 579438"/>
              <a:gd name="connsiteX39" fmla="*/ 176213 w 579438"/>
              <a:gd name="connsiteY39" fmla="*/ 339725 h 579438"/>
              <a:gd name="connsiteX40" fmla="*/ 296863 w 579438"/>
              <a:gd name="connsiteY40" fmla="*/ 460376 h 579438"/>
              <a:gd name="connsiteX41" fmla="*/ 306388 w 579438"/>
              <a:gd name="connsiteY41" fmla="*/ 471488 h 579438"/>
              <a:gd name="connsiteX42" fmla="*/ 296863 w 579438"/>
              <a:gd name="connsiteY42" fmla="*/ 481013 h 579438"/>
              <a:gd name="connsiteX43" fmla="*/ 157163 w 579438"/>
              <a:gd name="connsiteY43" fmla="*/ 349250 h 579438"/>
              <a:gd name="connsiteX44" fmla="*/ 117475 w 579438"/>
              <a:gd name="connsiteY44" fmla="*/ 349250 h 579438"/>
              <a:gd name="connsiteX45" fmla="*/ 109537 w 579438"/>
              <a:gd name="connsiteY45" fmla="*/ 344488 h 579438"/>
              <a:gd name="connsiteX46" fmla="*/ 109537 w 579438"/>
              <a:gd name="connsiteY46" fmla="*/ 334963 h 579438"/>
              <a:gd name="connsiteX47" fmla="*/ 157163 w 579438"/>
              <a:gd name="connsiteY47" fmla="*/ 233363 h 579438"/>
              <a:gd name="connsiteX48" fmla="*/ 296863 w 579438"/>
              <a:gd name="connsiteY48" fmla="*/ 95250 h 579438"/>
              <a:gd name="connsiteX49" fmla="*/ 288925 w 579438"/>
              <a:gd name="connsiteY49" fmla="*/ 0 h 579438"/>
              <a:gd name="connsiteX50" fmla="*/ 579438 w 579438"/>
              <a:gd name="connsiteY50" fmla="*/ 288925 h 579438"/>
              <a:gd name="connsiteX51" fmla="*/ 339725 w 579438"/>
              <a:gd name="connsiteY51" fmla="*/ 574676 h 579438"/>
              <a:gd name="connsiteX52" fmla="*/ 328613 w 579438"/>
              <a:gd name="connsiteY52" fmla="*/ 566738 h 579438"/>
              <a:gd name="connsiteX53" fmla="*/ 336550 w 579438"/>
              <a:gd name="connsiteY53" fmla="*/ 555626 h 579438"/>
              <a:gd name="connsiteX54" fmla="*/ 560388 w 579438"/>
              <a:gd name="connsiteY54" fmla="*/ 288925 h 579438"/>
              <a:gd name="connsiteX55" fmla="*/ 288925 w 579438"/>
              <a:gd name="connsiteY55" fmla="*/ 19050 h 579438"/>
              <a:gd name="connsiteX56" fmla="*/ 19050 w 579438"/>
              <a:gd name="connsiteY56" fmla="*/ 288925 h 579438"/>
              <a:gd name="connsiteX57" fmla="*/ 288925 w 579438"/>
              <a:gd name="connsiteY57" fmla="*/ 560388 h 579438"/>
              <a:gd name="connsiteX58" fmla="*/ 298450 w 579438"/>
              <a:gd name="connsiteY58" fmla="*/ 569913 h 579438"/>
              <a:gd name="connsiteX59" fmla="*/ 288925 w 579438"/>
              <a:gd name="connsiteY59" fmla="*/ 579438 h 579438"/>
              <a:gd name="connsiteX60" fmla="*/ 0 w 579438"/>
              <a:gd name="connsiteY60" fmla="*/ 288925 h 579438"/>
              <a:gd name="connsiteX61" fmla="*/ 288925 w 579438"/>
              <a:gd name="connsiteY61" fmla="*/ 0 h 57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79438" h="579438">
                <a:moveTo>
                  <a:pt x="268288" y="173038"/>
                </a:moveTo>
                <a:cubicBezTo>
                  <a:pt x="279797" y="172244"/>
                  <a:pt x="291306" y="175419"/>
                  <a:pt x="300038" y="182563"/>
                </a:cubicBezTo>
                <a:cubicBezTo>
                  <a:pt x="319088" y="168275"/>
                  <a:pt x="347663" y="169863"/>
                  <a:pt x="363538" y="187325"/>
                </a:cubicBezTo>
                <a:cubicBezTo>
                  <a:pt x="373063" y="195263"/>
                  <a:pt x="377825" y="207963"/>
                  <a:pt x="377825" y="220663"/>
                </a:cubicBezTo>
                <a:cubicBezTo>
                  <a:pt x="377825" y="233363"/>
                  <a:pt x="373063" y="246063"/>
                  <a:pt x="363538" y="254000"/>
                </a:cubicBezTo>
                <a:cubicBezTo>
                  <a:pt x="347663" y="269875"/>
                  <a:pt x="347663" y="269875"/>
                  <a:pt x="347663" y="269875"/>
                </a:cubicBezTo>
                <a:cubicBezTo>
                  <a:pt x="344488" y="273050"/>
                  <a:pt x="338138" y="273050"/>
                  <a:pt x="334963" y="269875"/>
                </a:cubicBezTo>
                <a:cubicBezTo>
                  <a:pt x="330200" y="265113"/>
                  <a:pt x="330200" y="258763"/>
                  <a:pt x="334963" y="255588"/>
                </a:cubicBezTo>
                <a:cubicBezTo>
                  <a:pt x="350838" y="241300"/>
                  <a:pt x="350838" y="241300"/>
                  <a:pt x="350838" y="241300"/>
                </a:cubicBezTo>
                <a:cubicBezTo>
                  <a:pt x="355600" y="234950"/>
                  <a:pt x="358775" y="228600"/>
                  <a:pt x="358775" y="220663"/>
                </a:cubicBezTo>
                <a:cubicBezTo>
                  <a:pt x="358775" y="212725"/>
                  <a:pt x="355600" y="206375"/>
                  <a:pt x="350838" y="200025"/>
                </a:cubicBezTo>
                <a:cubicBezTo>
                  <a:pt x="344488" y="195263"/>
                  <a:pt x="338138" y="192088"/>
                  <a:pt x="330200" y="192088"/>
                </a:cubicBezTo>
                <a:cubicBezTo>
                  <a:pt x="322263" y="192088"/>
                  <a:pt x="315913" y="195263"/>
                  <a:pt x="309563" y="200025"/>
                </a:cubicBezTo>
                <a:cubicBezTo>
                  <a:pt x="309563" y="201613"/>
                  <a:pt x="309563" y="201613"/>
                  <a:pt x="307975" y="203200"/>
                </a:cubicBezTo>
                <a:cubicBezTo>
                  <a:pt x="306388" y="204788"/>
                  <a:pt x="303213" y="206375"/>
                  <a:pt x="300038" y="206375"/>
                </a:cubicBezTo>
                <a:cubicBezTo>
                  <a:pt x="298450" y="206375"/>
                  <a:pt x="295275" y="204788"/>
                  <a:pt x="293688" y="203200"/>
                </a:cubicBezTo>
                <a:cubicBezTo>
                  <a:pt x="292100" y="201613"/>
                  <a:pt x="292100" y="201613"/>
                  <a:pt x="290513" y="200025"/>
                </a:cubicBezTo>
                <a:cubicBezTo>
                  <a:pt x="279400" y="188913"/>
                  <a:pt x="261938" y="188913"/>
                  <a:pt x="250825" y="200025"/>
                </a:cubicBezTo>
                <a:cubicBezTo>
                  <a:pt x="239713" y="211138"/>
                  <a:pt x="239713" y="230188"/>
                  <a:pt x="250825" y="241300"/>
                </a:cubicBezTo>
                <a:cubicBezTo>
                  <a:pt x="307975" y="293688"/>
                  <a:pt x="307975" y="293688"/>
                  <a:pt x="307975" y="293688"/>
                </a:cubicBezTo>
                <a:cubicBezTo>
                  <a:pt x="311150" y="298450"/>
                  <a:pt x="311150" y="303213"/>
                  <a:pt x="307975" y="307975"/>
                </a:cubicBezTo>
                <a:cubicBezTo>
                  <a:pt x="306388" y="309563"/>
                  <a:pt x="303213" y="311150"/>
                  <a:pt x="300038" y="311150"/>
                </a:cubicBezTo>
                <a:cubicBezTo>
                  <a:pt x="298450" y="311150"/>
                  <a:pt x="295275" y="309563"/>
                  <a:pt x="293688" y="307975"/>
                </a:cubicBezTo>
                <a:cubicBezTo>
                  <a:pt x="238125" y="254000"/>
                  <a:pt x="238125" y="254000"/>
                  <a:pt x="238125" y="254000"/>
                </a:cubicBezTo>
                <a:cubicBezTo>
                  <a:pt x="219075" y="236538"/>
                  <a:pt x="219075" y="204788"/>
                  <a:pt x="236538" y="187325"/>
                </a:cubicBezTo>
                <a:cubicBezTo>
                  <a:pt x="245269" y="178594"/>
                  <a:pt x="256778" y="173831"/>
                  <a:pt x="268288" y="173038"/>
                </a:cubicBezTo>
                <a:close/>
                <a:moveTo>
                  <a:pt x="296863" y="95250"/>
                </a:moveTo>
                <a:cubicBezTo>
                  <a:pt x="374650" y="95250"/>
                  <a:pt x="436563" y="158750"/>
                  <a:pt x="436563" y="236538"/>
                </a:cubicBezTo>
                <a:cubicBezTo>
                  <a:pt x="436563" y="339725"/>
                  <a:pt x="436563" y="339725"/>
                  <a:pt x="436563" y="339725"/>
                </a:cubicBezTo>
                <a:cubicBezTo>
                  <a:pt x="436563" y="377825"/>
                  <a:pt x="422276" y="412750"/>
                  <a:pt x="395288" y="439738"/>
                </a:cubicBezTo>
                <a:cubicBezTo>
                  <a:pt x="392113" y="442913"/>
                  <a:pt x="385763" y="442913"/>
                  <a:pt x="382588" y="439738"/>
                </a:cubicBezTo>
                <a:cubicBezTo>
                  <a:pt x="377825" y="434975"/>
                  <a:pt x="377825" y="428625"/>
                  <a:pt x="382588" y="425450"/>
                </a:cubicBezTo>
                <a:cubicBezTo>
                  <a:pt x="404813" y="403225"/>
                  <a:pt x="417513" y="371475"/>
                  <a:pt x="417513" y="339725"/>
                </a:cubicBezTo>
                <a:cubicBezTo>
                  <a:pt x="417513" y="236538"/>
                  <a:pt x="417513" y="236538"/>
                  <a:pt x="417513" y="236538"/>
                </a:cubicBezTo>
                <a:cubicBezTo>
                  <a:pt x="417513" y="168275"/>
                  <a:pt x="363538" y="114300"/>
                  <a:pt x="296863" y="114300"/>
                </a:cubicBezTo>
                <a:cubicBezTo>
                  <a:pt x="230188" y="114300"/>
                  <a:pt x="176213" y="168275"/>
                  <a:pt x="176213" y="236538"/>
                </a:cubicBezTo>
                <a:cubicBezTo>
                  <a:pt x="176213" y="236538"/>
                  <a:pt x="176213" y="238125"/>
                  <a:pt x="174625" y="239713"/>
                </a:cubicBezTo>
                <a:cubicBezTo>
                  <a:pt x="133350" y="330200"/>
                  <a:pt x="133350" y="330200"/>
                  <a:pt x="133350" y="330200"/>
                </a:cubicBezTo>
                <a:cubicBezTo>
                  <a:pt x="166688" y="330200"/>
                  <a:pt x="166688" y="330200"/>
                  <a:pt x="166688" y="330200"/>
                </a:cubicBezTo>
                <a:cubicBezTo>
                  <a:pt x="171450" y="330200"/>
                  <a:pt x="176213" y="334963"/>
                  <a:pt x="176213" y="339725"/>
                </a:cubicBezTo>
                <a:cubicBezTo>
                  <a:pt x="176213" y="427038"/>
                  <a:pt x="185738" y="460376"/>
                  <a:pt x="296863" y="460376"/>
                </a:cubicBezTo>
                <a:cubicBezTo>
                  <a:pt x="301625" y="460376"/>
                  <a:pt x="306388" y="465138"/>
                  <a:pt x="306388" y="471488"/>
                </a:cubicBezTo>
                <a:cubicBezTo>
                  <a:pt x="306388" y="476251"/>
                  <a:pt x="301625" y="481013"/>
                  <a:pt x="296863" y="481013"/>
                </a:cubicBezTo>
                <a:cubicBezTo>
                  <a:pt x="179388" y="481013"/>
                  <a:pt x="157163" y="441325"/>
                  <a:pt x="157163" y="349250"/>
                </a:cubicBezTo>
                <a:cubicBezTo>
                  <a:pt x="117475" y="349250"/>
                  <a:pt x="117475" y="349250"/>
                  <a:pt x="117475" y="349250"/>
                </a:cubicBezTo>
                <a:cubicBezTo>
                  <a:pt x="114300" y="349250"/>
                  <a:pt x="111125" y="347663"/>
                  <a:pt x="109537" y="344488"/>
                </a:cubicBezTo>
                <a:cubicBezTo>
                  <a:pt x="107950" y="341313"/>
                  <a:pt x="107950" y="338138"/>
                  <a:pt x="109537" y="334963"/>
                </a:cubicBezTo>
                <a:cubicBezTo>
                  <a:pt x="157163" y="233363"/>
                  <a:pt x="157163" y="233363"/>
                  <a:pt x="157163" y="233363"/>
                </a:cubicBezTo>
                <a:cubicBezTo>
                  <a:pt x="157163" y="157163"/>
                  <a:pt x="220663" y="95250"/>
                  <a:pt x="296863" y="95250"/>
                </a:cubicBezTo>
                <a:close/>
                <a:moveTo>
                  <a:pt x="288925" y="0"/>
                </a:moveTo>
                <a:cubicBezTo>
                  <a:pt x="449263" y="0"/>
                  <a:pt x="579438" y="130175"/>
                  <a:pt x="579438" y="288925"/>
                </a:cubicBezTo>
                <a:cubicBezTo>
                  <a:pt x="579438" y="430213"/>
                  <a:pt x="477838" y="550863"/>
                  <a:pt x="339725" y="574676"/>
                </a:cubicBezTo>
                <a:cubicBezTo>
                  <a:pt x="333375" y="576263"/>
                  <a:pt x="328613" y="573088"/>
                  <a:pt x="328613" y="566738"/>
                </a:cubicBezTo>
                <a:cubicBezTo>
                  <a:pt x="327025" y="561976"/>
                  <a:pt x="330200" y="557213"/>
                  <a:pt x="336550" y="555626"/>
                </a:cubicBezTo>
                <a:cubicBezTo>
                  <a:pt x="465138" y="533400"/>
                  <a:pt x="560388" y="422275"/>
                  <a:pt x="560388" y="288925"/>
                </a:cubicBezTo>
                <a:cubicBezTo>
                  <a:pt x="560388" y="139700"/>
                  <a:pt x="438150" y="19050"/>
                  <a:pt x="288925" y="19050"/>
                </a:cubicBezTo>
                <a:cubicBezTo>
                  <a:pt x="139700" y="19050"/>
                  <a:pt x="19050" y="139700"/>
                  <a:pt x="19050" y="288925"/>
                </a:cubicBezTo>
                <a:cubicBezTo>
                  <a:pt x="19050" y="438150"/>
                  <a:pt x="139700" y="560388"/>
                  <a:pt x="288925" y="560388"/>
                </a:cubicBezTo>
                <a:cubicBezTo>
                  <a:pt x="295275" y="560388"/>
                  <a:pt x="298450" y="565151"/>
                  <a:pt x="298450" y="569913"/>
                </a:cubicBezTo>
                <a:cubicBezTo>
                  <a:pt x="298450" y="574676"/>
                  <a:pt x="295275" y="579438"/>
                  <a:pt x="288925" y="579438"/>
                </a:cubicBezTo>
                <a:cubicBezTo>
                  <a:pt x="130175" y="579438"/>
                  <a:pt x="0" y="449263"/>
                  <a:pt x="0" y="288925"/>
                </a:cubicBezTo>
                <a:cubicBezTo>
                  <a:pt x="0" y="130175"/>
                  <a:pt x="130175" y="0"/>
                  <a:pt x="2889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862D27C-41B5-BF02-6F1A-6FC26ACCCD0A}"/>
              </a:ext>
            </a:extLst>
          </p:cNvPr>
          <p:cNvSpPr>
            <a:spLocks noChangeAspect="1"/>
          </p:cNvSpPr>
          <p:nvPr/>
        </p:nvSpPr>
        <p:spPr bwMode="auto">
          <a:xfrm>
            <a:off x="5946612" y="2010548"/>
            <a:ext cx="738664" cy="738664"/>
          </a:xfrm>
          <a:custGeom>
            <a:avLst/>
            <a:gdLst>
              <a:gd name="connsiteX0" fmla="*/ 379413 w 582613"/>
              <a:gd name="connsiteY0" fmla="*/ 396875 h 582613"/>
              <a:gd name="connsiteX1" fmla="*/ 417513 w 582613"/>
              <a:gd name="connsiteY1" fmla="*/ 436563 h 582613"/>
              <a:gd name="connsiteX2" fmla="*/ 407988 w 582613"/>
              <a:gd name="connsiteY2" fmla="*/ 446088 h 582613"/>
              <a:gd name="connsiteX3" fmla="*/ 398463 w 582613"/>
              <a:gd name="connsiteY3" fmla="*/ 436563 h 582613"/>
              <a:gd name="connsiteX4" fmla="*/ 379413 w 582613"/>
              <a:gd name="connsiteY4" fmla="*/ 417513 h 582613"/>
              <a:gd name="connsiteX5" fmla="*/ 358775 w 582613"/>
              <a:gd name="connsiteY5" fmla="*/ 436563 h 582613"/>
              <a:gd name="connsiteX6" fmla="*/ 379413 w 582613"/>
              <a:gd name="connsiteY6" fmla="*/ 455613 h 582613"/>
              <a:gd name="connsiteX7" fmla="*/ 388938 w 582613"/>
              <a:gd name="connsiteY7" fmla="*/ 465138 h 582613"/>
              <a:gd name="connsiteX8" fmla="*/ 379413 w 582613"/>
              <a:gd name="connsiteY8" fmla="*/ 474663 h 582613"/>
              <a:gd name="connsiteX9" fmla="*/ 339725 w 582613"/>
              <a:gd name="connsiteY9" fmla="*/ 436563 h 582613"/>
              <a:gd name="connsiteX10" fmla="*/ 379413 w 582613"/>
              <a:gd name="connsiteY10" fmla="*/ 396875 h 582613"/>
              <a:gd name="connsiteX11" fmla="*/ 301625 w 582613"/>
              <a:gd name="connsiteY11" fmla="*/ 396875 h 582613"/>
              <a:gd name="connsiteX12" fmla="*/ 311150 w 582613"/>
              <a:gd name="connsiteY12" fmla="*/ 406400 h 582613"/>
              <a:gd name="connsiteX13" fmla="*/ 311150 w 582613"/>
              <a:gd name="connsiteY13" fmla="*/ 465138 h 582613"/>
              <a:gd name="connsiteX14" fmla="*/ 301625 w 582613"/>
              <a:gd name="connsiteY14" fmla="*/ 474663 h 582613"/>
              <a:gd name="connsiteX15" fmla="*/ 292100 w 582613"/>
              <a:gd name="connsiteY15" fmla="*/ 465138 h 582613"/>
              <a:gd name="connsiteX16" fmla="*/ 292100 w 582613"/>
              <a:gd name="connsiteY16" fmla="*/ 406400 h 582613"/>
              <a:gd name="connsiteX17" fmla="*/ 301625 w 582613"/>
              <a:gd name="connsiteY17" fmla="*/ 396875 h 582613"/>
              <a:gd name="connsiteX18" fmla="*/ 223838 w 582613"/>
              <a:gd name="connsiteY18" fmla="*/ 396875 h 582613"/>
              <a:gd name="connsiteX19" fmla="*/ 261938 w 582613"/>
              <a:gd name="connsiteY19" fmla="*/ 436563 h 582613"/>
              <a:gd name="connsiteX20" fmla="*/ 252413 w 582613"/>
              <a:gd name="connsiteY20" fmla="*/ 446088 h 582613"/>
              <a:gd name="connsiteX21" fmla="*/ 242888 w 582613"/>
              <a:gd name="connsiteY21" fmla="*/ 436563 h 582613"/>
              <a:gd name="connsiteX22" fmla="*/ 223838 w 582613"/>
              <a:gd name="connsiteY22" fmla="*/ 417513 h 582613"/>
              <a:gd name="connsiteX23" fmla="*/ 203200 w 582613"/>
              <a:gd name="connsiteY23" fmla="*/ 436563 h 582613"/>
              <a:gd name="connsiteX24" fmla="*/ 223838 w 582613"/>
              <a:gd name="connsiteY24" fmla="*/ 455613 h 582613"/>
              <a:gd name="connsiteX25" fmla="*/ 233363 w 582613"/>
              <a:gd name="connsiteY25" fmla="*/ 465138 h 582613"/>
              <a:gd name="connsiteX26" fmla="*/ 223838 w 582613"/>
              <a:gd name="connsiteY26" fmla="*/ 474663 h 582613"/>
              <a:gd name="connsiteX27" fmla="*/ 184150 w 582613"/>
              <a:gd name="connsiteY27" fmla="*/ 436563 h 582613"/>
              <a:gd name="connsiteX28" fmla="*/ 223838 w 582613"/>
              <a:gd name="connsiteY28" fmla="*/ 396875 h 582613"/>
              <a:gd name="connsiteX29" fmla="*/ 155575 w 582613"/>
              <a:gd name="connsiteY29" fmla="*/ 396875 h 582613"/>
              <a:gd name="connsiteX30" fmla="*/ 165100 w 582613"/>
              <a:gd name="connsiteY30" fmla="*/ 406400 h 582613"/>
              <a:gd name="connsiteX31" fmla="*/ 165100 w 582613"/>
              <a:gd name="connsiteY31" fmla="*/ 465138 h 582613"/>
              <a:gd name="connsiteX32" fmla="*/ 155575 w 582613"/>
              <a:gd name="connsiteY32" fmla="*/ 474663 h 582613"/>
              <a:gd name="connsiteX33" fmla="*/ 146050 w 582613"/>
              <a:gd name="connsiteY33" fmla="*/ 465138 h 582613"/>
              <a:gd name="connsiteX34" fmla="*/ 146050 w 582613"/>
              <a:gd name="connsiteY34" fmla="*/ 406400 h 582613"/>
              <a:gd name="connsiteX35" fmla="*/ 155575 w 582613"/>
              <a:gd name="connsiteY35" fmla="*/ 396875 h 582613"/>
              <a:gd name="connsiteX36" fmla="*/ 436562 w 582613"/>
              <a:gd name="connsiteY36" fmla="*/ 300038 h 582613"/>
              <a:gd name="connsiteX37" fmla="*/ 476250 w 582613"/>
              <a:gd name="connsiteY37" fmla="*/ 339726 h 582613"/>
              <a:gd name="connsiteX38" fmla="*/ 466725 w 582613"/>
              <a:gd name="connsiteY38" fmla="*/ 349251 h 582613"/>
              <a:gd name="connsiteX39" fmla="*/ 455613 w 582613"/>
              <a:gd name="connsiteY39" fmla="*/ 339726 h 582613"/>
              <a:gd name="connsiteX40" fmla="*/ 436562 w 582613"/>
              <a:gd name="connsiteY40" fmla="*/ 319088 h 582613"/>
              <a:gd name="connsiteX41" fmla="*/ 417512 w 582613"/>
              <a:gd name="connsiteY41" fmla="*/ 339726 h 582613"/>
              <a:gd name="connsiteX42" fmla="*/ 436562 w 582613"/>
              <a:gd name="connsiteY42" fmla="*/ 358776 h 582613"/>
              <a:gd name="connsiteX43" fmla="*/ 446088 w 582613"/>
              <a:gd name="connsiteY43" fmla="*/ 368301 h 582613"/>
              <a:gd name="connsiteX44" fmla="*/ 436562 w 582613"/>
              <a:gd name="connsiteY44" fmla="*/ 377826 h 582613"/>
              <a:gd name="connsiteX45" fmla="*/ 398462 w 582613"/>
              <a:gd name="connsiteY45" fmla="*/ 339726 h 582613"/>
              <a:gd name="connsiteX46" fmla="*/ 436562 w 582613"/>
              <a:gd name="connsiteY46" fmla="*/ 300038 h 582613"/>
              <a:gd name="connsiteX47" fmla="*/ 358775 w 582613"/>
              <a:gd name="connsiteY47" fmla="*/ 300038 h 582613"/>
              <a:gd name="connsiteX48" fmla="*/ 368300 w 582613"/>
              <a:gd name="connsiteY48" fmla="*/ 309563 h 582613"/>
              <a:gd name="connsiteX49" fmla="*/ 368300 w 582613"/>
              <a:gd name="connsiteY49" fmla="*/ 368301 h 582613"/>
              <a:gd name="connsiteX50" fmla="*/ 358775 w 582613"/>
              <a:gd name="connsiteY50" fmla="*/ 377826 h 582613"/>
              <a:gd name="connsiteX51" fmla="*/ 349250 w 582613"/>
              <a:gd name="connsiteY51" fmla="*/ 368301 h 582613"/>
              <a:gd name="connsiteX52" fmla="*/ 349250 w 582613"/>
              <a:gd name="connsiteY52" fmla="*/ 309563 h 582613"/>
              <a:gd name="connsiteX53" fmla="*/ 358775 w 582613"/>
              <a:gd name="connsiteY53" fmla="*/ 300038 h 582613"/>
              <a:gd name="connsiteX54" fmla="*/ 311150 w 582613"/>
              <a:gd name="connsiteY54" fmla="*/ 300038 h 582613"/>
              <a:gd name="connsiteX55" fmla="*/ 320675 w 582613"/>
              <a:gd name="connsiteY55" fmla="*/ 309563 h 582613"/>
              <a:gd name="connsiteX56" fmla="*/ 320675 w 582613"/>
              <a:gd name="connsiteY56" fmla="*/ 368301 h 582613"/>
              <a:gd name="connsiteX57" fmla="*/ 311150 w 582613"/>
              <a:gd name="connsiteY57" fmla="*/ 377826 h 582613"/>
              <a:gd name="connsiteX58" fmla="*/ 301625 w 582613"/>
              <a:gd name="connsiteY58" fmla="*/ 368301 h 582613"/>
              <a:gd name="connsiteX59" fmla="*/ 301625 w 582613"/>
              <a:gd name="connsiteY59" fmla="*/ 309563 h 582613"/>
              <a:gd name="connsiteX60" fmla="*/ 311150 w 582613"/>
              <a:gd name="connsiteY60" fmla="*/ 300038 h 582613"/>
              <a:gd name="connsiteX61" fmla="*/ 233363 w 582613"/>
              <a:gd name="connsiteY61" fmla="*/ 300038 h 582613"/>
              <a:gd name="connsiteX62" fmla="*/ 271463 w 582613"/>
              <a:gd name="connsiteY62" fmla="*/ 339726 h 582613"/>
              <a:gd name="connsiteX63" fmla="*/ 261938 w 582613"/>
              <a:gd name="connsiteY63" fmla="*/ 349251 h 582613"/>
              <a:gd name="connsiteX64" fmla="*/ 252413 w 582613"/>
              <a:gd name="connsiteY64" fmla="*/ 339726 h 582613"/>
              <a:gd name="connsiteX65" fmla="*/ 233363 w 582613"/>
              <a:gd name="connsiteY65" fmla="*/ 319088 h 582613"/>
              <a:gd name="connsiteX66" fmla="*/ 214313 w 582613"/>
              <a:gd name="connsiteY66" fmla="*/ 339726 h 582613"/>
              <a:gd name="connsiteX67" fmla="*/ 233363 w 582613"/>
              <a:gd name="connsiteY67" fmla="*/ 358776 h 582613"/>
              <a:gd name="connsiteX68" fmla="*/ 242888 w 582613"/>
              <a:gd name="connsiteY68" fmla="*/ 368301 h 582613"/>
              <a:gd name="connsiteX69" fmla="*/ 233363 w 582613"/>
              <a:gd name="connsiteY69" fmla="*/ 377826 h 582613"/>
              <a:gd name="connsiteX70" fmla="*/ 193675 w 582613"/>
              <a:gd name="connsiteY70" fmla="*/ 339726 h 582613"/>
              <a:gd name="connsiteX71" fmla="*/ 233363 w 582613"/>
              <a:gd name="connsiteY71" fmla="*/ 300038 h 582613"/>
              <a:gd name="connsiteX72" fmla="*/ 155575 w 582613"/>
              <a:gd name="connsiteY72" fmla="*/ 300038 h 582613"/>
              <a:gd name="connsiteX73" fmla="*/ 165100 w 582613"/>
              <a:gd name="connsiteY73" fmla="*/ 309563 h 582613"/>
              <a:gd name="connsiteX74" fmla="*/ 165100 w 582613"/>
              <a:gd name="connsiteY74" fmla="*/ 368301 h 582613"/>
              <a:gd name="connsiteX75" fmla="*/ 155575 w 582613"/>
              <a:gd name="connsiteY75" fmla="*/ 377826 h 582613"/>
              <a:gd name="connsiteX76" fmla="*/ 146050 w 582613"/>
              <a:gd name="connsiteY76" fmla="*/ 368301 h 582613"/>
              <a:gd name="connsiteX77" fmla="*/ 146050 w 582613"/>
              <a:gd name="connsiteY77" fmla="*/ 309563 h 582613"/>
              <a:gd name="connsiteX78" fmla="*/ 155575 w 582613"/>
              <a:gd name="connsiteY78" fmla="*/ 300038 h 582613"/>
              <a:gd name="connsiteX79" fmla="*/ 106362 w 582613"/>
              <a:gd name="connsiteY79" fmla="*/ 300038 h 582613"/>
              <a:gd name="connsiteX80" fmla="*/ 115887 w 582613"/>
              <a:gd name="connsiteY80" fmla="*/ 309563 h 582613"/>
              <a:gd name="connsiteX81" fmla="*/ 115887 w 582613"/>
              <a:gd name="connsiteY81" fmla="*/ 368301 h 582613"/>
              <a:gd name="connsiteX82" fmla="*/ 106362 w 582613"/>
              <a:gd name="connsiteY82" fmla="*/ 377826 h 582613"/>
              <a:gd name="connsiteX83" fmla="*/ 96837 w 582613"/>
              <a:gd name="connsiteY83" fmla="*/ 368301 h 582613"/>
              <a:gd name="connsiteX84" fmla="*/ 96837 w 582613"/>
              <a:gd name="connsiteY84" fmla="*/ 309563 h 582613"/>
              <a:gd name="connsiteX85" fmla="*/ 106362 w 582613"/>
              <a:gd name="connsiteY85" fmla="*/ 300038 h 582613"/>
              <a:gd name="connsiteX86" fmla="*/ 436562 w 582613"/>
              <a:gd name="connsiteY86" fmla="*/ 203200 h 582613"/>
              <a:gd name="connsiteX87" fmla="*/ 476250 w 582613"/>
              <a:gd name="connsiteY87" fmla="*/ 242888 h 582613"/>
              <a:gd name="connsiteX88" fmla="*/ 466725 w 582613"/>
              <a:gd name="connsiteY88" fmla="*/ 252413 h 582613"/>
              <a:gd name="connsiteX89" fmla="*/ 455613 w 582613"/>
              <a:gd name="connsiteY89" fmla="*/ 242888 h 582613"/>
              <a:gd name="connsiteX90" fmla="*/ 436562 w 582613"/>
              <a:gd name="connsiteY90" fmla="*/ 222250 h 582613"/>
              <a:gd name="connsiteX91" fmla="*/ 417512 w 582613"/>
              <a:gd name="connsiteY91" fmla="*/ 242888 h 582613"/>
              <a:gd name="connsiteX92" fmla="*/ 436562 w 582613"/>
              <a:gd name="connsiteY92" fmla="*/ 261938 h 582613"/>
              <a:gd name="connsiteX93" fmla="*/ 446088 w 582613"/>
              <a:gd name="connsiteY93" fmla="*/ 271463 h 582613"/>
              <a:gd name="connsiteX94" fmla="*/ 436562 w 582613"/>
              <a:gd name="connsiteY94" fmla="*/ 280988 h 582613"/>
              <a:gd name="connsiteX95" fmla="*/ 398462 w 582613"/>
              <a:gd name="connsiteY95" fmla="*/ 242888 h 582613"/>
              <a:gd name="connsiteX96" fmla="*/ 436562 w 582613"/>
              <a:gd name="connsiteY96" fmla="*/ 203200 h 582613"/>
              <a:gd name="connsiteX97" fmla="*/ 358775 w 582613"/>
              <a:gd name="connsiteY97" fmla="*/ 203200 h 582613"/>
              <a:gd name="connsiteX98" fmla="*/ 368300 w 582613"/>
              <a:gd name="connsiteY98" fmla="*/ 212725 h 582613"/>
              <a:gd name="connsiteX99" fmla="*/ 368300 w 582613"/>
              <a:gd name="connsiteY99" fmla="*/ 271463 h 582613"/>
              <a:gd name="connsiteX100" fmla="*/ 358775 w 582613"/>
              <a:gd name="connsiteY100" fmla="*/ 280988 h 582613"/>
              <a:gd name="connsiteX101" fmla="*/ 349250 w 582613"/>
              <a:gd name="connsiteY101" fmla="*/ 271463 h 582613"/>
              <a:gd name="connsiteX102" fmla="*/ 349250 w 582613"/>
              <a:gd name="connsiteY102" fmla="*/ 212725 h 582613"/>
              <a:gd name="connsiteX103" fmla="*/ 358775 w 582613"/>
              <a:gd name="connsiteY103" fmla="*/ 203200 h 582613"/>
              <a:gd name="connsiteX104" fmla="*/ 280987 w 582613"/>
              <a:gd name="connsiteY104" fmla="*/ 203200 h 582613"/>
              <a:gd name="connsiteX105" fmla="*/ 320675 w 582613"/>
              <a:gd name="connsiteY105" fmla="*/ 242888 h 582613"/>
              <a:gd name="connsiteX106" fmla="*/ 311150 w 582613"/>
              <a:gd name="connsiteY106" fmla="*/ 252413 h 582613"/>
              <a:gd name="connsiteX107" fmla="*/ 301625 w 582613"/>
              <a:gd name="connsiteY107" fmla="*/ 242888 h 582613"/>
              <a:gd name="connsiteX108" fmla="*/ 280987 w 582613"/>
              <a:gd name="connsiteY108" fmla="*/ 222250 h 582613"/>
              <a:gd name="connsiteX109" fmla="*/ 261937 w 582613"/>
              <a:gd name="connsiteY109" fmla="*/ 242888 h 582613"/>
              <a:gd name="connsiteX110" fmla="*/ 280987 w 582613"/>
              <a:gd name="connsiteY110" fmla="*/ 261938 h 582613"/>
              <a:gd name="connsiteX111" fmla="*/ 292100 w 582613"/>
              <a:gd name="connsiteY111" fmla="*/ 271463 h 582613"/>
              <a:gd name="connsiteX112" fmla="*/ 280987 w 582613"/>
              <a:gd name="connsiteY112" fmla="*/ 280988 h 582613"/>
              <a:gd name="connsiteX113" fmla="*/ 242887 w 582613"/>
              <a:gd name="connsiteY113" fmla="*/ 242888 h 582613"/>
              <a:gd name="connsiteX114" fmla="*/ 280987 w 582613"/>
              <a:gd name="connsiteY114" fmla="*/ 203200 h 582613"/>
              <a:gd name="connsiteX115" fmla="*/ 203200 w 582613"/>
              <a:gd name="connsiteY115" fmla="*/ 203200 h 582613"/>
              <a:gd name="connsiteX116" fmla="*/ 214313 w 582613"/>
              <a:gd name="connsiteY116" fmla="*/ 212725 h 582613"/>
              <a:gd name="connsiteX117" fmla="*/ 214313 w 582613"/>
              <a:gd name="connsiteY117" fmla="*/ 271463 h 582613"/>
              <a:gd name="connsiteX118" fmla="*/ 203200 w 582613"/>
              <a:gd name="connsiteY118" fmla="*/ 280988 h 582613"/>
              <a:gd name="connsiteX119" fmla="*/ 193675 w 582613"/>
              <a:gd name="connsiteY119" fmla="*/ 271463 h 582613"/>
              <a:gd name="connsiteX120" fmla="*/ 193675 w 582613"/>
              <a:gd name="connsiteY120" fmla="*/ 212725 h 582613"/>
              <a:gd name="connsiteX121" fmla="*/ 203200 w 582613"/>
              <a:gd name="connsiteY121" fmla="*/ 203200 h 582613"/>
              <a:gd name="connsiteX122" fmla="*/ 127000 w 582613"/>
              <a:gd name="connsiteY122" fmla="*/ 203200 h 582613"/>
              <a:gd name="connsiteX123" fmla="*/ 165100 w 582613"/>
              <a:gd name="connsiteY123" fmla="*/ 242888 h 582613"/>
              <a:gd name="connsiteX124" fmla="*/ 155575 w 582613"/>
              <a:gd name="connsiteY124" fmla="*/ 252413 h 582613"/>
              <a:gd name="connsiteX125" fmla="*/ 146050 w 582613"/>
              <a:gd name="connsiteY125" fmla="*/ 242888 h 582613"/>
              <a:gd name="connsiteX126" fmla="*/ 127000 w 582613"/>
              <a:gd name="connsiteY126" fmla="*/ 222250 h 582613"/>
              <a:gd name="connsiteX127" fmla="*/ 106362 w 582613"/>
              <a:gd name="connsiteY127" fmla="*/ 242888 h 582613"/>
              <a:gd name="connsiteX128" fmla="*/ 127000 w 582613"/>
              <a:gd name="connsiteY128" fmla="*/ 261938 h 582613"/>
              <a:gd name="connsiteX129" fmla="*/ 136525 w 582613"/>
              <a:gd name="connsiteY129" fmla="*/ 271463 h 582613"/>
              <a:gd name="connsiteX130" fmla="*/ 127000 w 582613"/>
              <a:gd name="connsiteY130" fmla="*/ 280988 h 582613"/>
              <a:gd name="connsiteX131" fmla="*/ 87312 w 582613"/>
              <a:gd name="connsiteY131" fmla="*/ 242888 h 582613"/>
              <a:gd name="connsiteX132" fmla="*/ 127000 w 582613"/>
              <a:gd name="connsiteY132" fmla="*/ 203200 h 582613"/>
              <a:gd name="connsiteX133" fmla="*/ 407987 w 582613"/>
              <a:gd name="connsiteY133" fmla="*/ 106363 h 582613"/>
              <a:gd name="connsiteX134" fmla="*/ 417512 w 582613"/>
              <a:gd name="connsiteY134" fmla="*/ 115888 h 582613"/>
              <a:gd name="connsiteX135" fmla="*/ 417512 w 582613"/>
              <a:gd name="connsiteY135" fmla="*/ 174626 h 582613"/>
              <a:gd name="connsiteX136" fmla="*/ 407987 w 582613"/>
              <a:gd name="connsiteY136" fmla="*/ 184151 h 582613"/>
              <a:gd name="connsiteX137" fmla="*/ 398462 w 582613"/>
              <a:gd name="connsiteY137" fmla="*/ 174626 h 582613"/>
              <a:gd name="connsiteX138" fmla="*/ 398462 w 582613"/>
              <a:gd name="connsiteY138" fmla="*/ 115888 h 582613"/>
              <a:gd name="connsiteX139" fmla="*/ 407987 w 582613"/>
              <a:gd name="connsiteY139" fmla="*/ 106363 h 582613"/>
              <a:gd name="connsiteX140" fmla="*/ 330200 w 582613"/>
              <a:gd name="connsiteY140" fmla="*/ 106363 h 582613"/>
              <a:gd name="connsiteX141" fmla="*/ 368300 w 582613"/>
              <a:gd name="connsiteY141" fmla="*/ 144463 h 582613"/>
              <a:gd name="connsiteX142" fmla="*/ 358775 w 582613"/>
              <a:gd name="connsiteY142" fmla="*/ 153988 h 582613"/>
              <a:gd name="connsiteX143" fmla="*/ 349250 w 582613"/>
              <a:gd name="connsiteY143" fmla="*/ 144463 h 582613"/>
              <a:gd name="connsiteX144" fmla="*/ 330200 w 582613"/>
              <a:gd name="connsiteY144" fmla="*/ 125413 h 582613"/>
              <a:gd name="connsiteX145" fmla="*/ 311150 w 582613"/>
              <a:gd name="connsiteY145" fmla="*/ 144463 h 582613"/>
              <a:gd name="connsiteX146" fmla="*/ 330200 w 582613"/>
              <a:gd name="connsiteY146" fmla="*/ 165101 h 582613"/>
              <a:gd name="connsiteX147" fmla="*/ 339725 w 582613"/>
              <a:gd name="connsiteY147" fmla="*/ 174626 h 582613"/>
              <a:gd name="connsiteX148" fmla="*/ 330200 w 582613"/>
              <a:gd name="connsiteY148" fmla="*/ 184151 h 582613"/>
              <a:gd name="connsiteX149" fmla="*/ 292100 w 582613"/>
              <a:gd name="connsiteY149" fmla="*/ 144463 h 582613"/>
              <a:gd name="connsiteX150" fmla="*/ 330200 w 582613"/>
              <a:gd name="connsiteY150" fmla="*/ 106363 h 582613"/>
              <a:gd name="connsiteX151" fmla="*/ 252412 w 582613"/>
              <a:gd name="connsiteY151" fmla="*/ 106363 h 582613"/>
              <a:gd name="connsiteX152" fmla="*/ 261937 w 582613"/>
              <a:gd name="connsiteY152" fmla="*/ 115888 h 582613"/>
              <a:gd name="connsiteX153" fmla="*/ 261937 w 582613"/>
              <a:gd name="connsiteY153" fmla="*/ 174626 h 582613"/>
              <a:gd name="connsiteX154" fmla="*/ 252412 w 582613"/>
              <a:gd name="connsiteY154" fmla="*/ 184151 h 582613"/>
              <a:gd name="connsiteX155" fmla="*/ 242887 w 582613"/>
              <a:gd name="connsiteY155" fmla="*/ 174626 h 582613"/>
              <a:gd name="connsiteX156" fmla="*/ 242887 w 582613"/>
              <a:gd name="connsiteY156" fmla="*/ 115888 h 582613"/>
              <a:gd name="connsiteX157" fmla="*/ 252412 w 582613"/>
              <a:gd name="connsiteY157" fmla="*/ 106363 h 582613"/>
              <a:gd name="connsiteX158" fmla="*/ 174625 w 582613"/>
              <a:gd name="connsiteY158" fmla="*/ 106363 h 582613"/>
              <a:gd name="connsiteX159" fmla="*/ 214313 w 582613"/>
              <a:gd name="connsiteY159" fmla="*/ 144463 h 582613"/>
              <a:gd name="connsiteX160" fmla="*/ 203201 w 582613"/>
              <a:gd name="connsiteY160" fmla="*/ 153988 h 582613"/>
              <a:gd name="connsiteX161" fmla="*/ 193676 w 582613"/>
              <a:gd name="connsiteY161" fmla="*/ 144463 h 582613"/>
              <a:gd name="connsiteX162" fmla="*/ 174625 w 582613"/>
              <a:gd name="connsiteY162" fmla="*/ 125413 h 582613"/>
              <a:gd name="connsiteX163" fmla="*/ 155575 w 582613"/>
              <a:gd name="connsiteY163" fmla="*/ 144463 h 582613"/>
              <a:gd name="connsiteX164" fmla="*/ 174625 w 582613"/>
              <a:gd name="connsiteY164" fmla="*/ 165101 h 582613"/>
              <a:gd name="connsiteX165" fmla="*/ 184151 w 582613"/>
              <a:gd name="connsiteY165" fmla="*/ 174626 h 582613"/>
              <a:gd name="connsiteX166" fmla="*/ 174625 w 582613"/>
              <a:gd name="connsiteY166" fmla="*/ 184151 h 582613"/>
              <a:gd name="connsiteX167" fmla="*/ 136525 w 582613"/>
              <a:gd name="connsiteY167" fmla="*/ 144463 h 582613"/>
              <a:gd name="connsiteX168" fmla="*/ 174625 w 582613"/>
              <a:gd name="connsiteY168" fmla="*/ 106363 h 582613"/>
              <a:gd name="connsiteX169" fmla="*/ 292100 w 582613"/>
              <a:gd name="connsiteY169" fmla="*/ 0 h 582613"/>
              <a:gd name="connsiteX170" fmla="*/ 582613 w 582613"/>
              <a:gd name="connsiteY170" fmla="*/ 290513 h 582613"/>
              <a:gd name="connsiteX171" fmla="*/ 341313 w 582613"/>
              <a:gd name="connsiteY171" fmla="*/ 577851 h 582613"/>
              <a:gd name="connsiteX172" fmla="*/ 330201 w 582613"/>
              <a:gd name="connsiteY172" fmla="*/ 569913 h 582613"/>
              <a:gd name="connsiteX173" fmla="*/ 338138 w 582613"/>
              <a:gd name="connsiteY173" fmla="*/ 558801 h 582613"/>
              <a:gd name="connsiteX174" fmla="*/ 563563 w 582613"/>
              <a:gd name="connsiteY174" fmla="*/ 290513 h 582613"/>
              <a:gd name="connsiteX175" fmla="*/ 292100 w 582613"/>
              <a:gd name="connsiteY175" fmla="*/ 19050 h 582613"/>
              <a:gd name="connsiteX176" fmla="*/ 19050 w 582613"/>
              <a:gd name="connsiteY176" fmla="*/ 290513 h 582613"/>
              <a:gd name="connsiteX177" fmla="*/ 292100 w 582613"/>
              <a:gd name="connsiteY177" fmla="*/ 561976 h 582613"/>
              <a:gd name="connsiteX178" fmla="*/ 301625 w 582613"/>
              <a:gd name="connsiteY178" fmla="*/ 571501 h 582613"/>
              <a:gd name="connsiteX179" fmla="*/ 292100 w 582613"/>
              <a:gd name="connsiteY179" fmla="*/ 582613 h 582613"/>
              <a:gd name="connsiteX180" fmla="*/ 0 w 582613"/>
              <a:gd name="connsiteY180" fmla="*/ 290513 h 582613"/>
              <a:gd name="connsiteX181" fmla="*/ 292100 w 582613"/>
              <a:gd name="connsiteY181" fmla="*/ 0 h 58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82613" h="582613">
                <a:moveTo>
                  <a:pt x="379413" y="396875"/>
                </a:moveTo>
                <a:cubicBezTo>
                  <a:pt x="400051" y="396875"/>
                  <a:pt x="417513" y="414338"/>
                  <a:pt x="417513" y="436563"/>
                </a:cubicBezTo>
                <a:cubicBezTo>
                  <a:pt x="417513" y="441326"/>
                  <a:pt x="412751" y="446088"/>
                  <a:pt x="407988" y="446088"/>
                </a:cubicBezTo>
                <a:cubicBezTo>
                  <a:pt x="403226" y="446088"/>
                  <a:pt x="398463" y="441326"/>
                  <a:pt x="398463" y="436563"/>
                </a:cubicBezTo>
                <a:cubicBezTo>
                  <a:pt x="398463" y="425450"/>
                  <a:pt x="388938" y="417513"/>
                  <a:pt x="379413" y="417513"/>
                </a:cubicBezTo>
                <a:cubicBezTo>
                  <a:pt x="368300" y="417513"/>
                  <a:pt x="358775" y="425450"/>
                  <a:pt x="358775" y="436563"/>
                </a:cubicBezTo>
                <a:cubicBezTo>
                  <a:pt x="358775" y="447676"/>
                  <a:pt x="368300" y="455613"/>
                  <a:pt x="379413" y="455613"/>
                </a:cubicBezTo>
                <a:cubicBezTo>
                  <a:pt x="384176" y="455613"/>
                  <a:pt x="388938" y="460376"/>
                  <a:pt x="388938" y="465138"/>
                </a:cubicBezTo>
                <a:cubicBezTo>
                  <a:pt x="388938" y="471488"/>
                  <a:pt x="384176" y="474663"/>
                  <a:pt x="379413" y="474663"/>
                </a:cubicBezTo>
                <a:cubicBezTo>
                  <a:pt x="357188" y="474663"/>
                  <a:pt x="339725" y="457201"/>
                  <a:pt x="339725" y="436563"/>
                </a:cubicBezTo>
                <a:cubicBezTo>
                  <a:pt x="339725" y="414338"/>
                  <a:pt x="357188" y="396875"/>
                  <a:pt x="379413" y="396875"/>
                </a:cubicBezTo>
                <a:close/>
                <a:moveTo>
                  <a:pt x="301625" y="396875"/>
                </a:moveTo>
                <a:cubicBezTo>
                  <a:pt x="306388" y="396875"/>
                  <a:pt x="311150" y="401638"/>
                  <a:pt x="311150" y="406400"/>
                </a:cubicBezTo>
                <a:cubicBezTo>
                  <a:pt x="311150" y="465138"/>
                  <a:pt x="311150" y="465138"/>
                  <a:pt x="311150" y="465138"/>
                </a:cubicBezTo>
                <a:cubicBezTo>
                  <a:pt x="311150" y="471488"/>
                  <a:pt x="306388" y="474663"/>
                  <a:pt x="301625" y="474663"/>
                </a:cubicBezTo>
                <a:cubicBezTo>
                  <a:pt x="295275" y="474663"/>
                  <a:pt x="292100" y="471488"/>
                  <a:pt x="292100" y="465138"/>
                </a:cubicBezTo>
                <a:cubicBezTo>
                  <a:pt x="292100" y="406400"/>
                  <a:pt x="292100" y="406400"/>
                  <a:pt x="292100" y="406400"/>
                </a:cubicBezTo>
                <a:cubicBezTo>
                  <a:pt x="292100" y="401638"/>
                  <a:pt x="295275" y="396875"/>
                  <a:pt x="301625" y="396875"/>
                </a:cubicBezTo>
                <a:close/>
                <a:moveTo>
                  <a:pt x="223838" y="396875"/>
                </a:moveTo>
                <a:cubicBezTo>
                  <a:pt x="244476" y="396875"/>
                  <a:pt x="261938" y="414338"/>
                  <a:pt x="261938" y="436563"/>
                </a:cubicBezTo>
                <a:cubicBezTo>
                  <a:pt x="261938" y="441326"/>
                  <a:pt x="257176" y="446088"/>
                  <a:pt x="252413" y="446088"/>
                </a:cubicBezTo>
                <a:cubicBezTo>
                  <a:pt x="247651" y="446088"/>
                  <a:pt x="242888" y="441326"/>
                  <a:pt x="242888" y="436563"/>
                </a:cubicBezTo>
                <a:cubicBezTo>
                  <a:pt x="242888" y="425450"/>
                  <a:pt x="233363" y="417513"/>
                  <a:pt x="223838" y="417513"/>
                </a:cubicBezTo>
                <a:cubicBezTo>
                  <a:pt x="212725" y="417513"/>
                  <a:pt x="203200" y="425450"/>
                  <a:pt x="203200" y="436563"/>
                </a:cubicBezTo>
                <a:cubicBezTo>
                  <a:pt x="203200" y="447676"/>
                  <a:pt x="212725" y="455613"/>
                  <a:pt x="223838" y="455613"/>
                </a:cubicBezTo>
                <a:cubicBezTo>
                  <a:pt x="228601" y="455613"/>
                  <a:pt x="233363" y="460376"/>
                  <a:pt x="233363" y="465138"/>
                </a:cubicBezTo>
                <a:cubicBezTo>
                  <a:pt x="233363" y="471488"/>
                  <a:pt x="228601" y="474663"/>
                  <a:pt x="223838" y="474663"/>
                </a:cubicBezTo>
                <a:cubicBezTo>
                  <a:pt x="201613" y="474663"/>
                  <a:pt x="184150" y="457201"/>
                  <a:pt x="184150" y="436563"/>
                </a:cubicBezTo>
                <a:cubicBezTo>
                  <a:pt x="184150" y="414338"/>
                  <a:pt x="201613" y="396875"/>
                  <a:pt x="223838" y="396875"/>
                </a:cubicBezTo>
                <a:close/>
                <a:moveTo>
                  <a:pt x="155575" y="396875"/>
                </a:moveTo>
                <a:cubicBezTo>
                  <a:pt x="160337" y="396875"/>
                  <a:pt x="165100" y="401638"/>
                  <a:pt x="165100" y="406400"/>
                </a:cubicBezTo>
                <a:cubicBezTo>
                  <a:pt x="165100" y="465138"/>
                  <a:pt x="165100" y="465138"/>
                  <a:pt x="165100" y="465138"/>
                </a:cubicBezTo>
                <a:cubicBezTo>
                  <a:pt x="165100" y="471488"/>
                  <a:pt x="160337" y="474663"/>
                  <a:pt x="155575" y="474663"/>
                </a:cubicBezTo>
                <a:cubicBezTo>
                  <a:pt x="150812" y="474663"/>
                  <a:pt x="146050" y="471488"/>
                  <a:pt x="146050" y="465138"/>
                </a:cubicBezTo>
                <a:cubicBezTo>
                  <a:pt x="146050" y="406400"/>
                  <a:pt x="146050" y="406400"/>
                  <a:pt x="146050" y="406400"/>
                </a:cubicBezTo>
                <a:cubicBezTo>
                  <a:pt x="146050" y="401638"/>
                  <a:pt x="150812" y="396875"/>
                  <a:pt x="155575" y="396875"/>
                </a:cubicBezTo>
                <a:close/>
                <a:moveTo>
                  <a:pt x="436562" y="300038"/>
                </a:moveTo>
                <a:cubicBezTo>
                  <a:pt x="458788" y="300038"/>
                  <a:pt x="476250" y="317500"/>
                  <a:pt x="476250" y="339726"/>
                </a:cubicBezTo>
                <a:cubicBezTo>
                  <a:pt x="476250" y="344488"/>
                  <a:pt x="471488" y="349251"/>
                  <a:pt x="466725" y="349251"/>
                </a:cubicBezTo>
                <a:cubicBezTo>
                  <a:pt x="460375" y="349251"/>
                  <a:pt x="455613" y="344488"/>
                  <a:pt x="455613" y="339726"/>
                </a:cubicBezTo>
                <a:cubicBezTo>
                  <a:pt x="455613" y="328613"/>
                  <a:pt x="447675" y="319088"/>
                  <a:pt x="436562" y="319088"/>
                </a:cubicBezTo>
                <a:cubicBezTo>
                  <a:pt x="425450" y="319088"/>
                  <a:pt x="417512" y="328613"/>
                  <a:pt x="417512" y="339726"/>
                </a:cubicBezTo>
                <a:cubicBezTo>
                  <a:pt x="417512" y="349251"/>
                  <a:pt x="425450" y="358776"/>
                  <a:pt x="436562" y="358776"/>
                </a:cubicBezTo>
                <a:cubicBezTo>
                  <a:pt x="442913" y="358776"/>
                  <a:pt x="446088" y="363538"/>
                  <a:pt x="446088" y="368301"/>
                </a:cubicBezTo>
                <a:cubicBezTo>
                  <a:pt x="446088" y="373063"/>
                  <a:pt x="442913" y="377826"/>
                  <a:pt x="436562" y="377826"/>
                </a:cubicBezTo>
                <a:cubicBezTo>
                  <a:pt x="415925" y="377826"/>
                  <a:pt x="398462" y="360363"/>
                  <a:pt x="398462" y="339726"/>
                </a:cubicBezTo>
                <a:cubicBezTo>
                  <a:pt x="398462" y="317500"/>
                  <a:pt x="415925" y="300038"/>
                  <a:pt x="436562" y="300038"/>
                </a:cubicBezTo>
                <a:close/>
                <a:moveTo>
                  <a:pt x="358775" y="300038"/>
                </a:moveTo>
                <a:cubicBezTo>
                  <a:pt x="365125" y="300038"/>
                  <a:pt x="368300" y="304800"/>
                  <a:pt x="368300" y="309563"/>
                </a:cubicBezTo>
                <a:cubicBezTo>
                  <a:pt x="368300" y="368301"/>
                  <a:pt x="368300" y="368301"/>
                  <a:pt x="368300" y="368301"/>
                </a:cubicBezTo>
                <a:cubicBezTo>
                  <a:pt x="368300" y="373063"/>
                  <a:pt x="365125" y="377826"/>
                  <a:pt x="358775" y="377826"/>
                </a:cubicBezTo>
                <a:cubicBezTo>
                  <a:pt x="354013" y="377826"/>
                  <a:pt x="349250" y="373063"/>
                  <a:pt x="349250" y="368301"/>
                </a:cubicBezTo>
                <a:cubicBezTo>
                  <a:pt x="349250" y="309563"/>
                  <a:pt x="349250" y="309563"/>
                  <a:pt x="349250" y="309563"/>
                </a:cubicBezTo>
                <a:cubicBezTo>
                  <a:pt x="349250" y="304800"/>
                  <a:pt x="354013" y="300038"/>
                  <a:pt x="358775" y="300038"/>
                </a:cubicBezTo>
                <a:close/>
                <a:moveTo>
                  <a:pt x="311150" y="300038"/>
                </a:moveTo>
                <a:cubicBezTo>
                  <a:pt x="315913" y="300038"/>
                  <a:pt x="320675" y="304800"/>
                  <a:pt x="320675" y="309563"/>
                </a:cubicBezTo>
                <a:cubicBezTo>
                  <a:pt x="320675" y="368301"/>
                  <a:pt x="320675" y="368301"/>
                  <a:pt x="320675" y="368301"/>
                </a:cubicBezTo>
                <a:cubicBezTo>
                  <a:pt x="320675" y="373063"/>
                  <a:pt x="315913" y="377826"/>
                  <a:pt x="311150" y="377826"/>
                </a:cubicBezTo>
                <a:cubicBezTo>
                  <a:pt x="304800" y="377826"/>
                  <a:pt x="301625" y="373063"/>
                  <a:pt x="301625" y="368301"/>
                </a:cubicBezTo>
                <a:cubicBezTo>
                  <a:pt x="301625" y="309563"/>
                  <a:pt x="301625" y="309563"/>
                  <a:pt x="301625" y="309563"/>
                </a:cubicBezTo>
                <a:cubicBezTo>
                  <a:pt x="301625" y="304800"/>
                  <a:pt x="304800" y="300038"/>
                  <a:pt x="311150" y="300038"/>
                </a:cubicBezTo>
                <a:close/>
                <a:moveTo>
                  <a:pt x="233363" y="300038"/>
                </a:moveTo>
                <a:cubicBezTo>
                  <a:pt x="254001" y="300038"/>
                  <a:pt x="271463" y="317500"/>
                  <a:pt x="271463" y="339726"/>
                </a:cubicBezTo>
                <a:cubicBezTo>
                  <a:pt x="271463" y="344488"/>
                  <a:pt x="268288" y="349251"/>
                  <a:pt x="261938" y="349251"/>
                </a:cubicBezTo>
                <a:cubicBezTo>
                  <a:pt x="257176" y="349251"/>
                  <a:pt x="252413" y="344488"/>
                  <a:pt x="252413" y="339726"/>
                </a:cubicBezTo>
                <a:cubicBezTo>
                  <a:pt x="252413" y="328613"/>
                  <a:pt x="244476" y="319088"/>
                  <a:pt x="233363" y="319088"/>
                </a:cubicBezTo>
                <a:cubicBezTo>
                  <a:pt x="222250" y="319088"/>
                  <a:pt x="214313" y="328613"/>
                  <a:pt x="214313" y="339726"/>
                </a:cubicBezTo>
                <a:cubicBezTo>
                  <a:pt x="214313" y="349251"/>
                  <a:pt x="222250" y="358776"/>
                  <a:pt x="233363" y="358776"/>
                </a:cubicBezTo>
                <a:cubicBezTo>
                  <a:pt x="238126" y="358776"/>
                  <a:pt x="242888" y="363538"/>
                  <a:pt x="242888" y="368301"/>
                </a:cubicBezTo>
                <a:cubicBezTo>
                  <a:pt x="242888" y="373063"/>
                  <a:pt x="238126" y="377826"/>
                  <a:pt x="233363" y="377826"/>
                </a:cubicBezTo>
                <a:cubicBezTo>
                  <a:pt x="211138" y="377826"/>
                  <a:pt x="193675" y="360363"/>
                  <a:pt x="193675" y="339726"/>
                </a:cubicBezTo>
                <a:cubicBezTo>
                  <a:pt x="193675" y="317500"/>
                  <a:pt x="211138" y="300038"/>
                  <a:pt x="233363" y="300038"/>
                </a:cubicBezTo>
                <a:close/>
                <a:moveTo>
                  <a:pt x="155575" y="300038"/>
                </a:moveTo>
                <a:cubicBezTo>
                  <a:pt x="160337" y="300038"/>
                  <a:pt x="165100" y="304800"/>
                  <a:pt x="165100" y="309563"/>
                </a:cubicBezTo>
                <a:cubicBezTo>
                  <a:pt x="165100" y="368301"/>
                  <a:pt x="165100" y="368301"/>
                  <a:pt x="165100" y="368301"/>
                </a:cubicBezTo>
                <a:cubicBezTo>
                  <a:pt x="165100" y="373063"/>
                  <a:pt x="160337" y="377826"/>
                  <a:pt x="155575" y="377826"/>
                </a:cubicBezTo>
                <a:cubicBezTo>
                  <a:pt x="150812" y="377826"/>
                  <a:pt x="146050" y="373063"/>
                  <a:pt x="146050" y="368301"/>
                </a:cubicBezTo>
                <a:cubicBezTo>
                  <a:pt x="146050" y="309563"/>
                  <a:pt x="146050" y="309563"/>
                  <a:pt x="146050" y="309563"/>
                </a:cubicBezTo>
                <a:cubicBezTo>
                  <a:pt x="146050" y="304800"/>
                  <a:pt x="150812" y="300038"/>
                  <a:pt x="155575" y="300038"/>
                </a:cubicBezTo>
                <a:close/>
                <a:moveTo>
                  <a:pt x="106362" y="300038"/>
                </a:moveTo>
                <a:cubicBezTo>
                  <a:pt x="112712" y="300038"/>
                  <a:pt x="115887" y="304800"/>
                  <a:pt x="115887" y="309563"/>
                </a:cubicBezTo>
                <a:cubicBezTo>
                  <a:pt x="115887" y="368301"/>
                  <a:pt x="115887" y="368301"/>
                  <a:pt x="115887" y="368301"/>
                </a:cubicBezTo>
                <a:cubicBezTo>
                  <a:pt x="115887" y="373063"/>
                  <a:pt x="112712" y="377826"/>
                  <a:pt x="106362" y="377826"/>
                </a:cubicBezTo>
                <a:cubicBezTo>
                  <a:pt x="101599" y="377826"/>
                  <a:pt x="96837" y="373063"/>
                  <a:pt x="96837" y="368301"/>
                </a:cubicBezTo>
                <a:cubicBezTo>
                  <a:pt x="96837" y="309563"/>
                  <a:pt x="96837" y="309563"/>
                  <a:pt x="96837" y="309563"/>
                </a:cubicBezTo>
                <a:cubicBezTo>
                  <a:pt x="96837" y="304800"/>
                  <a:pt x="101599" y="300038"/>
                  <a:pt x="106362" y="300038"/>
                </a:cubicBezTo>
                <a:close/>
                <a:moveTo>
                  <a:pt x="436562" y="203200"/>
                </a:moveTo>
                <a:cubicBezTo>
                  <a:pt x="458788" y="203200"/>
                  <a:pt x="476250" y="220662"/>
                  <a:pt x="476250" y="242888"/>
                </a:cubicBezTo>
                <a:cubicBezTo>
                  <a:pt x="476250" y="247650"/>
                  <a:pt x="471488" y="252413"/>
                  <a:pt x="466725" y="252413"/>
                </a:cubicBezTo>
                <a:cubicBezTo>
                  <a:pt x="460375" y="252413"/>
                  <a:pt x="455613" y="247650"/>
                  <a:pt x="455613" y="242888"/>
                </a:cubicBezTo>
                <a:cubicBezTo>
                  <a:pt x="455613" y="231775"/>
                  <a:pt x="447675" y="222250"/>
                  <a:pt x="436562" y="222250"/>
                </a:cubicBezTo>
                <a:cubicBezTo>
                  <a:pt x="425450" y="222250"/>
                  <a:pt x="417512" y="231775"/>
                  <a:pt x="417512" y="242888"/>
                </a:cubicBezTo>
                <a:cubicBezTo>
                  <a:pt x="417512" y="252413"/>
                  <a:pt x="425450" y="261938"/>
                  <a:pt x="436562" y="261938"/>
                </a:cubicBezTo>
                <a:cubicBezTo>
                  <a:pt x="442913" y="261938"/>
                  <a:pt x="446088" y="265113"/>
                  <a:pt x="446088" y="271463"/>
                </a:cubicBezTo>
                <a:cubicBezTo>
                  <a:pt x="446088" y="276225"/>
                  <a:pt x="442913" y="280988"/>
                  <a:pt x="436562" y="280988"/>
                </a:cubicBezTo>
                <a:cubicBezTo>
                  <a:pt x="415925" y="280988"/>
                  <a:pt x="398462" y="263525"/>
                  <a:pt x="398462" y="242888"/>
                </a:cubicBezTo>
                <a:cubicBezTo>
                  <a:pt x="398462" y="220662"/>
                  <a:pt x="415925" y="203200"/>
                  <a:pt x="436562" y="203200"/>
                </a:cubicBezTo>
                <a:close/>
                <a:moveTo>
                  <a:pt x="358775" y="203200"/>
                </a:moveTo>
                <a:cubicBezTo>
                  <a:pt x="365125" y="203200"/>
                  <a:pt x="368300" y="207962"/>
                  <a:pt x="368300" y="212725"/>
                </a:cubicBezTo>
                <a:cubicBezTo>
                  <a:pt x="368300" y="271463"/>
                  <a:pt x="368300" y="271463"/>
                  <a:pt x="368300" y="271463"/>
                </a:cubicBezTo>
                <a:cubicBezTo>
                  <a:pt x="368300" y="276225"/>
                  <a:pt x="365125" y="280988"/>
                  <a:pt x="358775" y="280988"/>
                </a:cubicBezTo>
                <a:cubicBezTo>
                  <a:pt x="354013" y="280988"/>
                  <a:pt x="349250" y="276225"/>
                  <a:pt x="349250" y="271463"/>
                </a:cubicBezTo>
                <a:cubicBezTo>
                  <a:pt x="349250" y="212725"/>
                  <a:pt x="349250" y="212725"/>
                  <a:pt x="349250" y="212725"/>
                </a:cubicBezTo>
                <a:cubicBezTo>
                  <a:pt x="349250" y="207962"/>
                  <a:pt x="354013" y="203200"/>
                  <a:pt x="358775" y="203200"/>
                </a:cubicBezTo>
                <a:close/>
                <a:moveTo>
                  <a:pt x="280987" y="203200"/>
                </a:moveTo>
                <a:cubicBezTo>
                  <a:pt x="303213" y="203200"/>
                  <a:pt x="320675" y="220662"/>
                  <a:pt x="320675" y="242888"/>
                </a:cubicBezTo>
                <a:cubicBezTo>
                  <a:pt x="320675" y="247650"/>
                  <a:pt x="315913" y="252413"/>
                  <a:pt x="311150" y="252413"/>
                </a:cubicBezTo>
                <a:cubicBezTo>
                  <a:pt x="304800" y="252413"/>
                  <a:pt x="301625" y="247650"/>
                  <a:pt x="301625" y="242888"/>
                </a:cubicBezTo>
                <a:cubicBezTo>
                  <a:pt x="301625" y="231775"/>
                  <a:pt x="292100" y="222250"/>
                  <a:pt x="280987" y="222250"/>
                </a:cubicBezTo>
                <a:cubicBezTo>
                  <a:pt x="271462" y="222250"/>
                  <a:pt x="261937" y="231775"/>
                  <a:pt x="261937" y="242888"/>
                </a:cubicBezTo>
                <a:cubicBezTo>
                  <a:pt x="261937" y="252413"/>
                  <a:pt x="271462" y="261938"/>
                  <a:pt x="280987" y="261938"/>
                </a:cubicBezTo>
                <a:cubicBezTo>
                  <a:pt x="287338" y="261938"/>
                  <a:pt x="292100" y="265113"/>
                  <a:pt x="292100" y="271463"/>
                </a:cubicBezTo>
                <a:cubicBezTo>
                  <a:pt x="292100" y="276225"/>
                  <a:pt x="287338" y="280988"/>
                  <a:pt x="280987" y="280988"/>
                </a:cubicBezTo>
                <a:cubicBezTo>
                  <a:pt x="260350" y="280988"/>
                  <a:pt x="242887" y="263525"/>
                  <a:pt x="242887" y="242888"/>
                </a:cubicBezTo>
                <a:cubicBezTo>
                  <a:pt x="242887" y="220662"/>
                  <a:pt x="260350" y="203200"/>
                  <a:pt x="280987" y="203200"/>
                </a:cubicBezTo>
                <a:close/>
                <a:moveTo>
                  <a:pt x="203200" y="203200"/>
                </a:moveTo>
                <a:cubicBezTo>
                  <a:pt x="209551" y="203200"/>
                  <a:pt x="214313" y="207962"/>
                  <a:pt x="214313" y="212725"/>
                </a:cubicBezTo>
                <a:cubicBezTo>
                  <a:pt x="214313" y="271463"/>
                  <a:pt x="214313" y="271463"/>
                  <a:pt x="214313" y="271463"/>
                </a:cubicBezTo>
                <a:cubicBezTo>
                  <a:pt x="214313" y="276225"/>
                  <a:pt x="209551" y="280988"/>
                  <a:pt x="203200" y="280988"/>
                </a:cubicBezTo>
                <a:cubicBezTo>
                  <a:pt x="198438" y="280988"/>
                  <a:pt x="193675" y="276225"/>
                  <a:pt x="193675" y="271463"/>
                </a:cubicBezTo>
                <a:cubicBezTo>
                  <a:pt x="193675" y="212725"/>
                  <a:pt x="193675" y="212725"/>
                  <a:pt x="193675" y="212725"/>
                </a:cubicBezTo>
                <a:cubicBezTo>
                  <a:pt x="193675" y="207962"/>
                  <a:pt x="198438" y="203200"/>
                  <a:pt x="203200" y="203200"/>
                </a:cubicBezTo>
                <a:close/>
                <a:moveTo>
                  <a:pt x="127000" y="203200"/>
                </a:moveTo>
                <a:cubicBezTo>
                  <a:pt x="147637" y="203200"/>
                  <a:pt x="165100" y="220662"/>
                  <a:pt x="165100" y="242888"/>
                </a:cubicBezTo>
                <a:cubicBezTo>
                  <a:pt x="165100" y="247650"/>
                  <a:pt x="160337" y="252413"/>
                  <a:pt x="155575" y="252413"/>
                </a:cubicBezTo>
                <a:cubicBezTo>
                  <a:pt x="150812" y="252413"/>
                  <a:pt x="146050" y="247650"/>
                  <a:pt x="146050" y="242888"/>
                </a:cubicBezTo>
                <a:cubicBezTo>
                  <a:pt x="146050" y="231775"/>
                  <a:pt x="136525" y="222250"/>
                  <a:pt x="127000" y="222250"/>
                </a:cubicBezTo>
                <a:cubicBezTo>
                  <a:pt x="115887" y="222250"/>
                  <a:pt x="106362" y="231775"/>
                  <a:pt x="106362" y="242888"/>
                </a:cubicBezTo>
                <a:cubicBezTo>
                  <a:pt x="106362" y="252413"/>
                  <a:pt x="115887" y="261938"/>
                  <a:pt x="127000" y="261938"/>
                </a:cubicBezTo>
                <a:cubicBezTo>
                  <a:pt x="131762" y="261938"/>
                  <a:pt x="136525" y="265113"/>
                  <a:pt x="136525" y="271463"/>
                </a:cubicBezTo>
                <a:cubicBezTo>
                  <a:pt x="136525" y="276225"/>
                  <a:pt x="131762" y="280988"/>
                  <a:pt x="127000" y="280988"/>
                </a:cubicBezTo>
                <a:cubicBezTo>
                  <a:pt x="104774" y="280988"/>
                  <a:pt x="87312" y="263525"/>
                  <a:pt x="87312" y="242888"/>
                </a:cubicBezTo>
                <a:cubicBezTo>
                  <a:pt x="87312" y="220662"/>
                  <a:pt x="104774" y="203200"/>
                  <a:pt x="127000" y="203200"/>
                </a:cubicBezTo>
                <a:close/>
                <a:moveTo>
                  <a:pt x="407987" y="106363"/>
                </a:moveTo>
                <a:cubicBezTo>
                  <a:pt x="412750" y="106363"/>
                  <a:pt x="417512" y="111125"/>
                  <a:pt x="417512" y="115888"/>
                </a:cubicBezTo>
                <a:cubicBezTo>
                  <a:pt x="417512" y="174626"/>
                  <a:pt x="417512" y="174626"/>
                  <a:pt x="417512" y="174626"/>
                </a:cubicBezTo>
                <a:cubicBezTo>
                  <a:pt x="417512" y="179388"/>
                  <a:pt x="412750" y="184151"/>
                  <a:pt x="407987" y="184151"/>
                </a:cubicBezTo>
                <a:cubicBezTo>
                  <a:pt x="403225" y="184151"/>
                  <a:pt x="398462" y="179388"/>
                  <a:pt x="398462" y="174626"/>
                </a:cubicBezTo>
                <a:cubicBezTo>
                  <a:pt x="398462" y="115888"/>
                  <a:pt x="398462" y="115888"/>
                  <a:pt x="398462" y="115888"/>
                </a:cubicBezTo>
                <a:cubicBezTo>
                  <a:pt x="398462" y="111125"/>
                  <a:pt x="403225" y="106363"/>
                  <a:pt x="407987" y="106363"/>
                </a:cubicBezTo>
                <a:close/>
                <a:moveTo>
                  <a:pt x="330200" y="106363"/>
                </a:moveTo>
                <a:cubicBezTo>
                  <a:pt x="350838" y="106363"/>
                  <a:pt x="368300" y="123825"/>
                  <a:pt x="368300" y="144463"/>
                </a:cubicBezTo>
                <a:cubicBezTo>
                  <a:pt x="368300" y="150813"/>
                  <a:pt x="365125" y="153988"/>
                  <a:pt x="358775" y="153988"/>
                </a:cubicBezTo>
                <a:cubicBezTo>
                  <a:pt x="354013" y="153988"/>
                  <a:pt x="349250" y="150813"/>
                  <a:pt x="349250" y="144463"/>
                </a:cubicBezTo>
                <a:cubicBezTo>
                  <a:pt x="349250" y="134938"/>
                  <a:pt x="341313" y="125413"/>
                  <a:pt x="330200" y="125413"/>
                </a:cubicBezTo>
                <a:cubicBezTo>
                  <a:pt x="319088" y="125413"/>
                  <a:pt x="311150" y="134938"/>
                  <a:pt x="311150" y="144463"/>
                </a:cubicBezTo>
                <a:cubicBezTo>
                  <a:pt x="311150" y="155576"/>
                  <a:pt x="319088" y="165101"/>
                  <a:pt x="330200" y="165101"/>
                </a:cubicBezTo>
                <a:cubicBezTo>
                  <a:pt x="334963" y="165101"/>
                  <a:pt x="339725" y="168276"/>
                  <a:pt x="339725" y="174626"/>
                </a:cubicBezTo>
                <a:cubicBezTo>
                  <a:pt x="339725" y="179388"/>
                  <a:pt x="334963" y="184151"/>
                  <a:pt x="330200" y="184151"/>
                </a:cubicBezTo>
                <a:cubicBezTo>
                  <a:pt x="307975" y="184151"/>
                  <a:pt x="292100" y="166688"/>
                  <a:pt x="292100" y="144463"/>
                </a:cubicBezTo>
                <a:cubicBezTo>
                  <a:pt x="292100" y="123825"/>
                  <a:pt x="307975" y="106363"/>
                  <a:pt x="330200" y="106363"/>
                </a:cubicBezTo>
                <a:close/>
                <a:moveTo>
                  <a:pt x="252412" y="106363"/>
                </a:moveTo>
                <a:cubicBezTo>
                  <a:pt x="257175" y="106363"/>
                  <a:pt x="261937" y="111125"/>
                  <a:pt x="261937" y="115888"/>
                </a:cubicBezTo>
                <a:cubicBezTo>
                  <a:pt x="261937" y="174626"/>
                  <a:pt x="261937" y="174626"/>
                  <a:pt x="261937" y="174626"/>
                </a:cubicBezTo>
                <a:cubicBezTo>
                  <a:pt x="261937" y="179388"/>
                  <a:pt x="257175" y="184151"/>
                  <a:pt x="252412" y="184151"/>
                </a:cubicBezTo>
                <a:cubicBezTo>
                  <a:pt x="247650" y="184151"/>
                  <a:pt x="242887" y="179388"/>
                  <a:pt x="242887" y="174626"/>
                </a:cubicBezTo>
                <a:cubicBezTo>
                  <a:pt x="242887" y="115888"/>
                  <a:pt x="242887" y="115888"/>
                  <a:pt x="242887" y="115888"/>
                </a:cubicBezTo>
                <a:cubicBezTo>
                  <a:pt x="242887" y="111125"/>
                  <a:pt x="247650" y="106363"/>
                  <a:pt x="252412" y="106363"/>
                </a:cubicBezTo>
                <a:close/>
                <a:moveTo>
                  <a:pt x="174625" y="106363"/>
                </a:moveTo>
                <a:cubicBezTo>
                  <a:pt x="196851" y="106363"/>
                  <a:pt x="214313" y="123825"/>
                  <a:pt x="214313" y="144463"/>
                </a:cubicBezTo>
                <a:cubicBezTo>
                  <a:pt x="214313" y="150813"/>
                  <a:pt x="209551" y="153988"/>
                  <a:pt x="203201" y="153988"/>
                </a:cubicBezTo>
                <a:cubicBezTo>
                  <a:pt x="198438" y="153988"/>
                  <a:pt x="193676" y="150813"/>
                  <a:pt x="193676" y="144463"/>
                </a:cubicBezTo>
                <a:cubicBezTo>
                  <a:pt x="193676" y="134938"/>
                  <a:pt x="185738" y="125413"/>
                  <a:pt x="174625" y="125413"/>
                </a:cubicBezTo>
                <a:cubicBezTo>
                  <a:pt x="163512" y="125413"/>
                  <a:pt x="155575" y="134938"/>
                  <a:pt x="155575" y="144463"/>
                </a:cubicBezTo>
                <a:cubicBezTo>
                  <a:pt x="155575" y="155576"/>
                  <a:pt x="163512" y="165101"/>
                  <a:pt x="174625" y="165101"/>
                </a:cubicBezTo>
                <a:cubicBezTo>
                  <a:pt x="180975" y="165101"/>
                  <a:pt x="184151" y="168276"/>
                  <a:pt x="184151" y="174626"/>
                </a:cubicBezTo>
                <a:cubicBezTo>
                  <a:pt x="184151" y="179388"/>
                  <a:pt x="180975" y="184151"/>
                  <a:pt x="174625" y="184151"/>
                </a:cubicBezTo>
                <a:cubicBezTo>
                  <a:pt x="153987" y="184151"/>
                  <a:pt x="136525" y="166688"/>
                  <a:pt x="136525" y="144463"/>
                </a:cubicBezTo>
                <a:cubicBezTo>
                  <a:pt x="136525" y="123825"/>
                  <a:pt x="153987" y="106363"/>
                  <a:pt x="174625" y="106363"/>
                </a:cubicBezTo>
                <a:close/>
                <a:moveTo>
                  <a:pt x="292100" y="0"/>
                </a:moveTo>
                <a:cubicBezTo>
                  <a:pt x="452438" y="0"/>
                  <a:pt x="582613" y="130175"/>
                  <a:pt x="582613" y="290513"/>
                </a:cubicBezTo>
                <a:cubicBezTo>
                  <a:pt x="582613" y="431801"/>
                  <a:pt x="481013" y="552451"/>
                  <a:pt x="341313" y="577851"/>
                </a:cubicBezTo>
                <a:cubicBezTo>
                  <a:pt x="336551" y="577851"/>
                  <a:pt x="331788" y="574676"/>
                  <a:pt x="330201" y="569913"/>
                </a:cubicBezTo>
                <a:cubicBezTo>
                  <a:pt x="328613" y="563563"/>
                  <a:pt x="333376" y="558801"/>
                  <a:pt x="338138" y="558801"/>
                </a:cubicBezTo>
                <a:cubicBezTo>
                  <a:pt x="468313" y="534988"/>
                  <a:pt x="563563" y="423863"/>
                  <a:pt x="563563" y="290513"/>
                </a:cubicBezTo>
                <a:cubicBezTo>
                  <a:pt x="563563" y="141287"/>
                  <a:pt x="441326" y="19050"/>
                  <a:pt x="292100" y="19050"/>
                </a:cubicBezTo>
                <a:cubicBezTo>
                  <a:pt x="141287" y="19050"/>
                  <a:pt x="19050" y="141287"/>
                  <a:pt x="19050" y="290513"/>
                </a:cubicBezTo>
                <a:cubicBezTo>
                  <a:pt x="19050" y="441326"/>
                  <a:pt x="141287" y="561976"/>
                  <a:pt x="292100" y="561976"/>
                </a:cubicBezTo>
                <a:cubicBezTo>
                  <a:pt x="296863" y="561976"/>
                  <a:pt x="301625" y="566738"/>
                  <a:pt x="301625" y="571501"/>
                </a:cubicBezTo>
                <a:cubicBezTo>
                  <a:pt x="301625" y="577851"/>
                  <a:pt x="296863" y="582613"/>
                  <a:pt x="292100" y="582613"/>
                </a:cubicBezTo>
                <a:cubicBezTo>
                  <a:pt x="130175" y="582613"/>
                  <a:pt x="0" y="450851"/>
                  <a:pt x="0" y="290513"/>
                </a:cubicBezTo>
                <a:cubicBezTo>
                  <a:pt x="0" y="130175"/>
                  <a:pt x="130175" y="0"/>
                  <a:pt x="2921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3234356B-67CA-5987-A4D3-2A7CC8EA2AFC}"/>
              </a:ext>
            </a:extLst>
          </p:cNvPr>
          <p:cNvSpPr>
            <a:spLocks noChangeAspect="1"/>
          </p:cNvSpPr>
          <p:nvPr/>
        </p:nvSpPr>
        <p:spPr bwMode="auto">
          <a:xfrm>
            <a:off x="1272133" y="2010548"/>
            <a:ext cx="738664" cy="738664"/>
          </a:xfrm>
          <a:custGeom>
            <a:avLst/>
            <a:gdLst>
              <a:gd name="connsiteX0" fmla="*/ 292100 w 582613"/>
              <a:gd name="connsiteY0" fmla="*/ 377825 h 582613"/>
              <a:gd name="connsiteX1" fmla="*/ 319087 w 582613"/>
              <a:gd name="connsiteY1" fmla="*/ 388938 h 582613"/>
              <a:gd name="connsiteX2" fmla="*/ 319087 w 582613"/>
              <a:gd name="connsiteY2" fmla="*/ 403225 h 582613"/>
              <a:gd name="connsiteX3" fmla="*/ 304800 w 582613"/>
              <a:gd name="connsiteY3" fmla="*/ 403225 h 582613"/>
              <a:gd name="connsiteX4" fmla="*/ 277812 w 582613"/>
              <a:gd name="connsiteY4" fmla="*/ 403225 h 582613"/>
              <a:gd name="connsiteX5" fmla="*/ 277812 w 582613"/>
              <a:gd name="connsiteY5" fmla="*/ 430213 h 582613"/>
              <a:gd name="connsiteX6" fmla="*/ 304800 w 582613"/>
              <a:gd name="connsiteY6" fmla="*/ 430213 h 582613"/>
              <a:gd name="connsiteX7" fmla="*/ 319087 w 582613"/>
              <a:gd name="connsiteY7" fmla="*/ 430213 h 582613"/>
              <a:gd name="connsiteX8" fmla="*/ 319087 w 582613"/>
              <a:gd name="connsiteY8" fmla="*/ 444501 h 582613"/>
              <a:gd name="connsiteX9" fmla="*/ 292100 w 582613"/>
              <a:gd name="connsiteY9" fmla="*/ 455613 h 582613"/>
              <a:gd name="connsiteX10" fmla="*/ 263525 w 582613"/>
              <a:gd name="connsiteY10" fmla="*/ 444501 h 582613"/>
              <a:gd name="connsiteX11" fmla="*/ 263525 w 582613"/>
              <a:gd name="connsiteY11" fmla="*/ 388938 h 582613"/>
              <a:gd name="connsiteX12" fmla="*/ 292100 w 582613"/>
              <a:gd name="connsiteY12" fmla="*/ 377825 h 582613"/>
              <a:gd name="connsiteX13" fmla="*/ 292100 w 582613"/>
              <a:gd name="connsiteY13" fmla="*/ 309562 h 582613"/>
              <a:gd name="connsiteX14" fmla="*/ 366713 w 582613"/>
              <a:gd name="connsiteY14" fmla="*/ 341313 h 582613"/>
              <a:gd name="connsiteX15" fmla="*/ 366713 w 582613"/>
              <a:gd name="connsiteY15" fmla="*/ 355600 h 582613"/>
              <a:gd name="connsiteX16" fmla="*/ 360363 w 582613"/>
              <a:gd name="connsiteY16" fmla="*/ 357188 h 582613"/>
              <a:gd name="connsiteX17" fmla="*/ 354013 w 582613"/>
              <a:gd name="connsiteY17" fmla="*/ 355600 h 582613"/>
              <a:gd name="connsiteX18" fmla="*/ 292100 w 582613"/>
              <a:gd name="connsiteY18" fmla="*/ 330200 h 582613"/>
              <a:gd name="connsiteX19" fmla="*/ 230188 w 582613"/>
              <a:gd name="connsiteY19" fmla="*/ 355600 h 582613"/>
              <a:gd name="connsiteX20" fmla="*/ 215900 w 582613"/>
              <a:gd name="connsiteY20" fmla="*/ 355600 h 582613"/>
              <a:gd name="connsiteX21" fmla="*/ 215900 w 582613"/>
              <a:gd name="connsiteY21" fmla="*/ 341313 h 582613"/>
              <a:gd name="connsiteX22" fmla="*/ 292100 w 582613"/>
              <a:gd name="connsiteY22" fmla="*/ 309562 h 582613"/>
              <a:gd name="connsiteX23" fmla="*/ 291306 w 582613"/>
              <a:gd name="connsiteY23" fmla="*/ 232172 h 582613"/>
              <a:gd name="connsiteX24" fmla="*/ 422275 w 582613"/>
              <a:gd name="connsiteY24" fmla="*/ 285750 h 582613"/>
              <a:gd name="connsiteX25" fmla="*/ 422275 w 582613"/>
              <a:gd name="connsiteY25" fmla="*/ 300037 h 582613"/>
              <a:gd name="connsiteX26" fmla="*/ 407988 w 582613"/>
              <a:gd name="connsiteY26" fmla="*/ 300037 h 582613"/>
              <a:gd name="connsiteX27" fmla="*/ 174625 w 582613"/>
              <a:gd name="connsiteY27" fmla="*/ 300037 h 582613"/>
              <a:gd name="connsiteX28" fmla="*/ 168275 w 582613"/>
              <a:gd name="connsiteY28" fmla="*/ 303212 h 582613"/>
              <a:gd name="connsiteX29" fmla="*/ 160337 w 582613"/>
              <a:gd name="connsiteY29" fmla="*/ 300037 h 582613"/>
              <a:gd name="connsiteX30" fmla="*/ 160337 w 582613"/>
              <a:gd name="connsiteY30" fmla="*/ 285750 h 582613"/>
              <a:gd name="connsiteX31" fmla="*/ 291306 w 582613"/>
              <a:gd name="connsiteY31" fmla="*/ 232172 h 582613"/>
              <a:gd name="connsiteX32" fmla="*/ 291307 w 582613"/>
              <a:gd name="connsiteY32" fmla="*/ 154384 h 582613"/>
              <a:gd name="connsiteX33" fmla="*/ 476251 w 582613"/>
              <a:gd name="connsiteY33" fmla="*/ 231775 h 582613"/>
              <a:gd name="connsiteX34" fmla="*/ 476251 w 582613"/>
              <a:gd name="connsiteY34" fmla="*/ 246062 h 582613"/>
              <a:gd name="connsiteX35" fmla="*/ 463550 w 582613"/>
              <a:gd name="connsiteY35" fmla="*/ 246062 h 582613"/>
              <a:gd name="connsiteX36" fmla="*/ 120650 w 582613"/>
              <a:gd name="connsiteY36" fmla="*/ 246062 h 582613"/>
              <a:gd name="connsiteX37" fmla="*/ 112713 w 582613"/>
              <a:gd name="connsiteY37" fmla="*/ 247650 h 582613"/>
              <a:gd name="connsiteX38" fmla="*/ 106363 w 582613"/>
              <a:gd name="connsiteY38" fmla="*/ 244475 h 582613"/>
              <a:gd name="connsiteX39" fmla="*/ 106363 w 582613"/>
              <a:gd name="connsiteY39" fmla="*/ 231775 h 582613"/>
              <a:gd name="connsiteX40" fmla="*/ 291307 w 582613"/>
              <a:gd name="connsiteY40" fmla="*/ 154384 h 582613"/>
              <a:gd name="connsiteX41" fmla="*/ 292100 w 582613"/>
              <a:gd name="connsiteY41" fmla="*/ 0 h 582613"/>
              <a:gd name="connsiteX42" fmla="*/ 582613 w 582613"/>
              <a:gd name="connsiteY42" fmla="*/ 290513 h 582613"/>
              <a:gd name="connsiteX43" fmla="*/ 341313 w 582613"/>
              <a:gd name="connsiteY43" fmla="*/ 577851 h 582613"/>
              <a:gd name="connsiteX44" fmla="*/ 330201 w 582613"/>
              <a:gd name="connsiteY44" fmla="*/ 569913 h 582613"/>
              <a:gd name="connsiteX45" fmla="*/ 338138 w 582613"/>
              <a:gd name="connsiteY45" fmla="*/ 558801 h 582613"/>
              <a:gd name="connsiteX46" fmla="*/ 563563 w 582613"/>
              <a:gd name="connsiteY46" fmla="*/ 290513 h 582613"/>
              <a:gd name="connsiteX47" fmla="*/ 292100 w 582613"/>
              <a:gd name="connsiteY47" fmla="*/ 19050 h 582613"/>
              <a:gd name="connsiteX48" fmla="*/ 19050 w 582613"/>
              <a:gd name="connsiteY48" fmla="*/ 290513 h 582613"/>
              <a:gd name="connsiteX49" fmla="*/ 292100 w 582613"/>
              <a:gd name="connsiteY49" fmla="*/ 561976 h 582613"/>
              <a:gd name="connsiteX50" fmla="*/ 301625 w 582613"/>
              <a:gd name="connsiteY50" fmla="*/ 571501 h 582613"/>
              <a:gd name="connsiteX51" fmla="*/ 292100 w 582613"/>
              <a:gd name="connsiteY51" fmla="*/ 582613 h 582613"/>
              <a:gd name="connsiteX52" fmla="*/ 0 w 582613"/>
              <a:gd name="connsiteY52" fmla="*/ 290513 h 582613"/>
              <a:gd name="connsiteX53" fmla="*/ 292100 w 582613"/>
              <a:gd name="connsiteY53" fmla="*/ 0 h 58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82613" h="582613">
                <a:moveTo>
                  <a:pt x="292100" y="377825"/>
                </a:moveTo>
                <a:cubicBezTo>
                  <a:pt x="301625" y="377825"/>
                  <a:pt x="311150" y="382588"/>
                  <a:pt x="319087" y="388938"/>
                </a:cubicBezTo>
                <a:cubicBezTo>
                  <a:pt x="322262" y="393700"/>
                  <a:pt x="322262" y="400050"/>
                  <a:pt x="319087" y="403225"/>
                </a:cubicBezTo>
                <a:cubicBezTo>
                  <a:pt x="315912" y="406400"/>
                  <a:pt x="309562" y="406400"/>
                  <a:pt x="304800" y="403225"/>
                </a:cubicBezTo>
                <a:cubicBezTo>
                  <a:pt x="298450" y="395288"/>
                  <a:pt x="285750" y="395288"/>
                  <a:pt x="277812" y="403225"/>
                </a:cubicBezTo>
                <a:cubicBezTo>
                  <a:pt x="269875" y="411163"/>
                  <a:pt x="269875" y="422276"/>
                  <a:pt x="277812" y="430213"/>
                </a:cubicBezTo>
                <a:cubicBezTo>
                  <a:pt x="285750" y="438151"/>
                  <a:pt x="298450" y="438151"/>
                  <a:pt x="304800" y="430213"/>
                </a:cubicBezTo>
                <a:cubicBezTo>
                  <a:pt x="309562" y="427038"/>
                  <a:pt x="315912" y="427038"/>
                  <a:pt x="319087" y="430213"/>
                </a:cubicBezTo>
                <a:cubicBezTo>
                  <a:pt x="322262" y="434976"/>
                  <a:pt x="322262" y="441326"/>
                  <a:pt x="319087" y="444501"/>
                </a:cubicBezTo>
                <a:cubicBezTo>
                  <a:pt x="311150" y="452438"/>
                  <a:pt x="301625" y="455613"/>
                  <a:pt x="292100" y="455613"/>
                </a:cubicBezTo>
                <a:cubicBezTo>
                  <a:pt x="280987" y="455613"/>
                  <a:pt x="271462" y="452438"/>
                  <a:pt x="263525" y="444501"/>
                </a:cubicBezTo>
                <a:cubicBezTo>
                  <a:pt x="249237" y="428626"/>
                  <a:pt x="249237" y="404813"/>
                  <a:pt x="263525" y="388938"/>
                </a:cubicBezTo>
                <a:cubicBezTo>
                  <a:pt x="271462" y="382588"/>
                  <a:pt x="280987" y="377825"/>
                  <a:pt x="292100" y="377825"/>
                </a:cubicBezTo>
                <a:close/>
                <a:moveTo>
                  <a:pt x="292100" y="309562"/>
                </a:moveTo>
                <a:cubicBezTo>
                  <a:pt x="320675" y="309562"/>
                  <a:pt x="346075" y="320675"/>
                  <a:pt x="366713" y="341313"/>
                </a:cubicBezTo>
                <a:cubicBezTo>
                  <a:pt x="371475" y="344488"/>
                  <a:pt x="371475" y="350838"/>
                  <a:pt x="366713" y="355600"/>
                </a:cubicBezTo>
                <a:cubicBezTo>
                  <a:pt x="365125" y="357188"/>
                  <a:pt x="361950" y="357188"/>
                  <a:pt x="360363" y="357188"/>
                </a:cubicBezTo>
                <a:cubicBezTo>
                  <a:pt x="357188" y="357188"/>
                  <a:pt x="355600" y="357188"/>
                  <a:pt x="354013" y="355600"/>
                </a:cubicBezTo>
                <a:cubicBezTo>
                  <a:pt x="336550" y="338138"/>
                  <a:pt x="314325" y="330200"/>
                  <a:pt x="292100" y="330200"/>
                </a:cubicBezTo>
                <a:cubicBezTo>
                  <a:pt x="268288" y="330200"/>
                  <a:pt x="246063" y="338138"/>
                  <a:pt x="230188" y="355600"/>
                </a:cubicBezTo>
                <a:cubicBezTo>
                  <a:pt x="225425" y="358775"/>
                  <a:pt x="219075" y="358775"/>
                  <a:pt x="215900" y="355600"/>
                </a:cubicBezTo>
                <a:cubicBezTo>
                  <a:pt x="212725" y="350838"/>
                  <a:pt x="212725" y="344488"/>
                  <a:pt x="215900" y="341313"/>
                </a:cubicBezTo>
                <a:cubicBezTo>
                  <a:pt x="236538" y="320675"/>
                  <a:pt x="263525" y="309562"/>
                  <a:pt x="292100" y="309562"/>
                </a:cubicBezTo>
                <a:close/>
                <a:moveTo>
                  <a:pt x="291306" y="232172"/>
                </a:moveTo>
                <a:cubicBezTo>
                  <a:pt x="338535" y="232172"/>
                  <a:pt x="385763" y="250031"/>
                  <a:pt x="422275" y="285750"/>
                </a:cubicBezTo>
                <a:cubicBezTo>
                  <a:pt x="425450" y="290512"/>
                  <a:pt x="425450" y="296862"/>
                  <a:pt x="422275" y="300037"/>
                </a:cubicBezTo>
                <a:cubicBezTo>
                  <a:pt x="417513" y="303212"/>
                  <a:pt x="411163" y="303212"/>
                  <a:pt x="407988" y="300037"/>
                </a:cubicBezTo>
                <a:cubicBezTo>
                  <a:pt x="344488" y="236537"/>
                  <a:pt x="239712" y="236537"/>
                  <a:pt x="174625" y="300037"/>
                </a:cubicBezTo>
                <a:cubicBezTo>
                  <a:pt x="173037" y="301625"/>
                  <a:pt x="169862" y="303212"/>
                  <a:pt x="168275" y="303212"/>
                </a:cubicBezTo>
                <a:cubicBezTo>
                  <a:pt x="165100" y="303212"/>
                  <a:pt x="163512" y="301625"/>
                  <a:pt x="160337" y="300037"/>
                </a:cubicBezTo>
                <a:cubicBezTo>
                  <a:pt x="157162" y="296862"/>
                  <a:pt x="157162" y="290512"/>
                  <a:pt x="160337" y="285750"/>
                </a:cubicBezTo>
                <a:cubicBezTo>
                  <a:pt x="196850" y="250031"/>
                  <a:pt x="244078" y="232172"/>
                  <a:pt x="291306" y="232172"/>
                </a:cubicBezTo>
                <a:close/>
                <a:moveTo>
                  <a:pt x="291307" y="154384"/>
                </a:moveTo>
                <a:cubicBezTo>
                  <a:pt x="358379" y="154384"/>
                  <a:pt x="425451" y="180181"/>
                  <a:pt x="476251" y="231775"/>
                </a:cubicBezTo>
                <a:cubicBezTo>
                  <a:pt x="481013" y="234950"/>
                  <a:pt x="481013" y="241300"/>
                  <a:pt x="476251" y="246062"/>
                </a:cubicBezTo>
                <a:cubicBezTo>
                  <a:pt x="473075" y="249237"/>
                  <a:pt x="466725" y="249237"/>
                  <a:pt x="463550" y="246062"/>
                </a:cubicBezTo>
                <a:cubicBezTo>
                  <a:pt x="368301" y="150812"/>
                  <a:pt x="214313" y="150812"/>
                  <a:pt x="120650" y="246062"/>
                </a:cubicBezTo>
                <a:cubicBezTo>
                  <a:pt x="117475" y="247650"/>
                  <a:pt x="115888" y="247650"/>
                  <a:pt x="112713" y="247650"/>
                </a:cubicBezTo>
                <a:cubicBezTo>
                  <a:pt x="111125" y="247650"/>
                  <a:pt x="107950" y="247650"/>
                  <a:pt x="106363" y="244475"/>
                </a:cubicBezTo>
                <a:cubicBezTo>
                  <a:pt x="101600" y="241300"/>
                  <a:pt x="101600" y="234950"/>
                  <a:pt x="106363" y="231775"/>
                </a:cubicBezTo>
                <a:cubicBezTo>
                  <a:pt x="157163" y="180181"/>
                  <a:pt x="224235" y="154384"/>
                  <a:pt x="291307" y="154384"/>
                </a:cubicBezTo>
                <a:close/>
                <a:moveTo>
                  <a:pt x="292100" y="0"/>
                </a:moveTo>
                <a:cubicBezTo>
                  <a:pt x="452438" y="0"/>
                  <a:pt x="582613" y="130175"/>
                  <a:pt x="582613" y="290513"/>
                </a:cubicBezTo>
                <a:cubicBezTo>
                  <a:pt x="582613" y="431801"/>
                  <a:pt x="481013" y="552451"/>
                  <a:pt x="341313" y="577851"/>
                </a:cubicBezTo>
                <a:cubicBezTo>
                  <a:pt x="336551" y="577851"/>
                  <a:pt x="331788" y="574676"/>
                  <a:pt x="330201" y="569913"/>
                </a:cubicBezTo>
                <a:cubicBezTo>
                  <a:pt x="330201" y="563563"/>
                  <a:pt x="333376" y="558801"/>
                  <a:pt x="338138" y="558801"/>
                </a:cubicBezTo>
                <a:cubicBezTo>
                  <a:pt x="468313" y="534988"/>
                  <a:pt x="563563" y="423863"/>
                  <a:pt x="563563" y="290513"/>
                </a:cubicBezTo>
                <a:cubicBezTo>
                  <a:pt x="563563" y="141288"/>
                  <a:pt x="441325" y="19050"/>
                  <a:pt x="292100" y="19050"/>
                </a:cubicBezTo>
                <a:cubicBezTo>
                  <a:pt x="141288" y="19050"/>
                  <a:pt x="19050" y="141288"/>
                  <a:pt x="19050" y="290513"/>
                </a:cubicBezTo>
                <a:cubicBezTo>
                  <a:pt x="19050" y="441326"/>
                  <a:pt x="141288" y="561976"/>
                  <a:pt x="292100" y="561976"/>
                </a:cubicBezTo>
                <a:cubicBezTo>
                  <a:pt x="296863" y="561976"/>
                  <a:pt x="301625" y="566738"/>
                  <a:pt x="301625" y="571501"/>
                </a:cubicBezTo>
                <a:cubicBezTo>
                  <a:pt x="301625" y="577851"/>
                  <a:pt x="296863" y="582613"/>
                  <a:pt x="292100" y="582613"/>
                </a:cubicBezTo>
                <a:cubicBezTo>
                  <a:pt x="130175" y="582613"/>
                  <a:pt x="0" y="450851"/>
                  <a:pt x="0" y="290513"/>
                </a:cubicBezTo>
                <a:cubicBezTo>
                  <a:pt x="0" y="130175"/>
                  <a:pt x="130175" y="0"/>
                  <a:pt x="2921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0F98096-A80F-3D23-6DD8-EC4FA7AE3684}"/>
              </a:ext>
            </a:extLst>
          </p:cNvPr>
          <p:cNvSpPr>
            <a:spLocks noChangeAspect="1"/>
          </p:cNvSpPr>
          <p:nvPr/>
        </p:nvSpPr>
        <p:spPr bwMode="auto">
          <a:xfrm>
            <a:off x="6006672" y="4349809"/>
            <a:ext cx="738664" cy="738664"/>
          </a:xfrm>
          <a:custGeom>
            <a:avLst/>
            <a:gdLst>
              <a:gd name="connsiteX0" fmla="*/ 334962 w 582613"/>
              <a:gd name="connsiteY0" fmla="*/ 428625 h 582613"/>
              <a:gd name="connsiteX1" fmla="*/ 347662 w 582613"/>
              <a:gd name="connsiteY1" fmla="*/ 430213 h 582613"/>
              <a:gd name="connsiteX2" fmla="*/ 376237 w 582613"/>
              <a:gd name="connsiteY2" fmla="*/ 469901 h 582613"/>
              <a:gd name="connsiteX3" fmla="*/ 374650 w 582613"/>
              <a:gd name="connsiteY3" fmla="*/ 482601 h 582613"/>
              <a:gd name="connsiteX4" fmla="*/ 369887 w 582613"/>
              <a:gd name="connsiteY4" fmla="*/ 484188 h 582613"/>
              <a:gd name="connsiteX5" fmla="*/ 361950 w 582613"/>
              <a:gd name="connsiteY5" fmla="*/ 481013 h 582613"/>
              <a:gd name="connsiteX6" fmla="*/ 331787 w 582613"/>
              <a:gd name="connsiteY6" fmla="*/ 441325 h 582613"/>
              <a:gd name="connsiteX7" fmla="*/ 334962 w 582613"/>
              <a:gd name="connsiteY7" fmla="*/ 428625 h 582613"/>
              <a:gd name="connsiteX8" fmla="*/ 306388 w 582613"/>
              <a:gd name="connsiteY8" fmla="*/ 428625 h 582613"/>
              <a:gd name="connsiteX9" fmla="*/ 309563 w 582613"/>
              <a:gd name="connsiteY9" fmla="*/ 441325 h 582613"/>
              <a:gd name="connsiteX10" fmla="*/ 279400 w 582613"/>
              <a:gd name="connsiteY10" fmla="*/ 481013 h 582613"/>
              <a:gd name="connsiteX11" fmla="*/ 271463 w 582613"/>
              <a:gd name="connsiteY11" fmla="*/ 484188 h 582613"/>
              <a:gd name="connsiteX12" fmla="*/ 266700 w 582613"/>
              <a:gd name="connsiteY12" fmla="*/ 482601 h 582613"/>
              <a:gd name="connsiteX13" fmla="*/ 263525 w 582613"/>
              <a:gd name="connsiteY13" fmla="*/ 469901 h 582613"/>
              <a:gd name="connsiteX14" fmla="*/ 293688 w 582613"/>
              <a:gd name="connsiteY14" fmla="*/ 430213 h 582613"/>
              <a:gd name="connsiteX15" fmla="*/ 306388 w 582613"/>
              <a:gd name="connsiteY15" fmla="*/ 428625 h 582613"/>
              <a:gd name="connsiteX16" fmla="*/ 320675 w 582613"/>
              <a:gd name="connsiteY16" fmla="*/ 339725 h 582613"/>
              <a:gd name="connsiteX17" fmla="*/ 330200 w 582613"/>
              <a:gd name="connsiteY17" fmla="*/ 349250 h 582613"/>
              <a:gd name="connsiteX18" fmla="*/ 320675 w 582613"/>
              <a:gd name="connsiteY18" fmla="*/ 358775 h 582613"/>
              <a:gd name="connsiteX19" fmla="*/ 301625 w 582613"/>
              <a:gd name="connsiteY19" fmla="*/ 377825 h 582613"/>
              <a:gd name="connsiteX20" fmla="*/ 320675 w 582613"/>
              <a:gd name="connsiteY20" fmla="*/ 396876 h 582613"/>
              <a:gd name="connsiteX21" fmla="*/ 339725 w 582613"/>
              <a:gd name="connsiteY21" fmla="*/ 377825 h 582613"/>
              <a:gd name="connsiteX22" fmla="*/ 349250 w 582613"/>
              <a:gd name="connsiteY22" fmla="*/ 368300 h 582613"/>
              <a:gd name="connsiteX23" fmla="*/ 358775 w 582613"/>
              <a:gd name="connsiteY23" fmla="*/ 377825 h 582613"/>
              <a:gd name="connsiteX24" fmla="*/ 320675 w 582613"/>
              <a:gd name="connsiteY24" fmla="*/ 417513 h 582613"/>
              <a:gd name="connsiteX25" fmla="*/ 280987 w 582613"/>
              <a:gd name="connsiteY25" fmla="*/ 377825 h 582613"/>
              <a:gd name="connsiteX26" fmla="*/ 320675 w 582613"/>
              <a:gd name="connsiteY26" fmla="*/ 339725 h 582613"/>
              <a:gd name="connsiteX27" fmla="*/ 204787 w 582613"/>
              <a:gd name="connsiteY27" fmla="*/ 300038 h 582613"/>
              <a:gd name="connsiteX28" fmla="*/ 341312 w 582613"/>
              <a:gd name="connsiteY28" fmla="*/ 300038 h 582613"/>
              <a:gd name="connsiteX29" fmla="*/ 350837 w 582613"/>
              <a:gd name="connsiteY29" fmla="*/ 309563 h 582613"/>
              <a:gd name="connsiteX30" fmla="*/ 341312 w 582613"/>
              <a:gd name="connsiteY30" fmla="*/ 319088 h 582613"/>
              <a:gd name="connsiteX31" fmla="*/ 204787 w 582613"/>
              <a:gd name="connsiteY31" fmla="*/ 319088 h 582613"/>
              <a:gd name="connsiteX32" fmla="*/ 195262 w 582613"/>
              <a:gd name="connsiteY32" fmla="*/ 309563 h 582613"/>
              <a:gd name="connsiteX33" fmla="*/ 204787 w 582613"/>
              <a:gd name="connsiteY33" fmla="*/ 300038 h 582613"/>
              <a:gd name="connsiteX34" fmla="*/ 204787 w 582613"/>
              <a:gd name="connsiteY34" fmla="*/ 261938 h 582613"/>
              <a:gd name="connsiteX35" fmla="*/ 341312 w 582613"/>
              <a:gd name="connsiteY35" fmla="*/ 261938 h 582613"/>
              <a:gd name="connsiteX36" fmla="*/ 350837 w 582613"/>
              <a:gd name="connsiteY36" fmla="*/ 271463 h 582613"/>
              <a:gd name="connsiteX37" fmla="*/ 341312 w 582613"/>
              <a:gd name="connsiteY37" fmla="*/ 280988 h 582613"/>
              <a:gd name="connsiteX38" fmla="*/ 204787 w 582613"/>
              <a:gd name="connsiteY38" fmla="*/ 280988 h 582613"/>
              <a:gd name="connsiteX39" fmla="*/ 195262 w 582613"/>
              <a:gd name="connsiteY39" fmla="*/ 271463 h 582613"/>
              <a:gd name="connsiteX40" fmla="*/ 204787 w 582613"/>
              <a:gd name="connsiteY40" fmla="*/ 261938 h 582613"/>
              <a:gd name="connsiteX41" fmla="*/ 204787 w 582613"/>
              <a:gd name="connsiteY41" fmla="*/ 222250 h 582613"/>
              <a:gd name="connsiteX42" fmla="*/ 341312 w 582613"/>
              <a:gd name="connsiteY42" fmla="*/ 222250 h 582613"/>
              <a:gd name="connsiteX43" fmla="*/ 350837 w 582613"/>
              <a:gd name="connsiteY43" fmla="*/ 231775 h 582613"/>
              <a:gd name="connsiteX44" fmla="*/ 341312 w 582613"/>
              <a:gd name="connsiteY44" fmla="*/ 242888 h 582613"/>
              <a:gd name="connsiteX45" fmla="*/ 204787 w 582613"/>
              <a:gd name="connsiteY45" fmla="*/ 242888 h 582613"/>
              <a:gd name="connsiteX46" fmla="*/ 195262 w 582613"/>
              <a:gd name="connsiteY46" fmla="*/ 231775 h 582613"/>
              <a:gd name="connsiteX47" fmla="*/ 204787 w 582613"/>
              <a:gd name="connsiteY47" fmla="*/ 222250 h 582613"/>
              <a:gd name="connsiteX48" fmla="*/ 388937 w 582613"/>
              <a:gd name="connsiteY48" fmla="*/ 207963 h 582613"/>
              <a:gd name="connsiteX49" fmla="*/ 398462 w 582613"/>
              <a:gd name="connsiteY49" fmla="*/ 217488 h 582613"/>
              <a:gd name="connsiteX50" fmla="*/ 398462 w 582613"/>
              <a:gd name="connsiteY50" fmla="*/ 396876 h 582613"/>
              <a:gd name="connsiteX51" fmla="*/ 388937 w 582613"/>
              <a:gd name="connsiteY51" fmla="*/ 406401 h 582613"/>
              <a:gd name="connsiteX52" fmla="*/ 379412 w 582613"/>
              <a:gd name="connsiteY52" fmla="*/ 396876 h 582613"/>
              <a:gd name="connsiteX53" fmla="*/ 379412 w 582613"/>
              <a:gd name="connsiteY53" fmla="*/ 217488 h 582613"/>
              <a:gd name="connsiteX54" fmla="*/ 388937 w 582613"/>
              <a:gd name="connsiteY54" fmla="*/ 207963 h 582613"/>
              <a:gd name="connsiteX55" fmla="*/ 174625 w 582613"/>
              <a:gd name="connsiteY55" fmla="*/ 96838 h 582613"/>
              <a:gd name="connsiteX56" fmla="*/ 214313 w 582613"/>
              <a:gd name="connsiteY56" fmla="*/ 144463 h 582613"/>
              <a:gd name="connsiteX57" fmla="*/ 211138 w 582613"/>
              <a:gd name="connsiteY57" fmla="*/ 174626 h 582613"/>
              <a:gd name="connsiteX58" fmla="*/ 417513 w 582613"/>
              <a:gd name="connsiteY58" fmla="*/ 174626 h 582613"/>
              <a:gd name="connsiteX59" fmla="*/ 427038 w 582613"/>
              <a:gd name="connsiteY59" fmla="*/ 144463 h 582613"/>
              <a:gd name="connsiteX60" fmla="*/ 407988 w 582613"/>
              <a:gd name="connsiteY60" fmla="*/ 115888 h 582613"/>
              <a:gd name="connsiteX61" fmla="*/ 233363 w 582613"/>
              <a:gd name="connsiteY61" fmla="*/ 115888 h 582613"/>
              <a:gd name="connsiteX62" fmla="*/ 223838 w 582613"/>
              <a:gd name="connsiteY62" fmla="*/ 106363 h 582613"/>
              <a:gd name="connsiteX63" fmla="*/ 233363 w 582613"/>
              <a:gd name="connsiteY63" fmla="*/ 96838 h 582613"/>
              <a:gd name="connsiteX64" fmla="*/ 407988 w 582613"/>
              <a:gd name="connsiteY64" fmla="*/ 96838 h 582613"/>
              <a:gd name="connsiteX65" fmla="*/ 446088 w 582613"/>
              <a:gd name="connsiteY65" fmla="*/ 144463 h 582613"/>
              <a:gd name="connsiteX66" fmla="*/ 419101 w 582613"/>
              <a:gd name="connsiteY66" fmla="*/ 193676 h 582613"/>
              <a:gd name="connsiteX67" fmla="*/ 193675 w 582613"/>
              <a:gd name="connsiteY67" fmla="*/ 193676 h 582613"/>
              <a:gd name="connsiteX68" fmla="*/ 184150 w 582613"/>
              <a:gd name="connsiteY68" fmla="*/ 184151 h 582613"/>
              <a:gd name="connsiteX69" fmla="*/ 192088 w 582613"/>
              <a:gd name="connsiteY69" fmla="*/ 174626 h 582613"/>
              <a:gd name="connsiteX70" fmla="*/ 193675 w 582613"/>
              <a:gd name="connsiteY70" fmla="*/ 144463 h 582613"/>
              <a:gd name="connsiteX71" fmla="*/ 174625 w 582613"/>
              <a:gd name="connsiteY71" fmla="*/ 115888 h 582613"/>
              <a:gd name="connsiteX72" fmla="*/ 165100 w 582613"/>
              <a:gd name="connsiteY72" fmla="*/ 144463 h 582613"/>
              <a:gd name="connsiteX73" fmla="*/ 165100 w 582613"/>
              <a:gd name="connsiteY73" fmla="*/ 446088 h 582613"/>
              <a:gd name="connsiteX74" fmla="*/ 233363 w 582613"/>
              <a:gd name="connsiteY74" fmla="*/ 446088 h 582613"/>
              <a:gd name="connsiteX75" fmla="*/ 242888 w 582613"/>
              <a:gd name="connsiteY75" fmla="*/ 455613 h 582613"/>
              <a:gd name="connsiteX76" fmla="*/ 233363 w 582613"/>
              <a:gd name="connsiteY76" fmla="*/ 465138 h 582613"/>
              <a:gd name="connsiteX77" fmla="*/ 155575 w 582613"/>
              <a:gd name="connsiteY77" fmla="*/ 465138 h 582613"/>
              <a:gd name="connsiteX78" fmla="*/ 146050 w 582613"/>
              <a:gd name="connsiteY78" fmla="*/ 455613 h 582613"/>
              <a:gd name="connsiteX79" fmla="*/ 146050 w 582613"/>
              <a:gd name="connsiteY79" fmla="*/ 144463 h 582613"/>
              <a:gd name="connsiteX80" fmla="*/ 174625 w 582613"/>
              <a:gd name="connsiteY80" fmla="*/ 96838 h 582613"/>
              <a:gd name="connsiteX81" fmla="*/ 292100 w 582613"/>
              <a:gd name="connsiteY81" fmla="*/ 0 h 582613"/>
              <a:gd name="connsiteX82" fmla="*/ 582613 w 582613"/>
              <a:gd name="connsiteY82" fmla="*/ 290513 h 582613"/>
              <a:gd name="connsiteX83" fmla="*/ 341313 w 582613"/>
              <a:gd name="connsiteY83" fmla="*/ 577851 h 582613"/>
              <a:gd name="connsiteX84" fmla="*/ 330201 w 582613"/>
              <a:gd name="connsiteY84" fmla="*/ 569913 h 582613"/>
              <a:gd name="connsiteX85" fmla="*/ 338138 w 582613"/>
              <a:gd name="connsiteY85" fmla="*/ 558801 h 582613"/>
              <a:gd name="connsiteX86" fmla="*/ 563563 w 582613"/>
              <a:gd name="connsiteY86" fmla="*/ 290513 h 582613"/>
              <a:gd name="connsiteX87" fmla="*/ 292100 w 582613"/>
              <a:gd name="connsiteY87" fmla="*/ 19050 h 582613"/>
              <a:gd name="connsiteX88" fmla="*/ 19050 w 582613"/>
              <a:gd name="connsiteY88" fmla="*/ 290513 h 582613"/>
              <a:gd name="connsiteX89" fmla="*/ 292100 w 582613"/>
              <a:gd name="connsiteY89" fmla="*/ 561976 h 582613"/>
              <a:gd name="connsiteX90" fmla="*/ 301625 w 582613"/>
              <a:gd name="connsiteY90" fmla="*/ 571501 h 582613"/>
              <a:gd name="connsiteX91" fmla="*/ 292100 w 582613"/>
              <a:gd name="connsiteY91" fmla="*/ 582613 h 582613"/>
              <a:gd name="connsiteX92" fmla="*/ 0 w 582613"/>
              <a:gd name="connsiteY92" fmla="*/ 290513 h 582613"/>
              <a:gd name="connsiteX93" fmla="*/ 292100 w 582613"/>
              <a:gd name="connsiteY93" fmla="*/ 0 h 58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82613" h="582613">
                <a:moveTo>
                  <a:pt x="334962" y="428625"/>
                </a:moveTo>
                <a:cubicBezTo>
                  <a:pt x="338137" y="425450"/>
                  <a:pt x="344487" y="425450"/>
                  <a:pt x="347662" y="430213"/>
                </a:cubicBezTo>
                <a:cubicBezTo>
                  <a:pt x="376237" y="469901"/>
                  <a:pt x="376237" y="469901"/>
                  <a:pt x="376237" y="469901"/>
                </a:cubicBezTo>
                <a:cubicBezTo>
                  <a:pt x="379412" y="473076"/>
                  <a:pt x="379412" y="479426"/>
                  <a:pt x="374650" y="482601"/>
                </a:cubicBezTo>
                <a:cubicBezTo>
                  <a:pt x="373062" y="484188"/>
                  <a:pt x="371475" y="484188"/>
                  <a:pt x="369887" y="484188"/>
                </a:cubicBezTo>
                <a:cubicBezTo>
                  <a:pt x="366712" y="484188"/>
                  <a:pt x="363537" y="484188"/>
                  <a:pt x="361950" y="481013"/>
                </a:cubicBezTo>
                <a:cubicBezTo>
                  <a:pt x="331787" y="441325"/>
                  <a:pt x="331787" y="441325"/>
                  <a:pt x="331787" y="441325"/>
                </a:cubicBezTo>
                <a:cubicBezTo>
                  <a:pt x="328612" y="438150"/>
                  <a:pt x="330200" y="431800"/>
                  <a:pt x="334962" y="428625"/>
                </a:cubicBezTo>
                <a:close/>
                <a:moveTo>
                  <a:pt x="306388" y="428625"/>
                </a:moveTo>
                <a:cubicBezTo>
                  <a:pt x="311151" y="431800"/>
                  <a:pt x="312738" y="438150"/>
                  <a:pt x="309563" y="441325"/>
                </a:cubicBezTo>
                <a:cubicBezTo>
                  <a:pt x="279400" y="481013"/>
                  <a:pt x="279400" y="481013"/>
                  <a:pt x="279400" y="481013"/>
                </a:cubicBezTo>
                <a:cubicBezTo>
                  <a:pt x="277813" y="484188"/>
                  <a:pt x="274638" y="484188"/>
                  <a:pt x="271463" y="484188"/>
                </a:cubicBezTo>
                <a:cubicBezTo>
                  <a:pt x="269875" y="484188"/>
                  <a:pt x="268288" y="484188"/>
                  <a:pt x="266700" y="482601"/>
                </a:cubicBezTo>
                <a:cubicBezTo>
                  <a:pt x="261938" y="479426"/>
                  <a:pt x="260350" y="473076"/>
                  <a:pt x="263525" y="469901"/>
                </a:cubicBezTo>
                <a:cubicBezTo>
                  <a:pt x="293688" y="430213"/>
                  <a:pt x="293688" y="430213"/>
                  <a:pt x="293688" y="430213"/>
                </a:cubicBezTo>
                <a:cubicBezTo>
                  <a:pt x="296863" y="425450"/>
                  <a:pt x="303213" y="425450"/>
                  <a:pt x="306388" y="428625"/>
                </a:cubicBezTo>
                <a:close/>
                <a:moveTo>
                  <a:pt x="320675" y="339725"/>
                </a:moveTo>
                <a:cubicBezTo>
                  <a:pt x="325438" y="339725"/>
                  <a:pt x="330200" y="342900"/>
                  <a:pt x="330200" y="349250"/>
                </a:cubicBezTo>
                <a:cubicBezTo>
                  <a:pt x="330200" y="354013"/>
                  <a:pt x="325438" y="358775"/>
                  <a:pt x="320675" y="358775"/>
                </a:cubicBezTo>
                <a:cubicBezTo>
                  <a:pt x="309562" y="358775"/>
                  <a:pt x="301625" y="366713"/>
                  <a:pt x="301625" y="377825"/>
                </a:cubicBezTo>
                <a:cubicBezTo>
                  <a:pt x="301625" y="388938"/>
                  <a:pt x="309562" y="396876"/>
                  <a:pt x="320675" y="396876"/>
                </a:cubicBezTo>
                <a:cubicBezTo>
                  <a:pt x="331788" y="396876"/>
                  <a:pt x="339725" y="388938"/>
                  <a:pt x="339725" y="377825"/>
                </a:cubicBezTo>
                <a:cubicBezTo>
                  <a:pt x="339725" y="373063"/>
                  <a:pt x="344488" y="368300"/>
                  <a:pt x="349250" y="368300"/>
                </a:cubicBezTo>
                <a:cubicBezTo>
                  <a:pt x="355600" y="368300"/>
                  <a:pt x="358775" y="373063"/>
                  <a:pt x="358775" y="377825"/>
                </a:cubicBezTo>
                <a:cubicBezTo>
                  <a:pt x="358775" y="400051"/>
                  <a:pt x="341313" y="417513"/>
                  <a:pt x="320675" y="417513"/>
                </a:cubicBezTo>
                <a:cubicBezTo>
                  <a:pt x="298450" y="417513"/>
                  <a:pt x="280987" y="400051"/>
                  <a:pt x="280987" y="377825"/>
                </a:cubicBezTo>
                <a:cubicBezTo>
                  <a:pt x="280987" y="357188"/>
                  <a:pt x="298450" y="339725"/>
                  <a:pt x="320675" y="339725"/>
                </a:cubicBezTo>
                <a:close/>
                <a:moveTo>
                  <a:pt x="204787" y="300038"/>
                </a:moveTo>
                <a:cubicBezTo>
                  <a:pt x="341312" y="300038"/>
                  <a:pt x="341312" y="300038"/>
                  <a:pt x="341312" y="300038"/>
                </a:cubicBezTo>
                <a:cubicBezTo>
                  <a:pt x="346075" y="300038"/>
                  <a:pt x="350837" y="304801"/>
                  <a:pt x="350837" y="309563"/>
                </a:cubicBezTo>
                <a:cubicBezTo>
                  <a:pt x="350837" y="315913"/>
                  <a:pt x="346075" y="319088"/>
                  <a:pt x="341312" y="319088"/>
                </a:cubicBezTo>
                <a:cubicBezTo>
                  <a:pt x="204787" y="319088"/>
                  <a:pt x="204787" y="319088"/>
                  <a:pt x="204787" y="319088"/>
                </a:cubicBezTo>
                <a:cubicBezTo>
                  <a:pt x="200025" y="319088"/>
                  <a:pt x="195262" y="315913"/>
                  <a:pt x="195262" y="309563"/>
                </a:cubicBezTo>
                <a:cubicBezTo>
                  <a:pt x="195262" y="304801"/>
                  <a:pt x="200025" y="300038"/>
                  <a:pt x="204787" y="300038"/>
                </a:cubicBezTo>
                <a:close/>
                <a:moveTo>
                  <a:pt x="204787" y="261938"/>
                </a:moveTo>
                <a:cubicBezTo>
                  <a:pt x="341312" y="261938"/>
                  <a:pt x="341312" y="261938"/>
                  <a:pt x="341312" y="261938"/>
                </a:cubicBezTo>
                <a:cubicBezTo>
                  <a:pt x="346075" y="261938"/>
                  <a:pt x="350837" y="265113"/>
                  <a:pt x="350837" y="271463"/>
                </a:cubicBezTo>
                <a:cubicBezTo>
                  <a:pt x="350837" y="276226"/>
                  <a:pt x="346075" y="280988"/>
                  <a:pt x="341312" y="280988"/>
                </a:cubicBezTo>
                <a:cubicBezTo>
                  <a:pt x="204787" y="280988"/>
                  <a:pt x="204787" y="280988"/>
                  <a:pt x="204787" y="280988"/>
                </a:cubicBezTo>
                <a:cubicBezTo>
                  <a:pt x="200025" y="280988"/>
                  <a:pt x="195262" y="276226"/>
                  <a:pt x="195262" y="271463"/>
                </a:cubicBezTo>
                <a:cubicBezTo>
                  <a:pt x="195262" y="265113"/>
                  <a:pt x="200025" y="261938"/>
                  <a:pt x="204787" y="261938"/>
                </a:cubicBezTo>
                <a:close/>
                <a:moveTo>
                  <a:pt x="204787" y="222250"/>
                </a:moveTo>
                <a:cubicBezTo>
                  <a:pt x="341312" y="222250"/>
                  <a:pt x="341312" y="222250"/>
                  <a:pt x="341312" y="222250"/>
                </a:cubicBezTo>
                <a:cubicBezTo>
                  <a:pt x="346075" y="222250"/>
                  <a:pt x="350837" y="227013"/>
                  <a:pt x="350837" y="231775"/>
                </a:cubicBezTo>
                <a:cubicBezTo>
                  <a:pt x="350837" y="238126"/>
                  <a:pt x="346075" y="242888"/>
                  <a:pt x="341312" y="242888"/>
                </a:cubicBezTo>
                <a:cubicBezTo>
                  <a:pt x="204787" y="242888"/>
                  <a:pt x="204787" y="242888"/>
                  <a:pt x="204787" y="242888"/>
                </a:cubicBezTo>
                <a:cubicBezTo>
                  <a:pt x="200025" y="242888"/>
                  <a:pt x="195262" y="238126"/>
                  <a:pt x="195262" y="231775"/>
                </a:cubicBezTo>
                <a:cubicBezTo>
                  <a:pt x="195262" y="227013"/>
                  <a:pt x="200025" y="222250"/>
                  <a:pt x="204787" y="222250"/>
                </a:cubicBezTo>
                <a:close/>
                <a:moveTo>
                  <a:pt x="388937" y="207963"/>
                </a:moveTo>
                <a:cubicBezTo>
                  <a:pt x="393700" y="207963"/>
                  <a:pt x="398462" y="211138"/>
                  <a:pt x="398462" y="217488"/>
                </a:cubicBezTo>
                <a:cubicBezTo>
                  <a:pt x="398462" y="396876"/>
                  <a:pt x="398462" y="396876"/>
                  <a:pt x="398462" y="396876"/>
                </a:cubicBezTo>
                <a:cubicBezTo>
                  <a:pt x="398462" y="403226"/>
                  <a:pt x="393700" y="406401"/>
                  <a:pt x="388937" y="406401"/>
                </a:cubicBezTo>
                <a:cubicBezTo>
                  <a:pt x="382587" y="406401"/>
                  <a:pt x="379412" y="403226"/>
                  <a:pt x="379412" y="396876"/>
                </a:cubicBezTo>
                <a:cubicBezTo>
                  <a:pt x="379412" y="217488"/>
                  <a:pt x="379412" y="217488"/>
                  <a:pt x="379412" y="217488"/>
                </a:cubicBezTo>
                <a:cubicBezTo>
                  <a:pt x="379412" y="211138"/>
                  <a:pt x="382587" y="207963"/>
                  <a:pt x="388937" y="207963"/>
                </a:cubicBezTo>
                <a:close/>
                <a:moveTo>
                  <a:pt x="174625" y="96838"/>
                </a:moveTo>
                <a:cubicBezTo>
                  <a:pt x="198438" y="96838"/>
                  <a:pt x="214313" y="115888"/>
                  <a:pt x="214313" y="144463"/>
                </a:cubicBezTo>
                <a:cubicBezTo>
                  <a:pt x="214313" y="153989"/>
                  <a:pt x="214313" y="165101"/>
                  <a:pt x="211138" y="174626"/>
                </a:cubicBezTo>
                <a:cubicBezTo>
                  <a:pt x="417513" y="174626"/>
                  <a:pt x="417513" y="174626"/>
                  <a:pt x="417513" y="174626"/>
                </a:cubicBezTo>
                <a:cubicBezTo>
                  <a:pt x="420688" y="169864"/>
                  <a:pt x="427038" y="153989"/>
                  <a:pt x="427038" y="144463"/>
                </a:cubicBezTo>
                <a:cubicBezTo>
                  <a:pt x="427038" y="138113"/>
                  <a:pt x="425451" y="115888"/>
                  <a:pt x="407988" y="115888"/>
                </a:cubicBezTo>
                <a:cubicBezTo>
                  <a:pt x="233363" y="115888"/>
                  <a:pt x="233363" y="115888"/>
                  <a:pt x="233363" y="115888"/>
                </a:cubicBezTo>
                <a:cubicBezTo>
                  <a:pt x="228600" y="115888"/>
                  <a:pt x="223838" y="111126"/>
                  <a:pt x="223838" y="106363"/>
                </a:cubicBezTo>
                <a:cubicBezTo>
                  <a:pt x="223838" y="101601"/>
                  <a:pt x="228600" y="96838"/>
                  <a:pt x="233363" y="96838"/>
                </a:cubicBezTo>
                <a:cubicBezTo>
                  <a:pt x="407988" y="96838"/>
                  <a:pt x="407988" y="96838"/>
                  <a:pt x="407988" y="96838"/>
                </a:cubicBezTo>
                <a:cubicBezTo>
                  <a:pt x="431801" y="96838"/>
                  <a:pt x="446088" y="115888"/>
                  <a:pt x="446088" y="144463"/>
                </a:cubicBezTo>
                <a:cubicBezTo>
                  <a:pt x="446088" y="158751"/>
                  <a:pt x="436563" y="193676"/>
                  <a:pt x="419101" y="193676"/>
                </a:cubicBezTo>
                <a:cubicBezTo>
                  <a:pt x="193675" y="193676"/>
                  <a:pt x="193675" y="193676"/>
                  <a:pt x="193675" y="193676"/>
                </a:cubicBezTo>
                <a:cubicBezTo>
                  <a:pt x="188913" y="193676"/>
                  <a:pt x="184150" y="188914"/>
                  <a:pt x="184150" y="184151"/>
                </a:cubicBezTo>
                <a:cubicBezTo>
                  <a:pt x="184150" y="179389"/>
                  <a:pt x="187325" y="176214"/>
                  <a:pt x="192088" y="174626"/>
                </a:cubicBezTo>
                <a:cubicBezTo>
                  <a:pt x="193675" y="171451"/>
                  <a:pt x="193675" y="160339"/>
                  <a:pt x="193675" y="144463"/>
                </a:cubicBezTo>
                <a:cubicBezTo>
                  <a:pt x="193675" y="138113"/>
                  <a:pt x="193675" y="115888"/>
                  <a:pt x="174625" y="115888"/>
                </a:cubicBezTo>
                <a:cubicBezTo>
                  <a:pt x="173038" y="115888"/>
                  <a:pt x="165100" y="127001"/>
                  <a:pt x="165100" y="144463"/>
                </a:cubicBezTo>
                <a:cubicBezTo>
                  <a:pt x="165100" y="446088"/>
                  <a:pt x="165100" y="446088"/>
                  <a:pt x="165100" y="446088"/>
                </a:cubicBezTo>
                <a:cubicBezTo>
                  <a:pt x="233363" y="446088"/>
                  <a:pt x="233363" y="446088"/>
                  <a:pt x="233363" y="446088"/>
                </a:cubicBezTo>
                <a:cubicBezTo>
                  <a:pt x="238126" y="446088"/>
                  <a:pt x="242888" y="450851"/>
                  <a:pt x="242888" y="455613"/>
                </a:cubicBezTo>
                <a:cubicBezTo>
                  <a:pt x="242888" y="460376"/>
                  <a:pt x="238126" y="465138"/>
                  <a:pt x="233363" y="465138"/>
                </a:cubicBezTo>
                <a:cubicBezTo>
                  <a:pt x="155575" y="465138"/>
                  <a:pt x="155575" y="465138"/>
                  <a:pt x="155575" y="465138"/>
                </a:cubicBezTo>
                <a:cubicBezTo>
                  <a:pt x="150813" y="465138"/>
                  <a:pt x="146050" y="460376"/>
                  <a:pt x="146050" y="455613"/>
                </a:cubicBezTo>
                <a:cubicBezTo>
                  <a:pt x="146050" y="144463"/>
                  <a:pt x="146050" y="144463"/>
                  <a:pt x="146050" y="144463"/>
                </a:cubicBezTo>
                <a:cubicBezTo>
                  <a:pt x="146050" y="117476"/>
                  <a:pt x="158750" y="96838"/>
                  <a:pt x="174625" y="96838"/>
                </a:cubicBezTo>
                <a:close/>
                <a:moveTo>
                  <a:pt x="292100" y="0"/>
                </a:moveTo>
                <a:cubicBezTo>
                  <a:pt x="452438" y="0"/>
                  <a:pt x="582613" y="130175"/>
                  <a:pt x="582613" y="290513"/>
                </a:cubicBezTo>
                <a:cubicBezTo>
                  <a:pt x="582613" y="431801"/>
                  <a:pt x="481013" y="552451"/>
                  <a:pt x="341313" y="577851"/>
                </a:cubicBezTo>
                <a:cubicBezTo>
                  <a:pt x="336551" y="577851"/>
                  <a:pt x="331788" y="574676"/>
                  <a:pt x="330201" y="569913"/>
                </a:cubicBezTo>
                <a:cubicBezTo>
                  <a:pt x="330201" y="563563"/>
                  <a:pt x="333376" y="558801"/>
                  <a:pt x="338138" y="558801"/>
                </a:cubicBezTo>
                <a:cubicBezTo>
                  <a:pt x="468313" y="534988"/>
                  <a:pt x="563563" y="423863"/>
                  <a:pt x="563563" y="290513"/>
                </a:cubicBezTo>
                <a:cubicBezTo>
                  <a:pt x="563563" y="141288"/>
                  <a:pt x="441326" y="19050"/>
                  <a:pt x="292100" y="19050"/>
                </a:cubicBezTo>
                <a:cubicBezTo>
                  <a:pt x="141288" y="19050"/>
                  <a:pt x="19050" y="141288"/>
                  <a:pt x="19050" y="290513"/>
                </a:cubicBezTo>
                <a:cubicBezTo>
                  <a:pt x="19050" y="441326"/>
                  <a:pt x="141288" y="561976"/>
                  <a:pt x="292100" y="561976"/>
                </a:cubicBezTo>
                <a:cubicBezTo>
                  <a:pt x="296863" y="561976"/>
                  <a:pt x="301625" y="566738"/>
                  <a:pt x="301625" y="571501"/>
                </a:cubicBezTo>
                <a:cubicBezTo>
                  <a:pt x="301625" y="577851"/>
                  <a:pt x="296863" y="582613"/>
                  <a:pt x="292100" y="582613"/>
                </a:cubicBezTo>
                <a:cubicBezTo>
                  <a:pt x="130175" y="582613"/>
                  <a:pt x="0" y="450851"/>
                  <a:pt x="0" y="290513"/>
                </a:cubicBezTo>
                <a:cubicBezTo>
                  <a:pt x="0" y="130175"/>
                  <a:pt x="130175" y="0"/>
                  <a:pt x="2921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BA72640-BE1D-09BC-E413-67A891A2E9F7}"/>
              </a:ext>
            </a:extLst>
          </p:cNvPr>
          <p:cNvSpPr>
            <a:spLocks noChangeAspect="1"/>
          </p:cNvSpPr>
          <p:nvPr/>
        </p:nvSpPr>
        <p:spPr bwMode="auto">
          <a:xfrm>
            <a:off x="10215847" y="2000560"/>
            <a:ext cx="738663" cy="738663"/>
          </a:xfrm>
          <a:custGeom>
            <a:avLst/>
            <a:gdLst>
              <a:gd name="connsiteX0" fmla="*/ 223838 w 582613"/>
              <a:gd name="connsiteY0" fmla="*/ 174625 h 582613"/>
              <a:gd name="connsiteX1" fmla="*/ 292100 w 582613"/>
              <a:gd name="connsiteY1" fmla="*/ 201613 h 582613"/>
              <a:gd name="connsiteX2" fmla="*/ 358775 w 582613"/>
              <a:gd name="connsiteY2" fmla="*/ 174625 h 582613"/>
              <a:gd name="connsiteX3" fmla="*/ 428625 w 582613"/>
              <a:gd name="connsiteY3" fmla="*/ 203200 h 582613"/>
              <a:gd name="connsiteX4" fmla="*/ 428625 w 582613"/>
              <a:gd name="connsiteY4" fmla="*/ 339726 h 582613"/>
              <a:gd name="connsiteX5" fmla="*/ 328613 w 582613"/>
              <a:gd name="connsiteY5" fmla="*/ 434976 h 582613"/>
              <a:gd name="connsiteX6" fmla="*/ 314325 w 582613"/>
              <a:gd name="connsiteY6" fmla="*/ 433388 h 582613"/>
              <a:gd name="connsiteX7" fmla="*/ 314325 w 582613"/>
              <a:gd name="connsiteY7" fmla="*/ 420688 h 582613"/>
              <a:gd name="connsiteX8" fmla="*/ 414338 w 582613"/>
              <a:gd name="connsiteY8" fmla="*/ 325438 h 582613"/>
              <a:gd name="connsiteX9" fmla="*/ 414338 w 582613"/>
              <a:gd name="connsiteY9" fmla="*/ 215900 h 582613"/>
              <a:gd name="connsiteX10" fmla="*/ 304800 w 582613"/>
              <a:gd name="connsiteY10" fmla="*/ 215900 h 582613"/>
              <a:gd name="connsiteX11" fmla="*/ 298450 w 582613"/>
              <a:gd name="connsiteY11" fmla="*/ 222250 h 582613"/>
              <a:gd name="connsiteX12" fmla="*/ 292100 w 582613"/>
              <a:gd name="connsiteY12" fmla="*/ 225425 h 582613"/>
              <a:gd name="connsiteX13" fmla="*/ 284163 w 582613"/>
              <a:gd name="connsiteY13" fmla="*/ 222250 h 582613"/>
              <a:gd name="connsiteX14" fmla="*/ 277813 w 582613"/>
              <a:gd name="connsiteY14" fmla="*/ 215900 h 582613"/>
              <a:gd name="connsiteX15" fmla="*/ 168275 w 582613"/>
              <a:gd name="connsiteY15" fmla="*/ 215900 h 582613"/>
              <a:gd name="connsiteX16" fmla="*/ 168275 w 582613"/>
              <a:gd name="connsiteY16" fmla="*/ 325438 h 582613"/>
              <a:gd name="connsiteX17" fmla="*/ 298450 w 582613"/>
              <a:gd name="connsiteY17" fmla="*/ 449263 h 582613"/>
              <a:gd name="connsiteX18" fmla="*/ 298450 w 582613"/>
              <a:gd name="connsiteY18" fmla="*/ 461963 h 582613"/>
              <a:gd name="connsiteX19" fmla="*/ 292100 w 582613"/>
              <a:gd name="connsiteY19" fmla="*/ 465138 h 582613"/>
              <a:gd name="connsiteX20" fmla="*/ 284163 w 582613"/>
              <a:gd name="connsiteY20" fmla="*/ 461963 h 582613"/>
              <a:gd name="connsiteX21" fmla="*/ 155575 w 582613"/>
              <a:gd name="connsiteY21" fmla="*/ 339726 h 582613"/>
              <a:gd name="connsiteX22" fmla="*/ 155575 w 582613"/>
              <a:gd name="connsiteY22" fmla="*/ 203200 h 582613"/>
              <a:gd name="connsiteX23" fmla="*/ 223838 w 582613"/>
              <a:gd name="connsiteY23" fmla="*/ 174625 h 582613"/>
              <a:gd name="connsiteX24" fmla="*/ 292100 w 582613"/>
              <a:gd name="connsiteY24" fmla="*/ 0 h 582613"/>
              <a:gd name="connsiteX25" fmla="*/ 582613 w 582613"/>
              <a:gd name="connsiteY25" fmla="*/ 290513 h 582613"/>
              <a:gd name="connsiteX26" fmla="*/ 341313 w 582613"/>
              <a:gd name="connsiteY26" fmla="*/ 577851 h 582613"/>
              <a:gd name="connsiteX27" fmla="*/ 330200 w 582613"/>
              <a:gd name="connsiteY27" fmla="*/ 569913 h 582613"/>
              <a:gd name="connsiteX28" fmla="*/ 338138 w 582613"/>
              <a:gd name="connsiteY28" fmla="*/ 558801 h 582613"/>
              <a:gd name="connsiteX29" fmla="*/ 563563 w 582613"/>
              <a:gd name="connsiteY29" fmla="*/ 290513 h 582613"/>
              <a:gd name="connsiteX30" fmla="*/ 292100 w 582613"/>
              <a:gd name="connsiteY30" fmla="*/ 19050 h 582613"/>
              <a:gd name="connsiteX31" fmla="*/ 19050 w 582613"/>
              <a:gd name="connsiteY31" fmla="*/ 290513 h 582613"/>
              <a:gd name="connsiteX32" fmla="*/ 292100 w 582613"/>
              <a:gd name="connsiteY32" fmla="*/ 561976 h 582613"/>
              <a:gd name="connsiteX33" fmla="*/ 301625 w 582613"/>
              <a:gd name="connsiteY33" fmla="*/ 571501 h 582613"/>
              <a:gd name="connsiteX34" fmla="*/ 292100 w 582613"/>
              <a:gd name="connsiteY34" fmla="*/ 582613 h 582613"/>
              <a:gd name="connsiteX35" fmla="*/ 0 w 582613"/>
              <a:gd name="connsiteY35" fmla="*/ 290513 h 582613"/>
              <a:gd name="connsiteX36" fmla="*/ 292100 w 582613"/>
              <a:gd name="connsiteY36" fmla="*/ 0 h 58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2613" h="582613">
                <a:moveTo>
                  <a:pt x="223838" y="174625"/>
                </a:moveTo>
                <a:cubicBezTo>
                  <a:pt x="249238" y="174625"/>
                  <a:pt x="273050" y="184150"/>
                  <a:pt x="292100" y="201613"/>
                </a:cubicBezTo>
                <a:cubicBezTo>
                  <a:pt x="309563" y="184150"/>
                  <a:pt x="333375" y="174625"/>
                  <a:pt x="358775" y="174625"/>
                </a:cubicBezTo>
                <a:cubicBezTo>
                  <a:pt x="385763" y="174625"/>
                  <a:pt x="409575" y="184150"/>
                  <a:pt x="428625" y="203200"/>
                </a:cubicBezTo>
                <a:cubicBezTo>
                  <a:pt x="466725" y="239713"/>
                  <a:pt x="466725" y="301625"/>
                  <a:pt x="428625" y="339726"/>
                </a:cubicBezTo>
                <a:cubicBezTo>
                  <a:pt x="328613" y="434976"/>
                  <a:pt x="328613" y="434976"/>
                  <a:pt x="328613" y="434976"/>
                </a:cubicBezTo>
                <a:cubicBezTo>
                  <a:pt x="323850" y="438151"/>
                  <a:pt x="317500" y="438151"/>
                  <a:pt x="314325" y="433388"/>
                </a:cubicBezTo>
                <a:cubicBezTo>
                  <a:pt x="311150" y="430213"/>
                  <a:pt x="311150" y="423863"/>
                  <a:pt x="314325" y="420688"/>
                </a:cubicBezTo>
                <a:cubicBezTo>
                  <a:pt x="414338" y="325438"/>
                  <a:pt x="414338" y="325438"/>
                  <a:pt x="414338" y="325438"/>
                </a:cubicBezTo>
                <a:cubicBezTo>
                  <a:pt x="444500" y="295275"/>
                  <a:pt x="444500" y="246063"/>
                  <a:pt x="414338" y="215900"/>
                </a:cubicBezTo>
                <a:cubicBezTo>
                  <a:pt x="384175" y="185738"/>
                  <a:pt x="334963" y="185738"/>
                  <a:pt x="304800" y="215900"/>
                </a:cubicBezTo>
                <a:cubicBezTo>
                  <a:pt x="303213" y="217488"/>
                  <a:pt x="300038" y="220663"/>
                  <a:pt x="298450" y="222250"/>
                </a:cubicBezTo>
                <a:cubicBezTo>
                  <a:pt x="296863" y="225425"/>
                  <a:pt x="293688" y="225425"/>
                  <a:pt x="292100" y="225425"/>
                </a:cubicBezTo>
                <a:cubicBezTo>
                  <a:pt x="288925" y="225425"/>
                  <a:pt x="285750" y="225425"/>
                  <a:pt x="284163" y="222250"/>
                </a:cubicBezTo>
                <a:cubicBezTo>
                  <a:pt x="282575" y="220663"/>
                  <a:pt x="280988" y="217488"/>
                  <a:pt x="277813" y="215900"/>
                </a:cubicBezTo>
                <a:cubicBezTo>
                  <a:pt x="247650" y="185738"/>
                  <a:pt x="198438" y="185738"/>
                  <a:pt x="168275" y="215900"/>
                </a:cubicBezTo>
                <a:cubicBezTo>
                  <a:pt x="138113" y="246063"/>
                  <a:pt x="138113" y="295275"/>
                  <a:pt x="168275" y="325438"/>
                </a:cubicBezTo>
                <a:cubicBezTo>
                  <a:pt x="298450" y="449263"/>
                  <a:pt x="298450" y="449263"/>
                  <a:pt x="298450" y="449263"/>
                </a:cubicBezTo>
                <a:cubicBezTo>
                  <a:pt x="301625" y="452438"/>
                  <a:pt x="301625" y="458788"/>
                  <a:pt x="298450" y="461963"/>
                </a:cubicBezTo>
                <a:cubicBezTo>
                  <a:pt x="296863" y="465138"/>
                  <a:pt x="293688" y="465138"/>
                  <a:pt x="292100" y="465138"/>
                </a:cubicBezTo>
                <a:cubicBezTo>
                  <a:pt x="288925" y="465138"/>
                  <a:pt x="287338" y="465138"/>
                  <a:pt x="284163" y="461963"/>
                </a:cubicBezTo>
                <a:cubicBezTo>
                  <a:pt x="155575" y="339726"/>
                  <a:pt x="155575" y="339726"/>
                  <a:pt x="155575" y="339726"/>
                </a:cubicBezTo>
                <a:cubicBezTo>
                  <a:pt x="117475" y="301625"/>
                  <a:pt x="117475" y="239713"/>
                  <a:pt x="155575" y="203200"/>
                </a:cubicBezTo>
                <a:cubicBezTo>
                  <a:pt x="173038" y="184150"/>
                  <a:pt x="196850" y="174625"/>
                  <a:pt x="223838" y="174625"/>
                </a:cubicBezTo>
                <a:close/>
                <a:moveTo>
                  <a:pt x="292100" y="0"/>
                </a:moveTo>
                <a:cubicBezTo>
                  <a:pt x="452438" y="0"/>
                  <a:pt x="582613" y="130175"/>
                  <a:pt x="582613" y="290513"/>
                </a:cubicBezTo>
                <a:cubicBezTo>
                  <a:pt x="582613" y="431801"/>
                  <a:pt x="481013" y="552451"/>
                  <a:pt x="341313" y="577851"/>
                </a:cubicBezTo>
                <a:cubicBezTo>
                  <a:pt x="336550" y="577851"/>
                  <a:pt x="331788" y="574676"/>
                  <a:pt x="330200" y="569913"/>
                </a:cubicBezTo>
                <a:cubicBezTo>
                  <a:pt x="330200" y="563563"/>
                  <a:pt x="333375" y="558801"/>
                  <a:pt x="338138" y="558801"/>
                </a:cubicBezTo>
                <a:cubicBezTo>
                  <a:pt x="468313" y="534988"/>
                  <a:pt x="563563" y="423863"/>
                  <a:pt x="563563" y="290513"/>
                </a:cubicBezTo>
                <a:cubicBezTo>
                  <a:pt x="563563" y="141287"/>
                  <a:pt x="441325" y="19050"/>
                  <a:pt x="292100" y="19050"/>
                </a:cubicBezTo>
                <a:cubicBezTo>
                  <a:pt x="141288" y="19050"/>
                  <a:pt x="19050" y="141287"/>
                  <a:pt x="19050" y="290513"/>
                </a:cubicBezTo>
                <a:cubicBezTo>
                  <a:pt x="19050" y="441326"/>
                  <a:pt x="141288" y="561976"/>
                  <a:pt x="292100" y="561976"/>
                </a:cubicBezTo>
                <a:cubicBezTo>
                  <a:pt x="296863" y="561976"/>
                  <a:pt x="301625" y="566738"/>
                  <a:pt x="301625" y="571501"/>
                </a:cubicBezTo>
                <a:cubicBezTo>
                  <a:pt x="301625" y="577851"/>
                  <a:pt x="296863" y="582613"/>
                  <a:pt x="292100" y="582613"/>
                </a:cubicBezTo>
                <a:cubicBezTo>
                  <a:pt x="130175" y="582613"/>
                  <a:pt x="0" y="450851"/>
                  <a:pt x="0" y="290513"/>
                </a:cubicBezTo>
                <a:cubicBezTo>
                  <a:pt x="0" y="130175"/>
                  <a:pt x="130175" y="0"/>
                  <a:pt x="2921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1D5ACE9-8C91-72B7-6C61-E7551E63D498}"/>
              </a:ext>
            </a:extLst>
          </p:cNvPr>
          <p:cNvSpPr>
            <a:spLocks noChangeAspect="1"/>
          </p:cNvSpPr>
          <p:nvPr/>
        </p:nvSpPr>
        <p:spPr bwMode="auto">
          <a:xfrm>
            <a:off x="10251063" y="4313503"/>
            <a:ext cx="738664" cy="738664"/>
          </a:xfrm>
          <a:custGeom>
            <a:avLst/>
            <a:gdLst>
              <a:gd name="connsiteX0" fmla="*/ 225425 w 581025"/>
              <a:gd name="connsiteY0" fmla="*/ 522287 h 581025"/>
              <a:gd name="connsiteX1" fmla="*/ 263526 w 581025"/>
              <a:gd name="connsiteY1" fmla="*/ 522287 h 581025"/>
              <a:gd name="connsiteX2" fmla="*/ 273051 w 581025"/>
              <a:gd name="connsiteY2" fmla="*/ 531812 h 581025"/>
              <a:gd name="connsiteX3" fmla="*/ 263526 w 581025"/>
              <a:gd name="connsiteY3" fmla="*/ 541337 h 581025"/>
              <a:gd name="connsiteX4" fmla="*/ 225425 w 581025"/>
              <a:gd name="connsiteY4" fmla="*/ 541337 h 581025"/>
              <a:gd name="connsiteX5" fmla="*/ 214313 w 581025"/>
              <a:gd name="connsiteY5" fmla="*/ 531812 h 581025"/>
              <a:gd name="connsiteX6" fmla="*/ 225425 w 581025"/>
              <a:gd name="connsiteY6" fmla="*/ 522287 h 581025"/>
              <a:gd name="connsiteX7" fmla="*/ 330200 w 581025"/>
              <a:gd name="connsiteY7" fmla="*/ 495300 h 581025"/>
              <a:gd name="connsiteX8" fmla="*/ 406400 w 581025"/>
              <a:gd name="connsiteY8" fmla="*/ 495300 h 581025"/>
              <a:gd name="connsiteX9" fmla="*/ 415925 w 581025"/>
              <a:gd name="connsiteY9" fmla="*/ 504825 h 581025"/>
              <a:gd name="connsiteX10" fmla="*/ 406400 w 581025"/>
              <a:gd name="connsiteY10" fmla="*/ 514350 h 581025"/>
              <a:gd name="connsiteX11" fmla="*/ 330200 w 581025"/>
              <a:gd name="connsiteY11" fmla="*/ 514350 h 581025"/>
              <a:gd name="connsiteX12" fmla="*/ 320675 w 581025"/>
              <a:gd name="connsiteY12" fmla="*/ 504825 h 581025"/>
              <a:gd name="connsiteX13" fmla="*/ 330200 w 581025"/>
              <a:gd name="connsiteY13" fmla="*/ 495300 h 581025"/>
              <a:gd name="connsiteX14" fmla="*/ 166688 w 581025"/>
              <a:gd name="connsiteY14" fmla="*/ 487362 h 581025"/>
              <a:gd name="connsiteX15" fmla="*/ 227013 w 581025"/>
              <a:gd name="connsiteY15" fmla="*/ 487362 h 581025"/>
              <a:gd name="connsiteX16" fmla="*/ 238126 w 581025"/>
              <a:gd name="connsiteY16" fmla="*/ 496887 h 581025"/>
              <a:gd name="connsiteX17" fmla="*/ 227013 w 581025"/>
              <a:gd name="connsiteY17" fmla="*/ 508000 h 581025"/>
              <a:gd name="connsiteX18" fmla="*/ 166688 w 581025"/>
              <a:gd name="connsiteY18" fmla="*/ 508000 h 581025"/>
              <a:gd name="connsiteX19" fmla="*/ 157163 w 581025"/>
              <a:gd name="connsiteY19" fmla="*/ 496887 h 581025"/>
              <a:gd name="connsiteX20" fmla="*/ 166688 w 581025"/>
              <a:gd name="connsiteY20" fmla="*/ 487362 h 581025"/>
              <a:gd name="connsiteX21" fmla="*/ 357064 w 581025"/>
              <a:gd name="connsiteY21" fmla="*/ 450850 h 581025"/>
              <a:gd name="connsiteX22" fmla="*/ 458912 w 581025"/>
              <a:gd name="connsiteY22" fmla="*/ 450850 h 581025"/>
              <a:gd name="connsiteX23" fmla="*/ 468313 w 581025"/>
              <a:gd name="connsiteY23" fmla="*/ 460375 h 581025"/>
              <a:gd name="connsiteX24" fmla="*/ 458912 w 581025"/>
              <a:gd name="connsiteY24" fmla="*/ 471488 h 581025"/>
              <a:gd name="connsiteX25" fmla="*/ 357064 w 581025"/>
              <a:gd name="connsiteY25" fmla="*/ 471488 h 581025"/>
              <a:gd name="connsiteX26" fmla="*/ 347663 w 581025"/>
              <a:gd name="connsiteY26" fmla="*/ 460375 h 581025"/>
              <a:gd name="connsiteX27" fmla="*/ 357064 w 581025"/>
              <a:gd name="connsiteY27" fmla="*/ 450850 h 581025"/>
              <a:gd name="connsiteX28" fmla="*/ 212725 w 581025"/>
              <a:gd name="connsiteY28" fmla="*/ 450850 h 581025"/>
              <a:gd name="connsiteX29" fmla="*/ 257175 w 581025"/>
              <a:gd name="connsiteY29" fmla="*/ 450850 h 581025"/>
              <a:gd name="connsiteX30" fmla="*/ 266700 w 581025"/>
              <a:gd name="connsiteY30" fmla="*/ 460375 h 581025"/>
              <a:gd name="connsiteX31" fmla="*/ 257175 w 581025"/>
              <a:gd name="connsiteY31" fmla="*/ 471488 h 581025"/>
              <a:gd name="connsiteX32" fmla="*/ 212725 w 581025"/>
              <a:gd name="connsiteY32" fmla="*/ 471488 h 581025"/>
              <a:gd name="connsiteX33" fmla="*/ 203200 w 581025"/>
              <a:gd name="connsiteY33" fmla="*/ 460375 h 581025"/>
              <a:gd name="connsiteX34" fmla="*/ 212725 w 581025"/>
              <a:gd name="connsiteY34" fmla="*/ 450850 h 581025"/>
              <a:gd name="connsiteX35" fmla="*/ 111125 w 581025"/>
              <a:gd name="connsiteY35" fmla="*/ 450850 h 581025"/>
              <a:gd name="connsiteX36" fmla="*/ 157163 w 581025"/>
              <a:gd name="connsiteY36" fmla="*/ 450850 h 581025"/>
              <a:gd name="connsiteX37" fmla="*/ 166688 w 581025"/>
              <a:gd name="connsiteY37" fmla="*/ 460375 h 581025"/>
              <a:gd name="connsiteX38" fmla="*/ 157163 w 581025"/>
              <a:gd name="connsiteY38" fmla="*/ 471488 h 581025"/>
              <a:gd name="connsiteX39" fmla="*/ 111125 w 581025"/>
              <a:gd name="connsiteY39" fmla="*/ 471488 h 581025"/>
              <a:gd name="connsiteX40" fmla="*/ 101600 w 581025"/>
              <a:gd name="connsiteY40" fmla="*/ 460375 h 581025"/>
              <a:gd name="connsiteX41" fmla="*/ 111125 w 581025"/>
              <a:gd name="connsiteY41" fmla="*/ 450850 h 581025"/>
              <a:gd name="connsiteX42" fmla="*/ 114300 w 581025"/>
              <a:gd name="connsiteY42" fmla="*/ 112712 h 581025"/>
              <a:gd name="connsiteX43" fmla="*/ 301625 w 581025"/>
              <a:gd name="connsiteY43" fmla="*/ 201612 h 581025"/>
              <a:gd name="connsiteX44" fmla="*/ 311150 w 581025"/>
              <a:gd name="connsiteY44" fmla="*/ 325437 h 581025"/>
              <a:gd name="connsiteX45" fmla="*/ 298450 w 581025"/>
              <a:gd name="connsiteY45" fmla="*/ 328612 h 581025"/>
              <a:gd name="connsiteX46" fmla="*/ 295275 w 581025"/>
              <a:gd name="connsiteY46" fmla="*/ 314325 h 581025"/>
              <a:gd name="connsiteX47" fmla="*/ 285750 w 581025"/>
              <a:gd name="connsiteY47" fmla="*/ 212725 h 581025"/>
              <a:gd name="connsiteX48" fmla="*/ 133350 w 581025"/>
              <a:gd name="connsiteY48" fmla="*/ 134937 h 581025"/>
              <a:gd name="connsiteX49" fmla="*/ 144462 w 581025"/>
              <a:gd name="connsiteY49" fmla="*/ 250825 h 581025"/>
              <a:gd name="connsiteX50" fmla="*/ 187325 w 581025"/>
              <a:gd name="connsiteY50" fmla="*/ 342900 h 581025"/>
              <a:gd name="connsiteX51" fmla="*/ 226219 w 581025"/>
              <a:gd name="connsiteY51" fmla="*/ 354806 h 581025"/>
              <a:gd name="connsiteX52" fmla="*/ 265119 w 581025"/>
              <a:gd name="connsiteY52" fmla="*/ 344197 h 581025"/>
              <a:gd name="connsiteX53" fmla="*/ 253258 w 581025"/>
              <a:gd name="connsiteY53" fmla="*/ 315042 h 581025"/>
              <a:gd name="connsiteX54" fmla="*/ 215875 w 581025"/>
              <a:gd name="connsiteY54" fmla="*/ 306735 h 581025"/>
              <a:gd name="connsiteX55" fmla="*/ 185737 w 581025"/>
              <a:gd name="connsiteY55" fmla="*/ 300038 h 581025"/>
              <a:gd name="connsiteX56" fmla="*/ 179387 w 581025"/>
              <a:gd name="connsiteY56" fmla="*/ 287338 h 581025"/>
              <a:gd name="connsiteX57" fmla="*/ 190500 w 581025"/>
              <a:gd name="connsiteY57" fmla="*/ 280987 h 581025"/>
              <a:gd name="connsiteX58" fmla="*/ 231800 w 581025"/>
              <a:gd name="connsiteY58" fmla="*/ 290165 h 581025"/>
              <a:gd name="connsiteX59" fmla="*/ 242544 w 581025"/>
              <a:gd name="connsiteY59" fmla="*/ 292553 h 581025"/>
              <a:gd name="connsiteX60" fmla="*/ 221478 w 581025"/>
              <a:gd name="connsiteY60" fmla="*/ 257029 h 581025"/>
              <a:gd name="connsiteX61" fmla="*/ 185738 w 581025"/>
              <a:gd name="connsiteY61" fmla="*/ 214312 h 581025"/>
              <a:gd name="connsiteX62" fmla="*/ 185738 w 581025"/>
              <a:gd name="connsiteY62" fmla="*/ 201612 h 581025"/>
              <a:gd name="connsiteX63" fmla="*/ 200025 w 581025"/>
              <a:gd name="connsiteY63" fmla="*/ 201612 h 581025"/>
              <a:gd name="connsiteX64" fmla="*/ 237859 w 581025"/>
              <a:gd name="connsiteY64" fmla="*/ 246245 h 581025"/>
              <a:gd name="connsiteX65" fmla="*/ 240332 w 581025"/>
              <a:gd name="connsiteY65" fmla="*/ 250370 h 581025"/>
              <a:gd name="connsiteX66" fmla="*/ 240507 w 581025"/>
              <a:gd name="connsiteY66" fmla="*/ 243879 h 581025"/>
              <a:gd name="connsiteX67" fmla="*/ 241300 w 581025"/>
              <a:gd name="connsiteY67" fmla="*/ 220662 h 581025"/>
              <a:gd name="connsiteX68" fmla="*/ 260351 w 581025"/>
              <a:gd name="connsiteY68" fmla="*/ 220662 h 581025"/>
              <a:gd name="connsiteX69" fmla="*/ 259681 w 581025"/>
              <a:gd name="connsiteY69" fmla="*/ 264194 h 581025"/>
              <a:gd name="connsiteX70" fmla="*/ 258831 w 581025"/>
              <a:gd name="connsiteY70" fmla="*/ 281219 h 581025"/>
              <a:gd name="connsiteX71" fmla="*/ 265460 w 581025"/>
              <a:gd name="connsiteY71" fmla="*/ 292274 h 581025"/>
              <a:gd name="connsiteX72" fmla="*/ 291014 w 581025"/>
              <a:gd name="connsiteY72" fmla="*/ 360798 h 581025"/>
              <a:gd name="connsiteX73" fmla="*/ 301244 w 581025"/>
              <a:gd name="connsiteY73" fmla="*/ 419347 h 581025"/>
              <a:gd name="connsiteX74" fmla="*/ 306632 w 581025"/>
              <a:gd name="connsiteY74" fmla="*/ 410617 h 581025"/>
              <a:gd name="connsiteX75" fmla="*/ 326968 w 581025"/>
              <a:gd name="connsiteY75" fmla="*/ 383723 h 581025"/>
              <a:gd name="connsiteX76" fmla="*/ 336215 w 581025"/>
              <a:gd name="connsiteY76" fmla="*/ 374322 h 581025"/>
              <a:gd name="connsiteX77" fmla="*/ 329575 w 581025"/>
              <a:gd name="connsiteY77" fmla="*/ 349052 h 581025"/>
              <a:gd name="connsiteX78" fmla="*/ 367904 w 581025"/>
              <a:gd name="connsiteY78" fmla="*/ 279400 h 581025"/>
              <a:gd name="connsiteX79" fmla="*/ 515999 w 581025"/>
              <a:gd name="connsiteY79" fmla="*/ 273050 h 581025"/>
              <a:gd name="connsiteX80" fmla="*/ 523876 w 581025"/>
              <a:gd name="connsiteY80" fmla="*/ 282575 h 581025"/>
              <a:gd name="connsiteX81" fmla="*/ 515999 w 581025"/>
              <a:gd name="connsiteY81" fmla="*/ 292100 h 581025"/>
              <a:gd name="connsiteX82" fmla="*/ 473461 w 581025"/>
              <a:gd name="connsiteY82" fmla="*/ 360363 h 581025"/>
              <a:gd name="connsiteX83" fmla="*/ 424621 w 581025"/>
              <a:gd name="connsiteY83" fmla="*/ 412750 h 581025"/>
              <a:gd name="connsiteX84" fmla="*/ 402564 w 581025"/>
              <a:gd name="connsiteY84" fmla="*/ 417513 h 581025"/>
              <a:gd name="connsiteX85" fmla="*/ 371055 w 581025"/>
              <a:gd name="connsiteY85" fmla="*/ 407988 h 581025"/>
              <a:gd name="connsiteX86" fmla="*/ 366328 w 581025"/>
              <a:gd name="connsiteY86" fmla="*/ 395288 h 581025"/>
              <a:gd name="connsiteX87" fmla="*/ 378932 w 581025"/>
              <a:gd name="connsiteY87" fmla="*/ 390525 h 581025"/>
              <a:gd name="connsiteX88" fmla="*/ 416744 w 581025"/>
              <a:gd name="connsiteY88" fmla="*/ 395288 h 581025"/>
              <a:gd name="connsiteX89" fmla="*/ 456131 w 581025"/>
              <a:gd name="connsiteY89" fmla="*/ 352425 h 581025"/>
              <a:gd name="connsiteX90" fmla="*/ 490791 w 581025"/>
              <a:gd name="connsiteY90" fmla="*/ 285750 h 581025"/>
              <a:gd name="connsiteX91" fmla="*/ 378932 w 581025"/>
              <a:gd name="connsiteY91" fmla="*/ 295275 h 581025"/>
              <a:gd name="connsiteX92" fmla="*/ 349244 w 581025"/>
              <a:gd name="connsiteY92" fmla="*/ 342826 h 581025"/>
              <a:gd name="connsiteX93" fmla="*/ 352281 w 581025"/>
              <a:gd name="connsiteY93" fmla="*/ 357989 h 581025"/>
              <a:gd name="connsiteX94" fmla="*/ 353711 w 581025"/>
              <a:gd name="connsiteY94" fmla="*/ 356536 h 581025"/>
              <a:gd name="connsiteX95" fmla="*/ 384102 w 581025"/>
              <a:gd name="connsiteY95" fmla="*/ 333651 h 581025"/>
              <a:gd name="connsiteX96" fmla="*/ 393999 w 581025"/>
              <a:gd name="connsiteY96" fmla="*/ 315441 h 581025"/>
              <a:gd name="connsiteX97" fmla="*/ 402371 w 581025"/>
              <a:gd name="connsiteY97" fmla="*/ 300037 h 581025"/>
              <a:gd name="connsiteX98" fmla="*/ 414582 w 581025"/>
              <a:gd name="connsiteY98" fmla="*/ 295274 h 581025"/>
              <a:gd name="connsiteX99" fmla="*/ 417635 w 581025"/>
              <a:gd name="connsiteY99" fmla="*/ 309562 h 581025"/>
              <a:gd name="connsiteX100" fmla="*/ 414127 w 581025"/>
              <a:gd name="connsiteY100" fmla="*/ 316251 h 581025"/>
              <a:gd name="connsiteX101" fmla="*/ 435123 w 581025"/>
              <a:gd name="connsiteY101" fmla="*/ 304799 h 581025"/>
              <a:gd name="connsiteX102" fmla="*/ 447705 w 581025"/>
              <a:gd name="connsiteY102" fmla="*/ 309562 h 581025"/>
              <a:gd name="connsiteX103" fmla="*/ 442987 w 581025"/>
              <a:gd name="connsiteY103" fmla="*/ 322262 h 581025"/>
              <a:gd name="connsiteX104" fmla="*/ 399972 w 581025"/>
              <a:gd name="connsiteY104" fmla="*/ 345758 h 581025"/>
              <a:gd name="connsiteX105" fmla="*/ 398008 w 581025"/>
              <a:gd name="connsiteY105" fmla="*/ 347253 h 581025"/>
              <a:gd name="connsiteX106" fmla="*/ 399203 w 581025"/>
              <a:gd name="connsiteY106" fmla="*/ 347489 h 581025"/>
              <a:gd name="connsiteX107" fmla="*/ 416169 w 581025"/>
              <a:gd name="connsiteY107" fmla="*/ 350838 h 581025"/>
              <a:gd name="connsiteX108" fmla="*/ 423903 w 581025"/>
              <a:gd name="connsiteY108" fmla="*/ 361950 h 581025"/>
              <a:gd name="connsiteX109" fmla="*/ 414623 w 581025"/>
              <a:gd name="connsiteY109" fmla="*/ 369888 h 581025"/>
              <a:gd name="connsiteX110" fmla="*/ 413076 w 581025"/>
              <a:gd name="connsiteY110" fmla="*/ 369888 h 581025"/>
              <a:gd name="connsiteX111" fmla="*/ 377886 w 581025"/>
              <a:gd name="connsiteY111" fmla="*/ 362943 h 581025"/>
              <a:gd name="connsiteX112" fmla="*/ 377500 w 581025"/>
              <a:gd name="connsiteY112" fmla="*/ 362866 h 581025"/>
              <a:gd name="connsiteX113" fmla="*/ 366909 w 581025"/>
              <a:gd name="connsiteY113" fmla="*/ 370929 h 581025"/>
              <a:gd name="connsiteX114" fmla="*/ 322678 w 581025"/>
              <a:gd name="connsiteY114" fmla="*/ 422275 h 581025"/>
              <a:gd name="connsiteX115" fmla="*/ 303123 w 581025"/>
              <a:gd name="connsiteY115" fmla="*/ 453857 h 581025"/>
              <a:gd name="connsiteX116" fmla="*/ 303948 w 581025"/>
              <a:gd name="connsiteY116" fmla="*/ 478259 h 581025"/>
              <a:gd name="connsiteX117" fmla="*/ 301625 w 581025"/>
              <a:gd name="connsiteY117" fmla="*/ 517525 h 581025"/>
              <a:gd name="connsiteX118" fmla="*/ 292100 w 581025"/>
              <a:gd name="connsiteY118" fmla="*/ 527050 h 581025"/>
              <a:gd name="connsiteX119" fmla="*/ 282575 w 581025"/>
              <a:gd name="connsiteY119" fmla="*/ 515938 h 581025"/>
              <a:gd name="connsiteX120" fmla="*/ 276424 w 581025"/>
              <a:gd name="connsiteY120" fmla="*/ 387152 h 581025"/>
              <a:gd name="connsiteX121" fmla="*/ 270039 w 581025"/>
              <a:gd name="connsiteY121" fmla="*/ 362713 h 581025"/>
              <a:gd name="connsiteX122" fmla="*/ 250626 w 581025"/>
              <a:gd name="connsiteY122" fmla="*/ 370880 h 581025"/>
              <a:gd name="connsiteX123" fmla="*/ 225425 w 581025"/>
              <a:gd name="connsiteY123" fmla="*/ 374650 h 581025"/>
              <a:gd name="connsiteX124" fmla="*/ 177800 w 581025"/>
              <a:gd name="connsiteY124" fmla="*/ 360362 h 581025"/>
              <a:gd name="connsiteX125" fmla="*/ 123825 w 581025"/>
              <a:gd name="connsiteY125" fmla="*/ 249237 h 581025"/>
              <a:gd name="connsiteX126" fmla="*/ 106362 w 581025"/>
              <a:gd name="connsiteY126" fmla="*/ 130174 h 581025"/>
              <a:gd name="connsiteX127" fmla="*/ 103187 w 581025"/>
              <a:gd name="connsiteY127" fmla="*/ 119062 h 581025"/>
              <a:gd name="connsiteX128" fmla="*/ 114300 w 581025"/>
              <a:gd name="connsiteY128" fmla="*/ 112712 h 581025"/>
              <a:gd name="connsiteX129" fmla="*/ 291304 w 581025"/>
              <a:gd name="connsiteY129" fmla="*/ 0 h 581025"/>
              <a:gd name="connsiteX130" fmla="*/ 581025 w 581025"/>
              <a:gd name="connsiteY130" fmla="*/ 290512 h 581025"/>
              <a:gd name="connsiteX131" fmla="*/ 340382 w 581025"/>
              <a:gd name="connsiteY131" fmla="*/ 577850 h 581025"/>
              <a:gd name="connsiteX132" fmla="*/ 329300 w 581025"/>
              <a:gd name="connsiteY132" fmla="*/ 569913 h 581025"/>
              <a:gd name="connsiteX133" fmla="*/ 337216 w 581025"/>
              <a:gd name="connsiteY133" fmla="*/ 558800 h 581025"/>
              <a:gd name="connsiteX134" fmla="*/ 562027 w 581025"/>
              <a:gd name="connsiteY134" fmla="*/ 290512 h 581025"/>
              <a:gd name="connsiteX135" fmla="*/ 291304 w 581025"/>
              <a:gd name="connsiteY135" fmla="*/ 19050 h 581025"/>
              <a:gd name="connsiteX136" fmla="*/ 18998 w 581025"/>
              <a:gd name="connsiteY136" fmla="*/ 290512 h 581025"/>
              <a:gd name="connsiteX137" fmla="*/ 291304 w 581025"/>
              <a:gd name="connsiteY137" fmla="*/ 561975 h 581025"/>
              <a:gd name="connsiteX138" fmla="*/ 300803 w 581025"/>
              <a:gd name="connsiteY138" fmla="*/ 571500 h 581025"/>
              <a:gd name="connsiteX139" fmla="*/ 291304 w 581025"/>
              <a:gd name="connsiteY139" fmla="*/ 581025 h 581025"/>
              <a:gd name="connsiteX140" fmla="*/ 0 w 581025"/>
              <a:gd name="connsiteY140" fmla="*/ 290512 h 581025"/>
              <a:gd name="connsiteX141" fmla="*/ 291304 w 581025"/>
              <a:gd name="connsiteY141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81025" h="581025">
                <a:moveTo>
                  <a:pt x="225425" y="522287"/>
                </a:moveTo>
                <a:cubicBezTo>
                  <a:pt x="263526" y="522287"/>
                  <a:pt x="263526" y="522287"/>
                  <a:pt x="263526" y="522287"/>
                </a:cubicBezTo>
                <a:cubicBezTo>
                  <a:pt x="268288" y="522287"/>
                  <a:pt x="273051" y="527050"/>
                  <a:pt x="273051" y="531812"/>
                </a:cubicBezTo>
                <a:cubicBezTo>
                  <a:pt x="273051" y="538162"/>
                  <a:pt x="268288" y="541337"/>
                  <a:pt x="263526" y="541337"/>
                </a:cubicBezTo>
                <a:cubicBezTo>
                  <a:pt x="225425" y="541337"/>
                  <a:pt x="225425" y="541337"/>
                  <a:pt x="225425" y="541337"/>
                </a:cubicBezTo>
                <a:cubicBezTo>
                  <a:pt x="219075" y="541337"/>
                  <a:pt x="214313" y="538162"/>
                  <a:pt x="214313" y="531812"/>
                </a:cubicBezTo>
                <a:cubicBezTo>
                  <a:pt x="214313" y="527050"/>
                  <a:pt x="219075" y="522287"/>
                  <a:pt x="225425" y="522287"/>
                </a:cubicBezTo>
                <a:close/>
                <a:moveTo>
                  <a:pt x="330200" y="495300"/>
                </a:moveTo>
                <a:cubicBezTo>
                  <a:pt x="406400" y="495300"/>
                  <a:pt x="406400" y="495300"/>
                  <a:pt x="406400" y="495300"/>
                </a:cubicBezTo>
                <a:cubicBezTo>
                  <a:pt x="411163" y="495300"/>
                  <a:pt x="415925" y="500063"/>
                  <a:pt x="415925" y="504825"/>
                </a:cubicBezTo>
                <a:cubicBezTo>
                  <a:pt x="415925" y="511175"/>
                  <a:pt x="411163" y="514350"/>
                  <a:pt x="406400" y="514350"/>
                </a:cubicBezTo>
                <a:cubicBezTo>
                  <a:pt x="330200" y="514350"/>
                  <a:pt x="330200" y="514350"/>
                  <a:pt x="330200" y="514350"/>
                </a:cubicBezTo>
                <a:cubicBezTo>
                  <a:pt x="323850" y="514350"/>
                  <a:pt x="320675" y="511175"/>
                  <a:pt x="320675" y="504825"/>
                </a:cubicBezTo>
                <a:cubicBezTo>
                  <a:pt x="320675" y="500063"/>
                  <a:pt x="323850" y="495300"/>
                  <a:pt x="330200" y="495300"/>
                </a:cubicBezTo>
                <a:close/>
                <a:moveTo>
                  <a:pt x="166688" y="487362"/>
                </a:moveTo>
                <a:cubicBezTo>
                  <a:pt x="227013" y="487362"/>
                  <a:pt x="227013" y="487362"/>
                  <a:pt x="227013" y="487362"/>
                </a:cubicBezTo>
                <a:cubicBezTo>
                  <a:pt x="233363" y="487362"/>
                  <a:pt x="238126" y="492125"/>
                  <a:pt x="238126" y="496887"/>
                </a:cubicBezTo>
                <a:cubicBezTo>
                  <a:pt x="238126" y="503237"/>
                  <a:pt x="233363" y="508000"/>
                  <a:pt x="227013" y="508000"/>
                </a:cubicBezTo>
                <a:cubicBezTo>
                  <a:pt x="166688" y="508000"/>
                  <a:pt x="166688" y="508000"/>
                  <a:pt x="166688" y="508000"/>
                </a:cubicBezTo>
                <a:cubicBezTo>
                  <a:pt x="161925" y="508000"/>
                  <a:pt x="157163" y="503237"/>
                  <a:pt x="157163" y="496887"/>
                </a:cubicBezTo>
                <a:cubicBezTo>
                  <a:pt x="157163" y="492125"/>
                  <a:pt x="161925" y="487362"/>
                  <a:pt x="166688" y="487362"/>
                </a:cubicBezTo>
                <a:close/>
                <a:moveTo>
                  <a:pt x="357064" y="450850"/>
                </a:moveTo>
                <a:cubicBezTo>
                  <a:pt x="458912" y="450850"/>
                  <a:pt x="458912" y="450850"/>
                  <a:pt x="458912" y="450850"/>
                </a:cubicBezTo>
                <a:cubicBezTo>
                  <a:pt x="465179" y="450850"/>
                  <a:pt x="468313" y="455613"/>
                  <a:pt x="468313" y="460375"/>
                </a:cubicBezTo>
                <a:cubicBezTo>
                  <a:pt x="468313" y="466725"/>
                  <a:pt x="465179" y="471488"/>
                  <a:pt x="458912" y="471488"/>
                </a:cubicBezTo>
                <a:cubicBezTo>
                  <a:pt x="357064" y="471488"/>
                  <a:pt x="357064" y="471488"/>
                  <a:pt x="357064" y="471488"/>
                </a:cubicBezTo>
                <a:cubicBezTo>
                  <a:pt x="352364" y="471488"/>
                  <a:pt x="347663" y="466725"/>
                  <a:pt x="347663" y="460375"/>
                </a:cubicBezTo>
                <a:cubicBezTo>
                  <a:pt x="347663" y="455613"/>
                  <a:pt x="352364" y="450850"/>
                  <a:pt x="357064" y="450850"/>
                </a:cubicBezTo>
                <a:close/>
                <a:moveTo>
                  <a:pt x="212725" y="450850"/>
                </a:moveTo>
                <a:cubicBezTo>
                  <a:pt x="257175" y="450850"/>
                  <a:pt x="257175" y="450850"/>
                  <a:pt x="257175" y="450850"/>
                </a:cubicBezTo>
                <a:cubicBezTo>
                  <a:pt x="263525" y="450850"/>
                  <a:pt x="266700" y="455613"/>
                  <a:pt x="266700" y="460375"/>
                </a:cubicBezTo>
                <a:cubicBezTo>
                  <a:pt x="266700" y="466725"/>
                  <a:pt x="263525" y="471488"/>
                  <a:pt x="257175" y="471488"/>
                </a:cubicBezTo>
                <a:cubicBezTo>
                  <a:pt x="212725" y="471488"/>
                  <a:pt x="212725" y="471488"/>
                  <a:pt x="212725" y="471488"/>
                </a:cubicBezTo>
                <a:cubicBezTo>
                  <a:pt x="206375" y="471488"/>
                  <a:pt x="203200" y="466725"/>
                  <a:pt x="203200" y="460375"/>
                </a:cubicBezTo>
                <a:cubicBezTo>
                  <a:pt x="203200" y="455613"/>
                  <a:pt x="206375" y="450850"/>
                  <a:pt x="212725" y="450850"/>
                </a:cubicBezTo>
                <a:close/>
                <a:moveTo>
                  <a:pt x="111125" y="450850"/>
                </a:moveTo>
                <a:cubicBezTo>
                  <a:pt x="157163" y="450850"/>
                  <a:pt x="157163" y="450850"/>
                  <a:pt x="157163" y="450850"/>
                </a:cubicBezTo>
                <a:cubicBezTo>
                  <a:pt x="161925" y="450850"/>
                  <a:pt x="166688" y="455613"/>
                  <a:pt x="166688" y="460375"/>
                </a:cubicBezTo>
                <a:cubicBezTo>
                  <a:pt x="166688" y="466725"/>
                  <a:pt x="161925" y="471488"/>
                  <a:pt x="157163" y="471488"/>
                </a:cubicBezTo>
                <a:cubicBezTo>
                  <a:pt x="111125" y="471488"/>
                  <a:pt x="111125" y="471488"/>
                  <a:pt x="111125" y="471488"/>
                </a:cubicBezTo>
                <a:cubicBezTo>
                  <a:pt x="106362" y="471488"/>
                  <a:pt x="101600" y="466725"/>
                  <a:pt x="101600" y="460375"/>
                </a:cubicBezTo>
                <a:cubicBezTo>
                  <a:pt x="101600" y="455613"/>
                  <a:pt x="106362" y="450850"/>
                  <a:pt x="111125" y="450850"/>
                </a:cubicBezTo>
                <a:close/>
                <a:moveTo>
                  <a:pt x="114300" y="112712"/>
                </a:moveTo>
                <a:cubicBezTo>
                  <a:pt x="241300" y="130174"/>
                  <a:pt x="279400" y="165100"/>
                  <a:pt x="301625" y="201612"/>
                </a:cubicBezTo>
                <a:cubicBezTo>
                  <a:pt x="322262" y="234950"/>
                  <a:pt x="336550" y="285750"/>
                  <a:pt x="311150" y="325437"/>
                </a:cubicBezTo>
                <a:cubicBezTo>
                  <a:pt x="309562" y="330200"/>
                  <a:pt x="303212" y="330200"/>
                  <a:pt x="298450" y="328612"/>
                </a:cubicBezTo>
                <a:cubicBezTo>
                  <a:pt x="293687" y="325437"/>
                  <a:pt x="292100" y="319087"/>
                  <a:pt x="295275" y="314325"/>
                </a:cubicBezTo>
                <a:cubicBezTo>
                  <a:pt x="315912" y="282575"/>
                  <a:pt x="303212" y="241300"/>
                  <a:pt x="285750" y="212725"/>
                </a:cubicBezTo>
                <a:cubicBezTo>
                  <a:pt x="266700" y="182562"/>
                  <a:pt x="234950" y="152400"/>
                  <a:pt x="133350" y="134937"/>
                </a:cubicBezTo>
                <a:cubicBezTo>
                  <a:pt x="149225" y="166687"/>
                  <a:pt x="146050" y="214312"/>
                  <a:pt x="144462" y="250825"/>
                </a:cubicBezTo>
                <a:cubicBezTo>
                  <a:pt x="142875" y="280987"/>
                  <a:pt x="157162" y="323850"/>
                  <a:pt x="187325" y="342900"/>
                </a:cubicBezTo>
                <a:cubicBezTo>
                  <a:pt x="199231" y="350837"/>
                  <a:pt x="212328" y="354806"/>
                  <a:pt x="226219" y="354806"/>
                </a:cubicBezTo>
                <a:lnTo>
                  <a:pt x="265119" y="344197"/>
                </a:lnTo>
                <a:lnTo>
                  <a:pt x="253258" y="315042"/>
                </a:lnTo>
                <a:lnTo>
                  <a:pt x="215875" y="306735"/>
                </a:lnTo>
                <a:cubicBezTo>
                  <a:pt x="185737" y="300038"/>
                  <a:pt x="185737" y="300038"/>
                  <a:pt x="185737" y="300038"/>
                </a:cubicBezTo>
                <a:cubicBezTo>
                  <a:pt x="180975" y="298450"/>
                  <a:pt x="177800" y="293688"/>
                  <a:pt x="179387" y="287338"/>
                </a:cubicBezTo>
                <a:cubicBezTo>
                  <a:pt x="180975" y="282575"/>
                  <a:pt x="185737" y="279400"/>
                  <a:pt x="190500" y="280987"/>
                </a:cubicBezTo>
                <a:cubicBezTo>
                  <a:pt x="208359" y="284956"/>
                  <a:pt x="221754" y="287933"/>
                  <a:pt x="231800" y="290165"/>
                </a:cubicBezTo>
                <a:lnTo>
                  <a:pt x="242544" y="292553"/>
                </a:lnTo>
                <a:lnTo>
                  <a:pt x="221478" y="257029"/>
                </a:lnTo>
                <a:cubicBezTo>
                  <a:pt x="211262" y="242515"/>
                  <a:pt x="199430" y="228203"/>
                  <a:pt x="185738" y="214312"/>
                </a:cubicBezTo>
                <a:cubicBezTo>
                  <a:pt x="182563" y="211137"/>
                  <a:pt x="182563" y="204787"/>
                  <a:pt x="185738" y="201612"/>
                </a:cubicBezTo>
                <a:cubicBezTo>
                  <a:pt x="190500" y="196850"/>
                  <a:pt x="196850" y="196850"/>
                  <a:pt x="200025" y="201612"/>
                </a:cubicBezTo>
                <a:cubicBezTo>
                  <a:pt x="214511" y="216098"/>
                  <a:pt x="227038" y="231056"/>
                  <a:pt x="237859" y="246245"/>
                </a:cubicBezTo>
                <a:lnTo>
                  <a:pt x="240332" y="250370"/>
                </a:lnTo>
                <a:lnTo>
                  <a:pt x="240507" y="243879"/>
                </a:lnTo>
                <a:cubicBezTo>
                  <a:pt x="240904" y="230981"/>
                  <a:pt x="241300" y="220662"/>
                  <a:pt x="241300" y="220662"/>
                </a:cubicBezTo>
                <a:cubicBezTo>
                  <a:pt x="260351" y="220662"/>
                  <a:pt x="260351" y="220662"/>
                  <a:pt x="260351" y="220662"/>
                </a:cubicBezTo>
                <a:cubicBezTo>
                  <a:pt x="260351" y="220662"/>
                  <a:pt x="260351" y="243879"/>
                  <a:pt x="259681" y="264194"/>
                </a:cubicBezTo>
                <a:lnTo>
                  <a:pt x="258831" y="281219"/>
                </a:lnTo>
                <a:lnTo>
                  <a:pt x="265460" y="292274"/>
                </a:lnTo>
                <a:cubicBezTo>
                  <a:pt x="276957" y="315398"/>
                  <a:pt x="285189" y="338508"/>
                  <a:pt x="291014" y="360798"/>
                </a:cubicBezTo>
                <a:lnTo>
                  <a:pt x="301244" y="419347"/>
                </a:lnTo>
                <a:lnTo>
                  <a:pt x="306632" y="410617"/>
                </a:lnTo>
                <a:cubicBezTo>
                  <a:pt x="312584" y="401798"/>
                  <a:pt x="319242" y="392785"/>
                  <a:pt x="326968" y="383723"/>
                </a:cubicBezTo>
                <a:lnTo>
                  <a:pt x="336215" y="374322"/>
                </a:lnTo>
                <a:lnTo>
                  <a:pt x="329575" y="349052"/>
                </a:lnTo>
                <a:cubicBezTo>
                  <a:pt x="328615" y="318691"/>
                  <a:pt x="347817" y="293688"/>
                  <a:pt x="367904" y="279400"/>
                </a:cubicBezTo>
                <a:cubicBezTo>
                  <a:pt x="404140" y="255587"/>
                  <a:pt x="449829" y="254000"/>
                  <a:pt x="515999" y="273050"/>
                </a:cubicBezTo>
                <a:cubicBezTo>
                  <a:pt x="520725" y="274637"/>
                  <a:pt x="523876" y="277813"/>
                  <a:pt x="523876" y="282575"/>
                </a:cubicBezTo>
                <a:cubicBezTo>
                  <a:pt x="523876" y="287338"/>
                  <a:pt x="520725" y="290513"/>
                  <a:pt x="515999" y="292100"/>
                </a:cubicBezTo>
                <a:cubicBezTo>
                  <a:pt x="497093" y="298450"/>
                  <a:pt x="482914" y="334963"/>
                  <a:pt x="473461" y="360363"/>
                </a:cubicBezTo>
                <a:cubicBezTo>
                  <a:pt x="467159" y="377825"/>
                  <a:pt x="449829" y="403225"/>
                  <a:pt x="424621" y="412750"/>
                </a:cubicBezTo>
                <a:cubicBezTo>
                  <a:pt x="416744" y="415925"/>
                  <a:pt x="410442" y="417513"/>
                  <a:pt x="402564" y="417513"/>
                </a:cubicBezTo>
                <a:cubicBezTo>
                  <a:pt x="391536" y="417513"/>
                  <a:pt x="380508" y="414338"/>
                  <a:pt x="371055" y="407988"/>
                </a:cubicBezTo>
                <a:cubicBezTo>
                  <a:pt x="366328" y="404813"/>
                  <a:pt x="364753" y="400050"/>
                  <a:pt x="366328" y="395288"/>
                </a:cubicBezTo>
                <a:cubicBezTo>
                  <a:pt x="369479" y="390525"/>
                  <a:pt x="374206" y="388938"/>
                  <a:pt x="378932" y="390525"/>
                </a:cubicBezTo>
                <a:cubicBezTo>
                  <a:pt x="393112" y="398463"/>
                  <a:pt x="405715" y="400050"/>
                  <a:pt x="416744" y="395288"/>
                </a:cubicBezTo>
                <a:cubicBezTo>
                  <a:pt x="435649" y="387350"/>
                  <a:pt x="449829" y="368300"/>
                  <a:pt x="456131" y="352425"/>
                </a:cubicBezTo>
                <a:cubicBezTo>
                  <a:pt x="464008" y="331788"/>
                  <a:pt x="473461" y="303213"/>
                  <a:pt x="490791" y="285750"/>
                </a:cubicBezTo>
                <a:cubicBezTo>
                  <a:pt x="426197" y="271462"/>
                  <a:pt x="397838" y="282575"/>
                  <a:pt x="378932" y="295275"/>
                </a:cubicBezTo>
                <a:cubicBezTo>
                  <a:pt x="373024" y="298847"/>
                  <a:pt x="351164" y="315813"/>
                  <a:pt x="349244" y="342826"/>
                </a:cubicBezTo>
                <a:lnTo>
                  <a:pt x="352281" y="357989"/>
                </a:lnTo>
                <a:lnTo>
                  <a:pt x="353711" y="356536"/>
                </a:lnTo>
                <a:lnTo>
                  <a:pt x="384102" y="333651"/>
                </a:lnTo>
                <a:lnTo>
                  <a:pt x="393999" y="315441"/>
                </a:lnTo>
                <a:cubicBezTo>
                  <a:pt x="402371" y="300037"/>
                  <a:pt x="402371" y="300037"/>
                  <a:pt x="402371" y="300037"/>
                </a:cubicBezTo>
                <a:cubicBezTo>
                  <a:pt x="403897" y="295274"/>
                  <a:pt x="410003" y="293687"/>
                  <a:pt x="414582" y="295274"/>
                </a:cubicBezTo>
                <a:cubicBezTo>
                  <a:pt x="419162" y="298449"/>
                  <a:pt x="420688" y="304799"/>
                  <a:pt x="417635" y="309562"/>
                </a:cubicBezTo>
                <a:lnTo>
                  <a:pt x="414127" y="316251"/>
                </a:lnTo>
                <a:lnTo>
                  <a:pt x="435123" y="304799"/>
                </a:lnTo>
                <a:cubicBezTo>
                  <a:pt x="439841" y="303212"/>
                  <a:pt x="446132" y="304799"/>
                  <a:pt x="447705" y="309562"/>
                </a:cubicBezTo>
                <a:cubicBezTo>
                  <a:pt x="450850" y="314324"/>
                  <a:pt x="447705" y="320674"/>
                  <a:pt x="442987" y="322262"/>
                </a:cubicBezTo>
                <a:cubicBezTo>
                  <a:pt x="426769" y="329703"/>
                  <a:pt x="412541" y="337591"/>
                  <a:pt x="399972" y="345758"/>
                </a:cubicBezTo>
                <a:lnTo>
                  <a:pt x="398008" y="347253"/>
                </a:lnTo>
                <a:lnTo>
                  <a:pt x="399203" y="347489"/>
                </a:lnTo>
                <a:cubicBezTo>
                  <a:pt x="416169" y="350838"/>
                  <a:pt x="416169" y="350838"/>
                  <a:pt x="416169" y="350838"/>
                </a:cubicBezTo>
                <a:cubicBezTo>
                  <a:pt x="420810" y="352425"/>
                  <a:pt x="425450" y="357188"/>
                  <a:pt x="423903" y="361950"/>
                </a:cubicBezTo>
                <a:cubicBezTo>
                  <a:pt x="422357" y="366713"/>
                  <a:pt x="419263" y="369888"/>
                  <a:pt x="414623" y="369888"/>
                </a:cubicBezTo>
                <a:cubicBezTo>
                  <a:pt x="414623" y="369888"/>
                  <a:pt x="413076" y="369888"/>
                  <a:pt x="413076" y="369888"/>
                </a:cubicBezTo>
                <a:cubicBezTo>
                  <a:pt x="392967" y="365919"/>
                  <a:pt x="382913" y="363935"/>
                  <a:pt x="377886" y="362943"/>
                </a:cubicBezTo>
                <a:lnTo>
                  <a:pt x="377500" y="362866"/>
                </a:lnTo>
                <a:lnTo>
                  <a:pt x="366909" y="370929"/>
                </a:lnTo>
                <a:cubicBezTo>
                  <a:pt x="347742" y="388044"/>
                  <a:pt x="333883" y="405606"/>
                  <a:pt x="322678" y="422275"/>
                </a:cubicBezTo>
                <a:lnTo>
                  <a:pt x="303123" y="453857"/>
                </a:lnTo>
                <a:lnTo>
                  <a:pt x="303948" y="478259"/>
                </a:lnTo>
                <a:cubicBezTo>
                  <a:pt x="303579" y="494047"/>
                  <a:pt x="302518" y="507405"/>
                  <a:pt x="301625" y="517525"/>
                </a:cubicBezTo>
                <a:cubicBezTo>
                  <a:pt x="301625" y="522288"/>
                  <a:pt x="296863" y="527050"/>
                  <a:pt x="292100" y="527050"/>
                </a:cubicBezTo>
                <a:cubicBezTo>
                  <a:pt x="285750" y="527050"/>
                  <a:pt x="282575" y="522288"/>
                  <a:pt x="282575" y="515938"/>
                </a:cubicBezTo>
                <a:cubicBezTo>
                  <a:pt x="284163" y="489744"/>
                  <a:pt x="287338" y="442119"/>
                  <a:pt x="276424" y="387152"/>
                </a:cubicBezTo>
                <a:lnTo>
                  <a:pt x="270039" y="362713"/>
                </a:lnTo>
                <a:lnTo>
                  <a:pt x="250626" y="370880"/>
                </a:lnTo>
                <a:cubicBezTo>
                  <a:pt x="241697" y="373459"/>
                  <a:pt x="233362" y="374650"/>
                  <a:pt x="225425" y="374650"/>
                </a:cubicBezTo>
                <a:cubicBezTo>
                  <a:pt x="204787" y="374650"/>
                  <a:pt x="188912" y="366712"/>
                  <a:pt x="177800" y="360362"/>
                </a:cubicBezTo>
                <a:cubicBezTo>
                  <a:pt x="139700" y="334962"/>
                  <a:pt x="122237" y="284162"/>
                  <a:pt x="123825" y="249237"/>
                </a:cubicBezTo>
                <a:cubicBezTo>
                  <a:pt x="127000" y="211137"/>
                  <a:pt x="130175" y="150812"/>
                  <a:pt x="106362" y="130174"/>
                </a:cubicBezTo>
                <a:cubicBezTo>
                  <a:pt x="103187" y="126999"/>
                  <a:pt x="101600" y="122237"/>
                  <a:pt x="103187" y="119062"/>
                </a:cubicBezTo>
                <a:cubicBezTo>
                  <a:pt x="104775" y="114299"/>
                  <a:pt x="109537" y="112712"/>
                  <a:pt x="114300" y="112712"/>
                </a:cubicBezTo>
                <a:close/>
                <a:moveTo>
                  <a:pt x="291304" y="0"/>
                </a:moveTo>
                <a:cubicBezTo>
                  <a:pt x="451205" y="0"/>
                  <a:pt x="581025" y="130175"/>
                  <a:pt x="581025" y="290512"/>
                </a:cubicBezTo>
                <a:cubicBezTo>
                  <a:pt x="581025" y="431800"/>
                  <a:pt x="479702" y="552450"/>
                  <a:pt x="340382" y="577850"/>
                </a:cubicBezTo>
                <a:cubicBezTo>
                  <a:pt x="335633" y="577850"/>
                  <a:pt x="330883" y="574675"/>
                  <a:pt x="329300" y="569913"/>
                </a:cubicBezTo>
                <a:cubicBezTo>
                  <a:pt x="329300" y="563563"/>
                  <a:pt x="332466" y="558800"/>
                  <a:pt x="337216" y="558800"/>
                </a:cubicBezTo>
                <a:cubicBezTo>
                  <a:pt x="467037" y="534988"/>
                  <a:pt x="562027" y="422275"/>
                  <a:pt x="562027" y="290512"/>
                </a:cubicBezTo>
                <a:cubicBezTo>
                  <a:pt x="562027" y="141287"/>
                  <a:pt x="440123" y="19050"/>
                  <a:pt x="291304" y="19050"/>
                </a:cubicBezTo>
                <a:cubicBezTo>
                  <a:pt x="140902" y="19050"/>
                  <a:pt x="18998" y="141287"/>
                  <a:pt x="18998" y="290512"/>
                </a:cubicBezTo>
                <a:cubicBezTo>
                  <a:pt x="18998" y="439737"/>
                  <a:pt x="140902" y="561975"/>
                  <a:pt x="291304" y="561975"/>
                </a:cubicBezTo>
                <a:cubicBezTo>
                  <a:pt x="296053" y="561975"/>
                  <a:pt x="300803" y="566738"/>
                  <a:pt x="300803" y="571500"/>
                </a:cubicBezTo>
                <a:cubicBezTo>
                  <a:pt x="300803" y="577850"/>
                  <a:pt x="296053" y="581025"/>
                  <a:pt x="291304" y="581025"/>
                </a:cubicBezTo>
                <a:cubicBezTo>
                  <a:pt x="129820" y="581025"/>
                  <a:pt x="0" y="450850"/>
                  <a:pt x="0" y="290512"/>
                </a:cubicBezTo>
                <a:cubicBezTo>
                  <a:pt x="0" y="130175"/>
                  <a:pt x="129820" y="0"/>
                  <a:pt x="291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C86AD38-5CD7-1D0E-863C-E2820F55A3C2}"/>
              </a:ext>
            </a:extLst>
          </p:cNvPr>
          <p:cNvSpPr txBox="1"/>
          <p:nvPr/>
        </p:nvSpPr>
        <p:spPr>
          <a:xfrm>
            <a:off x="2743529" y="5212955"/>
            <a:ext cx="2476928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attractive environment </a:t>
            </a:r>
            <a:endParaRPr kumimoji="0" lang="et-E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for research and development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915F54F-B6C7-25B6-99A9-D9C96C028472}"/>
              </a:ext>
            </a:extLst>
          </p:cNvPr>
          <p:cNvSpPr txBox="1"/>
          <p:nvPr/>
        </p:nvSpPr>
        <p:spPr>
          <a:xfrm>
            <a:off x="422247" y="5262400"/>
            <a:ext cx="2347913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one of the world’s </a:t>
            </a:r>
            <a:endParaRPr kumimoji="0" lang="et-E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most open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and competitive business environments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01503B6B-361D-412D-DE39-4B235FAFD83D}"/>
              </a:ext>
            </a:extLst>
          </p:cNvPr>
          <p:cNvSpPr>
            <a:spLocks noChangeAspect="1"/>
          </p:cNvSpPr>
          <p:nvPr/>
        </p:nvSpPr>
        <p:spPr bwMode="auto">
          <a:xfrm>
            <a:off x="1226872" y="4430921"/>
            <a:ext cx="738664" cy="738664"/>
          </a:xfrm>
          <a:custGeom>
            <a:avLst/>
            <a:gdLst>
              <a:gd name="connsiteX0" fmla="*/ 225425 w 581025"/>
              <a:gd name="connsiteY0" fmla="*/ 522287 h 581025"/>
              <a:gd name="connsiteX1" fmla="*/ 263526 w 581025"/>
              <a:gd name="connsiteY1" fmla="*/ 522287 h 581025"/>
              <a:gd name="connsiteX2" fmla="*/ 273051 w 581025"/>
              <a:gd name="connsiteY2" fmla="*/ 531812 h 581025"/>
              <a:gd name="connsiteX3" fmla="*/ 263526 w 581025"/>
              <a:gd name="connsiteY3" fmla="*/ 541337 h 581025"/>
              <a:gd name="connsiteX4" fmla="*/ 225425 w 581025"/>
              <a:gd name="connsiteY4" fmla="*/ 541337 h 581025"/>
              <a:gd name="connsiteX5" fmla="*/ 214313 w 581025"/>
              <a:gd name="connsiteY5" fmla="*/ 531812 h 581025"/>
              <a:gd name="connsiteX6" fmla="*/ 225425 w 581025"/>
              <a:gd name="connsiteY6" fmla="*/ 522287 h 581025"/>
              <a:gd name="connsiteX7" fmla="*/ 330200 w 581025"/>
              <a:gd name="connsiteY7" fmla="*/ 495300 h 581025"/>
              <a:gd name="connsiteX8" fmla="*/ 406400 w 581025"/>
              <a:gd name="connsiteY8" fmla="*/ 495300 h 581025"/>
              <a:gd name="connsiteX9" fmla="*/ 415925 w 581025"/>
              <a:gd name="connsiteY9" fmla="*/ 504825 h 581025"/>
              <a:gd name="connsiteX10" fmla="*/ 406400 w 581025"/>
              <a:gd name="connsiteY10" fmla="*/ 514350 h 581025"/>
              <a:gd name="connsiteX11" fmla="*/ 330200 w 581025"/>
              <a:gd name="connsiteY11" fmla="*/ 514350 h 581025"/>
              <a:gd name="connsiteX12" fmla="*/ 320675 w 581025"/>
              <a:gd name="connsiteY12" fmla="*/ 504825 h 581025"/>
              <a:gd name="connsiteX13" fmla="*/ 330200 w 581025"/>
              <a:gd name="connsiteY13" fmla="*/ 495300 h 581025"/>
              <a:gd name="connsiteX14" fmla="*/ 166688 w 581025"/>
              <a:gd name="connsiteY14" fmla="*/ 487362 h 581025"/>
              <a:gd name="connsiteX15" fmla="*/ 227013 w 581025"/>
              <a:gd name="connsiteY15" fmla="*/ 487362 h 581025"/>
              <a:gd name="connsiteX16" fmla="*/ 238126 w 581025"/>
              <a:gd name="connsiteY16" fmla="*/ 496887 h 581025"/>
              <a:gd name="connsiteX17" fmla="*/ 227013 w 581025"/>
              <a:gd name="connsiteY17" fmla="*/ 508000 h 581025"/>
              <a:gd name="connsiteX18" fmla="*/ 166688 w 581025"/>
              <a:gd name="connsiteY18" fmla="*/ 508000 h 581025"/>
              <a:gd name="connsiteX19" fmla="*/ 157163 w 581025"/>
              <a:gd name="connsiteY19" fmla="*/ 496887 h 581025"/>
              <a:gd name="connsiteX20" fmla="*/ 166688 w 581025"/>
              <a:gd name="connsiteY20" fmla="*/ 487362 h 581025"/>
              <a:gd name="connsiteX21" fmla="*/ 357064 w 581025"/>
              <a:gd name="connsiteY21" fmla="*/ 450850 h 581025"/>
              <a:gd name="connsiteX22" fmla="*/ 458912 w 581025"/>
              <a:gd name="connsiteY22" fmla="*/ 450850 h 581025"/>
              <a:gd name="connsiteX23" fmla="*/ 468313 w 581025"/>
              <a:gd name="connsiteY23" fmla="*/ 460375 h 581025"/>
              <a:gd name="connsiteX24" fmla="*/ 458912 w 581025"/>
              <a:gd name="connsiteY24" fmla="*/ 471488 h 581025"/>
              <a:gd name="connsiteX25" fmla="*/ 357064 w 581025"/>
              <a:gd name="connsiteY25" fmla="*/ 471488 h 581025"/>
              <a:gd name="connsiteX26" fmla="*/ 347663 w 581025"/>
              <a:gd name="connsiteY26" fmla="*/ 460375 h 581025"/>
              <a:gd name="connsiteX27" fmla="*/ 357064 w 581025"/>
              <a:gd name="connsiteY27" fmla="*/ 450850 h 581025"/>
              <a:gd name="connsiteX28" fmla="*/ 212725 w 581025"/>
              <a:gd name="connsiteY28" fmla="*/ 450850 h 581025"/>
              <a:gd name="connsiteX29" fmla="*/ 257175 w 581025"/>
              <a:gd name="connsiteY29" fmla="*/ 450850 h 581025"/>
              <a:gd name="connsiteX30" fmla="*/ 266700 w 581025"/>
              <a:gd name="connsiteY30" fmla="*/ 460375 h 581025"/>
              <a:gd name="connsiteX31" fmla="*/ 257175 w 581025"/>
              <a:gd name="connsiteY31" fmla="*/ 471488 h 581025"/>
              <a:gd name="connsiteX32" fmla="*/ 212725 w 581025"/>
              <a:gd name="connsiteY32" fmla="*/ 471488 h 581025"/>
              <a:gd name="connsiteX33" fmla="*/ 203200 w 581025"/>
              <a:gd name="connsiteY33" fmla="*/ 460375 h 581025"/>
              <a:gd name="connsiteX34" fmla="*/ 212725 w 581025"/>
              <a:gd name="connsiteY34" fmla="*/ 450850 h 581025"/>
              <a:gd name="connsiteX35" fmla="*/ 111125 w 581025"/>
              <a:gd name="connsiteY35" fmla="*/ 450850 h 581025"/>
              <a:gd name="connsiteX36" fmla="*/ 157163 w 581025"/>
              <a:gd name="connsiteY36" fmla="*/ 450850 h 581025"/>
              <a:gd name="connsiteX37" fmla="*/ 166688 w 581025"/>
              <a:gd name="connsiteY37" fmla="*/ 460375 h 581025"/>
              <a:gd name="connsiteX38" fmla="*/ 157163 w 581025"/>
              <a:gd name="connsiteY38" fmla="*/ 471488 h 581025"/>
              <a:gd name="connsiteX39" fmla="*/ 111125 w 581025"/>
              <a:gd name="connsiteY39" fmla="*/ 471488 h 581025"/>
              <a:gd name="connsiteX40" fmla="*/ 101600 w 581025"/>
              <a:gd name="connsiteY40" fmla="*/ 460375 h 581025"/>
              <a:gd name="connsiteX41" fmla="*/ 111125 w 581025"/>
              <a:gd name="connsiteY41" fmla="*/ 450850 h 581025"/>
              <a:gd name="connsiteX42" fmla="*/ 114300 w 581025"/>
              <a:gd name="connsiteY42" fmla="*/ 112712 h 581025"/>
              <a:gd name="connsiteX43" fmla="*/ 301625 w 581025"/>
              <a:gd name="connsiteY43" fmla="*/ 201612 h 581025"/>
              <a:gd name="connsiteX44" fmla="*/ 311150 w 581025"/>
              <a:gd name="connsiteY44" fmla="*/ 325437 h 581025"/>
              <a:gd name="connsiteX45" fmla="*/ 298450 w 581025"/>
              <a:gd name="connsiteY45" fmla="*/ 328612 h 581025"/>
              <a:gd name="connsiteX46" fmla="*/ 295275 w 581025"/>
              <a:gd name="connsiteY46" fmla="*/ 314325 h 581025"/>
              <a:gd name="connsiteX47" fmla="*/ 285750 w 581025"/>
              <a:gd name="connsiteY47" fmla="*/ 212725 h 581025"/>
              <a:gd name="connsiteX48" fmla="*/ 133350 w 581025"/>
              <a:gd name="connsiteY48" fmla="*/ 134937 h 581025"/>
              <a:gd name="connsiteX49" fmla="*/ 144462 w 581025"/>
              <a:gd name="connsiteY49" fmla="*/ 250825 h 581025"/>
              <a:gd name="connsiteX50" fmla="*/ 187325 w 581025"/>
              <a:gd name="connsiteY50" fmla="*/ 342900 h 581025"/>
              <a:gd name="connsiteX51" fmla="*/ 226219 w 581025"/>
              <a:gd name="connsiteY51" fmla="*/ 354806 h 581025"/>
              <a:gd name="connsiteX52" fmla="*/ 265119 w 581025"/>
              <a:gd name="connsiteY52" fmla="*/ 344197 h 581025"/>
              <a:gd name="connsiteX53" fmla="*/ 253258 w 581025"/>
              <a:gd name="connsiteY53" fmla="*/ 315042 h 581025"/>
              <a:gd name="connsiteX54" fmla="*/ 215875 w 581025"/>
              <a:gd name="connsiteY54" fmla="*/ 306735 h 581025"/>
              <a:gd name="connsiteX55" fmla="*/ 185737 w 581025"/>
              <a:gd name="connsiteY55" fmla="*/ 300038 h 581025"/>
              <a:gd name="connsiteX56" fmla="*/ 179387 w 581025"/>
              <a:gd name="connsiteY56" fmla="*/ 287338 h 581025"/>
              <a:gd name="connsiteX57" fmla="*/ 190500 w 581025"/>
              <a:gd name="connsiteY57" fmla="*/ 280987 h 581025"/>
              <a:gd name="connsiteX58" fmla="*/ 231800 w 581025"/>
              <a:gd name="connsiteY58" fmla="*/ 290165 h 581025"/>
              <a:gd name="connsiteX59" fmla="*/ 242544 w 581025"/>
              <a:gd name="connsiteY59" fmla="*/ 292553 h 581025"/>
              <a:gd name="connsiteX60" fmla="*/ 221478 w 581025"/>
              <a:gd name="connsiteY60" fmla="*/ 257029 h 581025"/>
              <a:gd name="connsiteX61" fmla="*/ 185738 w 581025"/>
              <a:gd name="connsiteY61" fmla="*/ 214312 h 581025"/>
              <a:gd name="connsiteX62" fmla="*/ 185738 w 581025"/>
              <a:gd name="connsiteY62" fmla="*/ 201612 h 581025"/>
              <a:gd name="connsiteX63" fmla="*/ 200025 w 581025"/>
              <a:gd name="connsiteY63" fmla="*/ 201612 h 581025"/>
              <a:gd name="connsiteX64" fmla="*/ 237859 w 581025"/>
              <a:gd name="connsiteY64" fmla="*/ 246245 h 581025"/>
              <a:gd name="connsiteX65" fmla="*/ 240332 w 581025"/>
              <a:gd name="connsiteY65" fmla="*/ 250370 h 581025"/>
              <a:gd name="connsiteX66" fmla="*/ 240507 w 581025"/>
              <a:gd name="connsiteY66" fmla="*/ 243879 h 581025"/>
              <a:gd name="connsiteX67" fmla="*/ 241300 w 581025"/>
              <a:gd name="connsiteY67" fmla="*/ 220662 h 581025"/>
              <a:gd name="connsiteX68" fmla="*/ 260351 w 581025"/>
              <a:gd name="connsiteY68" fmla="*/ 220662 h 581025"/>
              <a:gd name="connsiteX69" fmla="*/ 259681 w 581025"/>
              <a:gd name="connsiteY69" fmla="*/ 264194 h 581025"/>
              <a:gd name="connsiteX70" fmla="*/ 258831 w 581025"/>
              <a:gd name="connsiteY70" fmla="*/ 281219 h 581025"/>
              <a:gd name="connsiteX71" fmla="*/ 265460 w 581025"/>
              <a:gd name="connsiteY71" fmla="*/ 292274 h 581025"/>
              <a:gd name="connsiteX72" fmla="*/ 291014 w 581025"/>
              <a:gd name="connsiteY72" fmla="*/ 360798 h 581025"/>
              <a:gd name="connsiteX73" fmla="*/ 301244 w 581025"/>
              <a:gd name="connsiteY73" fmla="*/ 419347 h 581025"/>
              <a:gd name="connsiteX74" fmla="*/ 306632 w 581025"/>
              <a:gd name="connsiteY74" fmla="*/ 410617 h 581025"/>
              <a:gd name="connsiteX75" fmla="*/ 326968 w 581025"/>
              <a:gd name="connsiteY75" fmla="*/ 383723 h 581025"/>
              <a:gd name="connsiteX76" fmla="*/ 336215 w 581025"/>
              <a:gd name="connsiteY76" fmla="*/ 374322 h 581025"/>
              <a:gd name="connsiteX77" fmla="*/ 329575 w 581025"/>
              <a:gd name="connsiteY77" fmla="*/ 349052 h 581025"/>
              <a:gd name="connsiteX78" fmla="*/ 367904 w 581025"/>
              <a:gd name="connsiteY78" fmla="*/ 279400 h 581025"/>
              <a:gd name="connsiteX79" fmla="*/ 515999 w 581025"/>
              <a:gd name="connsiteY79" fmla="*/ 273050 h 581025"/>
              <a:gd name="connsiteX80" fmla="*/ 523876 w 581025"/>
              <a:gd name="connsiteY80" fmla="*/ 282575 h 581025"/>
              <a:gd name="connsiteX81" fmla="*/ 515999 w 581025"/>
              <a:gd name="connsiteY81" fmla="*/ 292100 h 581025"/>
              <a:gd name="connsiteX82" fmla="*/ 473461 w 581025"/>
              <a:gd name="connsiteY82" fmla="*/ 360363 h 581025"/>
              <a:gd name="connsiteX83" fmla="*/ 424621 w 581025"/>
              <a:gd name="connsiteY83" fmla="*/ 412750 h 581025"/>
              <a:gd name="connsiteX84" fmla="*/ 402564 w 581025"/>
              <a:gd name="connsiteY84" fmla="*/ 417513 h 581025"/>
              <a:gd name="connsiteX85" fmla="*/ 371055 w 581025"/>
              <a:gd name="connsiteY85" fmla="*/ 407988 h 581025"/>
              <a:gd name="connsiteX86" fmla="*/ 366328 w 581025"/>
              <a:gd name="connsiteY86" fmla="*/ 395288 h 581025"/>
              <a:gd name="connsiteX87" fmla="*/ 378932 w 581025"/>
              <a:gd name="connsiteY87" fmla="*/ 390525 h 581025"/>
              <a:gd name="connsiteX88" fmla="*/ 416744 w 581025"/>
              <a:gd name="connsiteY88" fmla="*/ 395288 h 581025"/>
              <a:gd name="connsiteX89" fmla="*/ 456131 w 581025"/>
              <a:gd name="connsiteY89" fmla="*/ 352425 h 581025"/>
              <a:gd name="connsiteX90" fmla="*/ 490791 w 581025"/>
              <a:gd name="connsiteY90" fmla="*/ 285750 h 581025"/>
              <a:gd name="connsiteX91" fmla="*/ 378932 w 581025"/>
              <a:gd name="connsiteY91" fmla="*/ 295275 h 581025"/>
              <a:gd name="connsiteX92" fmla="*/ 349244 w 581025"/>
              <a:gd name="connsiteY92" fmla="*/ 342826 h 581025"/>
              <a:gd name="connsiteX93" fmla="*/ 352281 w 581025"/>
              <a:gd name="connsiteY93" fmla="*/ 357989 h 581025"/>
              <a:gd name="connsiteX94" fmla="*/ 353711 w 581025"/>
              <a:gd name="connsiteY94" fmla="*/ 356536 h 581025"/>
              <a:gd name="connsiteX95" fmla="*/ 384102 w 581025"/>
              <a:gd name="connsiteY95" fmla="*/ 333651 h 581025"/>
              <a:gd name="connsiteX96" fmla="*/ 393999 w 581025"/>
              <a:gd name="connsiteY96" fmla="*/ 315441 h 581025"/>
              <a:gd name="connsiteX97" fmla="*/ 402371 w 581025"/>
              <a:gd name="connsiteY97" fmla="*/ 300037 h 581025"/>
              <a:gd name="connsiteX98" fmla="*/ 414582 w 581025"/>
              <a:gd name="connsiteY98" fmla="*/ 295274 h 581025"/>
              <a:gd name="connsiteX99" fmla="*/ 417635 w 581025"/>
              <a:gd name="connsiteY99" fmla="*/ 309562 h 581025"/>
              <a:gd name="connsiteX100" fmla="*/ 414127 w 581025"/>
              <a:gd name="connsiteY100" fmla="*/ 316251 h 581025"/>
              <a:gd name="connsiteX101" fmla="*/ 435123 w 581025"/>
              <a:gd name="connsiteY101" fmla="*/ 304799 h 581025"/>
              <a:gd name="connsiteX102" fmla="*/ 447705 w 581025"/>
              <a:gd name="connsiteY102" fmla="*/ 309562 h 581025"/>
              <a:gd name="connsiteX103" fmla="*/ 442987 w 581025"/>
              <a:gd name="connsiteY103" fmla="*/ 322262 h 581025"/>
              <a:gd name="connsiteX104" fmla="*/ 399972 w 581025"/>
              <a:gd name="connsiteY104" fmla="*/ 345758 h 581025"/>
              <a:gd name="connsiteX105" fmla="*/ 398008 w 581025"/>
              <a:gd name="connsiteY105" fmla="*/ 347253 h 581025"/>
              <a:gd name="connsiteX106" fmla="*/ 399203 w 581025"/>
              <a:gd name="connsiteY106" fmla="*/ 347489 h 581025"/>
              <a:gd name="connsiteX107" fmla="*/ 416169 w 581025"/>
              <a:gd name="connsiteY107" fmla="*/ 350838 h 581025"/>
              <a:gd name="connsiteX108" fmla="*/ 423903 w 581025"/>
              <a:gd name="connsiteY108" fmla="*/ 361950 h 581025"/>
              <a:gd name="connsiteX109" fmla="*/ 414623 w 581025"/>
              <a:gd name="connsiteY109" fmla="*/ 369888 h 581025"/>
              <a:gd name="connsiteX110" fmla="*/ 413076 w 581025"/>
              <a:gd name="connsiteY110" fmla="*/ 369888 h 581025"/>
              <a:gd name="connsiteX111" fmla="*/ 377886 w 581025"/>
              <a:gd name="connsiteY111" fmla="*/ 362943 h 581025"/>
              <a:gd name="connsiteX112" fmla="*/ 377500 w 581025"/>
              <a:gd name="connsiteY112" fmla="*/ 362866 h 581025"/>
              <a:gd name="connsiteX113" fmla="*/ 366909 w 581025"/>
              <a:gd name="connsiteY113" fmla="*/ 370929 h 581025"/>
              <a:gd name="connsiteX114" fmla="*/ 322678 w 581025"/>
              <a:gd name="connsiteY114" fmla="*/ 422275 h 581025"/>
              <a:gd name="connsiteX115" fmla="*/ 303123 w 581025"/>
              <a:gd name="connsiteY115" fmla="*/ 453857 h 581025"/>
              <a:gd name="connsiteX116" fmla="*/ 303948 w 581025"/>
              <a:gd name="connsiteY116" fmla="*/ 478259 h 581025"/>
              <a:gd name="connsiteX117" fmla="*/ 301625 w 581025"/>
              <a:gd name="connsiteY117" fmla="*/ 517525 h 581025"/>
              <a:gd name="connsiteX118" fmla="*/ 292100 w 581025"/>
              <a:gd name="connsiteY118" fmla="*/ 527050 h 581025"/>
              <a:gd name="connsiteX119" fmla="*/ 282575 w 581025"/>
              <a:gd name="connsiteY119" fmla="*/ 515938 h 581025"/>
              <a:gd name="connsiteX120" fmla="*/ 276424 w 581025"/>
              <a:gd name="connsiteY120" fmla="*/ 387152 h 581025"/>
              <a:gd name="connsiteX121" fmla="*/ 270039 w 581025"/>
              <a:gd name="connsiteY121" fmla="*/ 362713 h 581025"/>
              <a:gd name="connsiteX122" fmla="*/ 250626 w 581025"/>
              <a:gd name="connsiteY122" fmla="*/ 370880 h 581025"/>
              <a:gd name="connsiteX123" fmla="*/ 225425 w 581025"/>
              <a:gd name="connsiteY123" fmla="*/ 374650 h 581025"/>
              <a:gd name="connsiteX124" fmla="*/ 177800 w 581025"/>
              <a:gd name="connsiteY124" fmla="*/ 360362 h 581025"/>
              <a:gd name="connsiteX125" fmla="*/ 123825 w 581025"/>
              <a:gd name="connsiteY125" fmla="*/ 249237 h 581025"/>
              <a:gd name="connsiteX126" fmla="*/ 106362 w 581025"/>
              <a:gd name="connsiteY126" fmla="*/ 130174 h 581025"/>
              <a:gd name="connsiteX127" fmla="*/ 103187 w 581025"/>
              <a:gd name="connsiteY127" fmla="*/ 119062 h 581025"/>
              <a:gd name="connsiteX128" fmla="*/ 114300 w 581025"/>
              <a:gd name="connsiteY128" fmla="*/ 112712 h 581025"/>
              <a:gd name="connsiteX129" fmla="*/ 291304 w 581025"/>
              <a:gd name="connsiteY129" fmla="*/ 0 h 581025"/>
              <a:gd name="connsiteX130" fmla="*/ 581025 w 581025"/>
              <a:gd name="connsiteY130" fmla="*/ 290512 h 581025"/>
              <a:gd name="connsiteX131" fmla="*/ 340382 w 581025"/>
              <a:gd name="connsiteY131" fmla="*/ 577850 h 581025"/>
              <a:gd name="connsiteX132" fmla="*/ 329300 w 581025"/>
              <a:gd name="connsiteY132" fmla="*/ 569913 h 581025"/>
              <a:gd name="connsiteX133" fmla="*/ 337216 w 581025"/>
              <a:gd name="connsiteY133" fmla="*/ 558800 h 581025"/>
              <a:gd name="connsiteX134" fmla="*/ 562027 w 581025"/>
              <a:gd name="connsiteY134" fmla="*/ 290512 h 581025"/>
              <a:gd name="connsiteX135" fmla="*/ 291304 w 581025"/>
              <a:gd name="connsiteY135" fmla="*/ 19050 h 581025"/>
              <a:gd name="connsiteX136" fmla="*/ 18998 w 581025"/>
              <a:gd name="connsiteY136" fmla="*/ 290512 h 581025"/>
              <a:gd name="connsiteX137" fmla="*/ 291304 w 581025"/>
              <a:gd name="connsiteY137" fmla="*/ 561975 h 581025"/>
              <a:gd name="connsiteX138" fmla="*/ 300803 w 581025"/>
              <a:gd name="connsiteY138" fmla="*/ 571500 h 581025"/>
              <a:gd name="connsiteX139" fmla="*/ 291304 w 581025"/>
              <a:gd name="connsiteY139" fmla="*/ 581025 h 581025"/>
              <a:gd name="connsiteX140" fmla="*/ 0 w 581025"/>
              <a:gd name="connsiteY140" fmla="*/ 290512 h 581025"/>
              <a:gd name="connsiteX141" fmla="*/ 291304 w 581025"/>
              <a:gd name="connsiteY141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81025" h="581025">
                <a:moveTo>
                  <a:pt x="225425" y="522287"/>
                </a:moveTo>
                <a:cubicBezTo>
                  <a:pt x="263526" y="522287"/>
                  <a:pt x="263526" y="522287"/>
                  <a:pt x="263526" y="522287"/>
                </a:cubicBezTo>
                <a:cubicBezTo>
                  <a:pt x="268288" y="522287"/>
                  <a:pt x="273051" y="527050"/>
                  <a:pt x="273051" y="531812"/>
                </a:cubicBezTo>
                <a:cubicBezTo>
                  <a:pt x="273051" y="538162"/>
                  <a:pt x="268288" y="541337"/>
                  <a:pt x="263526" y="541337"/>
                </a:cubicBezTo>
                <a:cubicBezTo>
                  <a:pt x="225425" y="541337"/>
                  <a:pt x="225425" y="541337"/>
                  <a:pt x="225425" y="541337"/>
                </a:cubicBezTo>
                <a:cubicBezTo>
                  <a:pt x="219075" y="541337"/>
                  <a:pt x="214313" y="538162"/>
                  <a:pt x="214313" y="531812"/>
                </a:cubicBezTo>
                <a:cubicBezTo>
                  <a:pt x="214313" y="527050"/>
                  <a:pt x="219075" y="522287"/>
                  <a:pt x="225425" y="522287"/>
                </a:cubicBezTo>
                <a:close/>
                <a:moveTo>
                  <a:pt x="330200" y="495300"/>
                </a:moveTo>
                <a:cubicBezTo>
                  <a:pt x="406400" y="495300"/>
                  <a:pt x="406400" y="495300"/>
                  <a:pt x="406400" y="495300"/>
                </a:cubicBezTo>
                <a:cubicBezTo>
                  <a:pt x="411163" y="495300"/>
                  <a:pt x="415925" y="500063"/>
                  <a:pt x="415925" y="504825"/>
                </a:cubicBezTo>
                <a:cubicBezTo>
                  <a:pt x="415925" y="511175"/>
                  <a:pt x="411163" y="514350"/>
                  <a:pt x="406400" y="514350"/>
                </a:cubicBezTo>
                <a:cubicBezTo>
                  <a:pt x="330200" y="514350"/>
                  <a:pt x="330200" y="514350"/>
                  <a:pt x="330200" y="514350"/>
                </a:cubicBezTo>
                <a:cubicBezTo>
                  <a:pt x="323850" y="514350"/>
                  <a:pt x="320675" y="511175"/>
                  <a:pt x="320675" y="504825"/>
                </a:cubicBezTo>
                <a:cubicBezTo>
                  <a:pt x="320675" y="500063"/>
                  <a:pt x="323850" y="495300"/>
                  <a:pt x="330200" y="495300"/>
                </a:cubicBezTo>
                <a:close/>
                <a:moveTo>
                  <a:pt x="166688" y="487362"/>
                </a:moveTo>
                <a:cubicBezTo>
                  <a:pt x="227013" y="487362"/>
                  <a:pt x="227013" y="487362"/>
                  <a:pt x="227013" y="487362"/>
                </a:cubicBezTo>
                <a:cubicBezTo>
                  <a:pt x="233363" y="487362"/>
                  <a:pt x="238126" y="492125"/>
                  <a:pt x="238126" y="496887"/>
                </a:cubicBezTo>
                <a:cubicBezTo>
                  <a:pt x="238126" y="503237"/>
                  <a:pt x="233363" y="508000"/>
                  <a:pt x="227013" y="508000"/>
                </a:cubicBezTo>
                <a:cubicBezTo>
                  <a:pt x="166688" y="508000"/>
                  <a:pt x="166688" y="508000"/>
                  <a:pt x="166688" y="508000"/>
                </a:cubicBezTo>
                <a:cubicBezTo>
                  <a:pt x="161925" y="508000"/>
                  <a:pt x="157163" y="503237"/>
                  <a:pt x="157163" y="496887"/>
                </a:cubicBezTo>
                <a:cubicBezTo>
                  <a:pt x="157163" y="492125"/>
                  <a:pt x="161925" y="487362"/>
                  <a:pt x="166688" y="487362"/>
                </a:cubicBezTo>
                <a:close/>
                <a:moveTo>
                  <a:pt x="357064" y="450850"/>
                </a:moveTo>
                <a:cubicBezTo>
                  <a:pt x="458912" y="450850"/>
                  <a:pt x="458912" y="450850"/>
                  <a:pt x="458912" y="450850"/>
                </a:cubicBezTo>
                <a:cubicBezTo>
                  <a:pt x="465179" y="450850"/>
                  <a:pt x="468313" y="455613"/>
                  <a:pt x="468313" y="460375"/>
                </a:cubicBezTo>
                <a:cubicBezTo>
                  <a:pt x="468313" y="466725"/>
                  <a:pt x="465179" y="471488"/>
                  <a:pt x="458912" y="471488"/>
                </a:cubicBezTo>
                <a:cubicBezTo>
                  <a:pt x="357064" y="471488"/>
                  <a:pt x="357064" y="471488"/>
                  <a:pt x="357064" y="471488"/>
                </a:cubicBezTo>
                <a:cubicBezTo>
                  <a:pt x="352364" y="471488"/>
                  <a:pt x="347663" y="466725"/>
                  <a:pt x="347663" y="460375"/>
                </a:cubicBezTo>
                <a:cubicBezTo>
                  <a:pt x="347663" y="455613"/>
                  <a:pt x="352364" y="450850"/>
                  <a:pt x="357064" y="450850"/>
                </a:cubicBezTo>
                <a:close/>
                <a:moveTo>
                  <a:pt x="212725" y="450850"/>
                </a:moveTo>
                <a:cubicBezTo>
                  <a:pt x="257175" y="450850"/>
                  <a:pt x="257175" y="450850"/>
                  <a:pt x="257175" y="450850"/>
                </a:cubicBezTo>
                <a:cubicBezTo>
                  <a:pt x="263525" y="450850"/>
                  <a:pt x="266700" y="455613"/>
                  <a:pt x="266700" y="460375"/>
                </a:cubicBezTo>
                <a:cubicBezTo>
                  <a:pt x="266700" y="466725"/>
                  <a:pt x="263525" y="471488"/>
                  <a:pt x="257175" y="471488"/>
                </a:cubicBezTo>
                <a:cubicBezTo>
                  <a:pt x="212725" y="471488"/>
                  <a:pt x="212725" y="471488"/>
                  <a:pt x="212725" y="471488"/>
                </a:cubicBezTo>
                <a:cubicBezTo>
                  <a:pt x="206375" y="471488"/>
                  <a:pt x="203200" y="466725"/>
                  <a:pt x="203200" y="460375"/>
                </a:cubicBezTo>
                <a:cubicBezTo>
                  <a:pt x="203200" y="455613"/>
                  <a:pt x="206375" y="450850"/>
                  <a:pt x="212725" y="450850"/>
                </a:cubicBezTo>
                <a:close/>
                <a:moveTo>
                  <a:pt x="111125" y="450850"/>
                </a:moveTo>
                <a:cubicBezTo>
                  <a:pt x="157163" y="450850"/>
                  <a:pt x="157163" y="450850"/>
                  <a:pt x="157163" y="450850"/>
                </a:cubicBezTo>
                <a:cubicBezTo>
                  <a:pt x="161925" y="450850"/>
                  <a:pt x="166688" y="455613"/>
                  <a:pt x="166688" y="460375"/>
                </a:cubicBezTo>
                <a:cubicBezTo>
                  <a:pt x="166688" y="466725"/>
                  <a:pt x="161925" y="471488"/>
                  <a:pt x="157163" y="471488"/>
                </a:cubicBezTo>
                <a:cubicBezTo>
                  <a:pt x="111125" y="471488"/>
                  <a:pt x="111125" y="471488"/>
                  <a:pt x="111125" y="471488"/>
                </a:cubicBezTo>
                <a:cubicBezTo>
                  <a:pt x="106362" y="471488"/>
                  <a:pt x="101600" y="466725"/>
                  <a:pt x="101600" y="460375"/>
                </a:cubicBezTo>
                <a:cubicBezTo>
                  <a:pt x="101600" y="455613"/>
                  <a:pt x="106362" y="450850"/>
                  <a:pt x="111125" y="450850"/>
                </a:cubicBezTo>
                <a:close/>
                <a:moveTo>
                  <a:pt x="114300" y="112712"/>
                </a:moveTo>
                <a:cubicBezTo>
                  <a:pt x="241300" y="130174"/>
                  <a:pt x="279400" y="165100"/>
                  <a:pt x="301625" y="201612"/>
                </a:cubicBezTo>
                <a:cubicBezTo>
                  <a:pt x="322262" y="234950"/>
                  <a:pt x="336550" y="285750"/>
                  <a:pt x="311150" y="325437"/>
                </a:cubicBezTo>
                <a:cubicBezTo>
                  <a:pt x="309562" y="330200"/>
                  <a:pt x="303212" y="330200"/>
                  <a:pt x="298450" y="328612"/>
                </a:cubicBezTo>
                <a:cubicBezTo>
                  <a:pt x="293687" y="325437"/>
                  <a:pt x="292100" y="319087"/>
                  <a:pt x="295275" y="314325"/>
                </a:cubicBezTo>
                <a:cubicBezTo>
                  <a:pt x="315912" y="282575"/>
                  <a:pt x="303212" y="241300"/>
                  <a:pt x="285750" y="212725"/>
                </a:cubicBezTo>
                <a:cubicBezTo>
                  <a:pt x="266700" y="182562"/>
                  <a:pt x="234950" y="152400"/>
                  <a:pt x="133350" y="134937"/>
                </a:cubicBezTo>
                <a:cubicBezTo>
                  <a:pt x="149225" y="166687"/>
                  <a:pt x="146050" y="214312"/>
                  <a:pt x="144462" y="250825"/>
                </a:cubicBezTo>
                <a:cubicBezTo>
                  <a:pt x="142875" y="280987"/>
                  <a:pt x="157162" y="323850"/>
                  <a:pt x="187325" y="342900"/>
                </a:cubicBezTo>
                <a:cubicBezTo>
                  <a:pt x="199231" y="350837"/>
                  <a:pt x="212328" y="354806"/>
                  <a:pt x="226219" y="354806"/>
                </a:cubicBezTo>
                <a:lnTo>
                  <a:pt x="265119" y="344197"/>
                </a:lnTo>
                <a:lnTo>
                  <a:pt x="253258" y="315042"/>
                </a:lnTo>
                <a:lnTo>
                  <a:pt x="215875" y="306735"/>
                </a:lnTo>
                <a:cubicBezTo>
                  <a:pt x="185737" y="300038"/>
                  <a:pt x="185737" y="300038"/>
                  <a:pt x="185737" y="300038"/>
                </a:cubicBezTo>
                <a:cubicBezTo>
                  <a:pt x="180975" y="298450"/>
                  <a:pt x="177800" y="293688"/>
                  <a:pt x="179387" y="287338"/>
                </a:cubicBezTo>
                <a:cubicBezTo>
                  <a:pt x="180975" y="282575"/>
                  <a:pt x="185737" y="279400"/>
                  <a:pt x="190500" y="280987"/>
                </a:cubicBezTo>
                <a:cubicBezTo>
                  <a:pt x="208359" y="284956"/>
                  <a:pt x="221754" y="287933"/>
                  <a:pt x="231800" y="290165"/>
                </a:cubicBezTo>
                <a:lnTo>
                  <a:pt x="242544" y="292553"/>
                </a:lnTo>
                <a:lnTo>
                  <a:pt x="221478" y="257029"/>
                </a:lnTo>
                <a:cubicBezTo>
                  <a:pt x="211262" y="242515"/>
                  <a:pt x="199430" y="228203"/>
                  <a:pt x="185738" y="214312"/>
                </a:cubicBezTo>
                <a:cubicBezTo>
                  <a:pt x="182563" y="211137"/>
                  <a:pt x="182563" y="204787"/>
                  <a:pt x="185738" y="201612"/>
                </a:cubicBezTo>
                <a:cubicBezTo>
                  <a:pt x="190500" y="196850"/>
                  <a:pt x="196850" y="196850"/>
                  <a:pt x="200025" y="201612"/>
                </a:cubicBezTo>
                <a:cubicBezTo>
                  <a:pt x="214511" y="216098"/>
                  <a:pt x="227038" y="231056"/>
                  <a:pt x="237859" y="246245"/>
                </a:cubicBezTo>
                <a:lnTo>
                  <a:pt x="240332" y="250370"/>
                </a:lnTo>
                <a:lnTo>
                  <a:pt x="240507" y="243879"/>
                </a:lnTo>
                <a:cubicBezTo>
                  <a:pt x="240904" y="230981"/>
                  <a:pt x="241300" y="220662"/>
                  <a:pt x="241300" y="220662"/>
                </a:cubicBezTo>
                <a:cubicBezTo>
                  <a:pt x="260351" y="220662"/>
                  <a:pt x="260351" y="220662"/>
                  <a:pt x="260351" y="220662"/>
                </a:cubicBezTo>
                <a:cubicBezTo>
                  <a:pt x="260351" y="220662"/>
                  <a:pt x="260351" y="243879"/>
                  <a:pt x="259681" y="264194"/>
                </a:cubicBezTo>
                <a:lnTo>
                  <a:pt x="258831" y="281219"/>
                </a:lnTo>
                <a:lnTo>
                  <a:pt x="265460" y="292274"/>
                </a:lnTo>
                <a:cubicBezTo>
                  <a:pt x="276957" y="315398"/>
                  <a:pt x="285189" y="338508"/>
                  <a:pt x="291014" y="360798"/>
                </a:cubicBezTo>
                <a:lnTo>
                  <a:pt x="301244" y="419347"/>
                </a:lnTo>
                <a:lnTo>
                  <a:pt x="306632" y="410617"/>
                </a:lnTo>
                <a:cubicBezTo>
                  <a:pt x="312584" y="401798"/>
                  <a:pt x="319242" y="392785"/>
                  <a:pt x="326968" y="383723"/>
                </a:cubicBezTo>
                <a:lnTo>
                  <a:pt x="336215" y="374322"/>
                </a:lnTo>
                <a:lnTo>
                  <a:pt x="329575" y="349052"/>
                </a:lnTo>
                <a:cubicBezTo>
                  <a:pt x="328615" y="318691"/>
                  <a:pt x="347817" y="293688"/>
                  <a:pt x="367904" y="279400"/>
                </a:cubicBezTo>
                <a:cubicBezTo>
                  <a:pt x="404140" y="255587"/>
                  <a:pt x="449829" y="254000"/>
                  <a:pt x="515999" y="273050"/>
                </a:cubicBezTo>
                <a:cubicBezTo>
                  <a:pt x="520725" y="274637"/>
                  <a:pt x="523876" y="277813"/>
                  <a:pt x="523876" y="282575"/>
                </a:cubicBezTo>
                <a:cubicBezTo>
                  <a:pt x="523876" y="287338"/>
                  <a:pt x="520725" y="290513"/>
                  <a:pt x="515999" y="292100"/>
                </a:cubicBezTo>
                <a:cubicBezTo>
                  <a:pt x="497093" y="298450"/>
                  <a:pt x="482914" y="334963"/>
                  <a:pt x="473461" y="360363"/>
                </a:cubicBezTo>
                <a:cubicBezTo>
                  <a:pt x="467159" y="377825"/>
                  <a:pt x="449829" y="403225"/>
                  <a:pt x="424621" y="412750"/>
                </a:cubicBezTo>
                <a:cubicBezTo>
                  <a:pt x="416744" y="415925"/>
                  <a:pt x="410442" y="417513"/>
                  <a:pt x="402564" y="417513"/>
                </a:cubicBezTo>
                <a:cubicBezTo>
                  <a:pt x="391536" y="417513"/>
                  <a:pt x="380508" y="414338"/>
                  <a:pt x="371055" y="407988"/>
                </a:cubicBezTo>
                <a:cubicBezTo>
                  <a:pt x="366328" y="404813"/>
                  <a:pt x="364753" y="400050"/>
                  <a:pt x="366328" y="395288"/>
                </a:cubicBezTo>
                <a:cubicBezTo>
                  <a:pt x="369479" y="390525"/>
                  <a:pt x="374206" y="388938"/>
                  <a:pt x="378932" y="390525"/>
                </a:cubicBezTo>
                <a:cubicBezTo>
                  <a:pt x="393112" y="398463"/>
                  <a:pt x="405715" y="400050"/>
                  <a:pt x="416744" y="395288"/>
                </a:cubicBezTo>
                <a:cubicBezTo>
                  <a:pt x="435649" y="387350"/>
                  <a:pt x="449829" y="368300"/>
                  <a:pt x="456131" y="352425"/>
                </a:cubicBezTo>
                <a:cubicBezTo>
                  <a:pt x="464008" y="331788"/>
                  <a:pt x="473461" y="303213"/>
                  <a:pt x="490791" y="285750"/>
                </a:cubicBezTo>
                <a:cubicBezTo>
                  <a:pt x="426197" y="271462"/>
                  <a:pt x="397838" y="282575"/>
                  <a:pt x="378932" y="295275"/>
                </a:cubicBezTo>
                <a:cubicBezTo>
                  <a:pt x="373024" y="298847"/>
                  <a:pt x="351164" y="315813"/>
                  <a:pt x="349244" y="342826"/>
                </a:cubicBezTo>
                <a:lnTo>
                  <a:pt x="352281" y="357989"/>
                </a:lnTo>
                <a:lnTo>
                  <a:pt x="353711" y="356536"/>
                </a:lnTo>
                <a:lnTo>
                  <a:pt x="384102" y="333651"/>
                </a:lnTo>
                <a:lnTo>
                  <a:pt x="393999" y="315441"/>
                </a:lnTo>
                <a:cubicBezTo>
                  <a:pt x="402371" y="300037"/>
                  <a:pt x="402371" y="300037"/>
                  <a:pt x="402371" y="300037"/>
                </a:cubicBezTo>
                <a:cubicBezTo>
                  <a:pt x="403897" y="295274"/>
                  <a:pt x="410003" y="293687"/>
                  <a:pt x="414582" y="295274"/>
                </a:cubicBezTo>
                <a:cubicBezTo>
                  <a:pt x="419162" y="298449"/>
                  <a:pt x="420688" y="304799"/>
                  <a:pt x="417635" y="309562"/>
                </a:cubicBezTo>
                <a:lnTo>
                  <a:pt x="414127" y="316251"/>
                </a:lnTo>
                <a:lnTo>
                  <a:pt x="435123" y="304799"/>
                </a:lnTo>
                <a:cubicBezTo>
                  <a:pt x="439841" y="303212"/>
                  <a:pt x="446132" y="304799"/>
                  <a:pt x="447705" y="309562"/>
                </a:cubicBezTo>
                <a:cubicBezTo>
                  <a:pt x="450850" y="314324"/>
                  <a:pt x="447705" y="320674"/>
                  <a:pt x="442987" y="322262"/>
                </a:cubicBezTo>
                <a:cubicBezTo>
                  <a:pt x="426769" y="329703"/>
                  <a:pt x="412541" y="337591"/>
                  <a:pt x="399972" y="345758"/>
                </a:cubicBezTo>
                <a:lnTo>
                  <a:pt x="398008" y="347253"/>
                </a:lnTo>
                <a:lnTo>
                  <a:pt x="399203" y="347489"/>
                </a:lnTo>
                <a:cubicBezTo>
                  <a:pt x="416169" y="350838"/>
                  <a:pt x="416169" y="350838"/>
                  <a:pt x="416169" y="350838"/>
                </a:cubicBezTo>
                <a:cubicBezTo>
                  <a:pt x="420810" y="352425"/>
                  <a:pt x="425450" y="357188"/>
                  <a:pt x="423903" y="361950"/>
                </a:cubicBezTo>
                <a:cubicBezTo>
                  <a:pt x="422357" y="366713"/>
                  <a:pt x="419263" y="369888"/>
                  <a:pt x="414623" y="369888"/>
                </a:cubicBezTo>
                <a:cubicBezTo>
                  <a:pt x="414623" y="369888"/>
                  <a:pt x="413076" y="369888"/>
                  <a:pt x="413076" y="369888"/>
                </a:cubicBezTo>
                <a:cubicBezTo>
                  <a:pt x="392967" y="365919"/>
                  <a:pt x="382913" y="363935"/>
                  <a:pt x="377886" y="362943"/>
                </a:cubicBezTo>
                <a:lnTo>
                  <a:pt x="377500" y="362866"/>
                </a:lnTo>
                <a:lnTo>
                  <a:pt x="366909" y="370929"/>
                </a:lnTo>
                <a:cubicBezTo>
                  <a:pt x="347742" y="388044"/>
                  <a:pt x="333883" y="405606"/>
                  <a:pt x="322678" y="422275"/>
                </a:cubicBezTo>
                <a:lnTo>
                  <a:pt x="303123" y="453857"/>
                </a:lnTo>
                <a:lnTo>
                  <a:pt x="303948" y="478259"/>
                </a:lnTo>
                <a:cubicBezTo>
                  <a:pt x="303579" y="494047"/>
                  <a:pt x="302518" y="507405"/>
                  <a:pt x="301625" y="517525"/>
                </a:cubicBezTo>
                <a:cubicBezTo>
                  <a:pt x="301625" y="522288"/>
                  <a:pt x="296863" y="527050"/>
                  <a:pt x="292100" y="527050"/>
                </a:cubicBezTo>
                <a:cubicBezTo>
                  <a:pt x="285750" y="527050"/>
                  <a:pt x="282575" y="522288"/>
                  <a:pt x="282575" y="515938"/>
                </a:cubicBezTo>
                <a:cubicBezTo>
                  <a:pt x="284163" y="489744"/>
                  <a:pt x="287338" y="442119"/>
                  <a:pt x="276424" y="387152"/>
                </a:cubicBezTo>
                <a:lnTo>
                  <a:pt x="270039" y="362713"/>
                </a:lnTo>
                <a:lnTo>
                  <a:pt x="250626" y="370880"/>
                </a:lnTo>
                <a:cubicBezTo>
                  <a:pt x="241697" y="373459"/>
                  <a:pt x="233362" y="374650"/>
                  <a:pt x="225425" y="374650"/>
                </a:cubicBezTo>
                <a:cubicBezTo>
                  <a:pt x="204787" y="374650"/>
                  <a:pt x="188912" y="366712"/>
                  <a:pt x="177800" y="360362"/>
                </a:cubicBezTo>
                <a:cubicBezTo>
                  <a:pt x="139700" y="334962"/>
                  <a:pt x="122237" y="284162"/>
                  <a:pt x="123825" y="249237"/>
                </a:cubicBezTo>
                <a:cubicBezTo>
                  <a:pt x="127000" y="211137"/>
                  <a:pt x="130175" y="150812"/>
                  <a:pt x="106362" y="130174"/>
                </a:cubicBezTo>
                <a:cubicBezTo>
                  <a:pt x="103187" y="126999"/>
                  <a:pt x="101600" y="122237"/>
                  <a:pt x="103187" y="119062"/>
                </a:cubicBezTo>
                <a:cubicBezTo>
                  <a:pt x="104775" y="114299"/>
                  <a:pt x="109537" y="112712"/>
                  <a:pt x="114300" y="112712"/>
                </a:cubicBezTo>
                <a:close/>
                <a:moveTo>
                  <a:pt x="291304" y="0"/>
                </a:moveTo>
                <a:cubicBezTo>
                  <a:pt x="451205" y="0"/>
                  <a:pt x="581025" y="130175"/>
                  <a:pt x="581025" y="290512"/>
                </a:cubicBezTo>
                <a:cubicBezTo>
                  <a:pt x="581025" y="431800"/>
                  <a:pt x="479702" y="552450"/>
                  <a:pt x="340382" y="577850"/>
                </a:cubicBezTo>
                <a:cubicBezTo>
                  <a:pt x="335633" y="577850"/>
                  <a:pt x="330883" y="574675"/>
                  <a:pt x="329300" y="569913"/>
                </a:cubicBezTo>
                <a:cubicBezTo>
                  <a:pt x="329300" y="563563"/>
                  <a:pt x="332466" y="558800"/>
                  <a:pt x="337216" y="558800"/>
                </a:cubicBezTo>
                <a:cubicBezTo>
                  <a:pt x="467037" y="534988"/>
                  <a:pt x="562027" y="422275"/>
                  <a:pt x="562027" y="290512"/>
                </a:cubicBezTo>
                <a:cubicBezTo>
                  <a:pt x="562027" y="141287"/>
                  <a:pt x="440123" y="19050"/>
                  <a:pt x="291304" y="19050"/>
                </a:cubicBezTo>
                <a:cubicBezTo>
                  <a:pt x="140902" y="19050"/>
                  <a:pt x="18998" y="141287"/>
                  <a:pt x="18998" y="290512"/>
                </a:cubicBezTo>
                <a:cubicBezTo>
                  <a:pt x="18998" y="439737"/>
                  <a:pt x="140902" y="561975"/>
                  <a:pt x="291304" y="561975"/>
                </a:cubicBezTo>
                <a:cubicBezTo>
                  <a:pt x="296053" y="561975"/>
                  <a:pt x="300803" y="566738"/>
                  <a:pt x="300803" y="571500"/>
                </a:cubicBezTo>
                <a:cubicBezTo>
                  <a:pt x="300803" y="577850"/>
                  <a:pt x="296053" y="581025"/>
                  <a:pt x="291304" y="581025"/>
                </a:cubicBezTo>
                <a:cubicBezTo>
                  <a:pt x="129820" y="581025"/>
                  <a:pt x="0" y="450850"/>
                  <a:pt x="0" y="290512"/>
                </a:cubicBezTo>
                <a:cubicBezTo>
                  <a:pt x="0" y="130175"/>
                  <a:pt x="129820" y="0"/>
                  <a:pt x="291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A5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9864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B1B21-36F5-9911-44AA-D50EA6F18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AA50FB-E50D-BF0F-DD82-A33202B3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rgbClr val="FFFFFF"/>
                </a:solidFill>
                <a:latin typeface="Aino Headline"/>
              </a:rPr>
              <a:t>l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ocal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support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for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conferences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3CE93-A334-4D7E-AAE0-1300E28E06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429000"/>
            <a:ext cx="3568972" cy="2808288"/>
          </a:xfrm>
        </p:spPr>
        <p:txBody>
          <a:bodyPr/>
          <a:lstStyle/>
          <a:p>
            <a:r>
              <a:rPr lang="et-EE" dirty="0"/>
              <a:t>s</a:t>
            </a:r>
            <a:r>
              <a:rPr lang="en-US" dirty="0" err="1"/>
              <a:t>upport</a:t>
            </a:r>
            <a:r>
              <a:rPr lang="en-US" dirty="0"/>
              <a:t> sum </a:t>
            </a:r>
            <a:r>
              <a:rPr lang="et-EE" dirty="0"/>
              <a:t>15</a:t>
            </a:r>
            <a:r>
              <a:rPr lang="en-US" dirty="0"/>
              <a:t>,</a:t>
            </a:r>
            <a:r>
              <a:rPr lang="et-EE" dirty="0"/>
              <a:t>0</a:t>
            </a:r>
            <a:r>
              <a:rPr lang="en-US" dirty="0"/>
              <a:t>00 - 30,000 euros, max 70 % of the total costs</a:t>
            </a:r>
          </a:p>
          <a:p>
            <a:r>
              <a:rPr lang="et-EE" dirty="0"/>
              <a:t>m</a:t>
            </a:r>
            <a:r>
              <a:rPr lang="en-US" dirty="0" err="1"/>
              <a:t>inimum</a:t>
            </a:r>
            <a:r>
              <a:rPr lang="en-US" dirty="0"/>
              <a:t> 1</a:t>
            </a:r>
            <a:r>
              <a:rPr lang="et-EE" dirty="0"/>
              <a:t>00/200</a:t>
            </a:r>
            <a:r>
              <a:rPr lang="en-US" dirty="0"/>
              <a:t> international delegates</a:t>
            </a:r>
            <a:r>
              <a:rPr lang="et-EE" dirty="0"/>
              <a:t> </a:t>
            </a:r>
            <a:r>
              <a:rPr lang="et-EE" dirty="0" err="1"/>
              <a:t>depending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city</a:t>
            </a:r>
            <a:r>
              <a:rPr lang="et-EE" dirty="0"/>
              <a:t>/</a:t>
            </a:r>
            <a:r>
              <a:rPr lang="et-EE" dirty="0" err="1"/>
              <a:t>location</a:t>
            </a:r>
            <a:endParaRPr lang="en-US" dirty="0"/>
          </a:p>
          <a:p>
            <a:r>
              <a:rPr lang="et-EE" dirty="0"/>
              <a:t>d</a:t>
            </a:r>
            <a:r>
              <a:rPr lang="en-US" dirty="0" err="1"/>
              <a:t>uration</a:t>
            </a:r>
            <a:r>
              <a:rPr lang="en-US" dirty="0"/>
              <a:t> of the conference program at least two consecutive days</a:t>
            </a:r>
          </a:p>
          <a:p>
            <a:endParaRPr lang="en-US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endParaRPr lang="et-E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4CDDD1-A39D-FEC8-14B7-A710D282F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8409" y="3390911"/>
            <a:ext cx="3316395" cy="2808288"/>
          </a:xfrm>
        </p:spPr>
        <p:txBody>
          <a:bodyPr/>
          <a:lstStyle/>
          <a:p>
            <a:r>
              <a:rPr lang="et-EE" dirty="0"/>
              <a:t>s</a:t>
            </a:r>
            <a:r>
              <a:rPr lang="en-US" dirty="0" err="1"/>
              <a:t>upport</a:t>
            </a:r>
            <a:r>
              <a:rPr lang="en-US" dirty="0"/>
              <a:t> sum max 30,000 euros</a:t>
            </a:r>
          </a:p>
          <a:p>
            <a:r>
              <a:rPr lang="et-EE" dirty="0"/>
              <a:t>m</a:t>
            </a:r>
            <a:r>
              <a:rPr lang="en-US" dirty="0" err="1"/>
              <a:t>inimum</a:t>
            </a:r>
            <a:r>
              <a:rPr lang="en-US" dirty="0"/>
              <a:t> estimated international delegates 75/120 depending on the month</a:t>
            </a:r>
          </a:p>
          <a:p>
            <a:r>
              <a:rPr lang="et-EE" dirty="0"/>
              <a:t>d</a:t>
            </a:r>
            <a:r>
              <a:rPr lang="en-US" dirty="0" err="1"/>
              <a:t>uration</a:t>
            </a:r>
            <a:r>
              <a:rPr lang="en-US" dirty="0"/>
              <a:t> min 2</a:t>
            </a:r>
            <a:r>
              <a:rPr lang="et-EE" dirty="0"/>
              <a:t> </a:t>
            </a:r>
            <a:r>
              <a:rPr lang="et-EE" dirty="0" err="1"/>
              <a:t>consecutive</a:t>
            </a:r>
            <a:r>
              <a:rPr lang="en-US" dirty="0"/>
              <a:t> days</a:t>
            </a:r>
          </a:p>
          <a:p>
            <a:r>
              <a:rPr lang="et-EE" dirty="0"/>
              <a:t>f</a:t>
            </a:r>
            <a:r>
              <a:rPr lang="en-US" dirty="0" err="1"/>
              <a:t>ree</a:t>
            </a:r>
            <a:r>
              <a:rPr lang="en-US" dirty="0"/>
              <a:t> public transportation for conferences and events in Tallinn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t-EE" dirty="0"/>
          </a:p>
          <a:p>
            <a:endParaRPr lang="et-EE" dirty="0"/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4F3D4C96-1DCD-BD83-1E13-61B3F9B6F00E}"/>
              </a:ext>
            </a:extLst>
          </p:cNvPr>
          <p:cNvSpPr/>
          <p:nvPr/>
        </p:nvSpPr>
        <p:spPr>
          <a:xfrm>
            <a:off x="623887" y="2200081"/>
            <a:ext cx="3316395" cy="546597"/>
          </a:xfrm>
          <a:prstGeom prst="roundRect">
            <a:avLst>
              <a:gd name="adj" fmla="val 1742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www.ecb.ee/calendar">
            <a:extLst>
              <a:ext uri="{FF2B5EF4-FFF2-40B4-BE49-F238E27FC236}">
                <a16:creationId xmlns:a16="http://schemas.microsoft.com/office/drawing/2014/main" id="{EEE46C38-BA74-40CE-979F-5BD76702EFD5}"/>
              </a:ext>
            </a:extLst>
          </p:cNvPr>
          <p:cNvSpPr txBox="1"/>
          <p:nvPr/>
        </p:nvSpPr>
        <p:spPr>
          <a:xfrm>
            <a:off x="746822" y="2285501"/>
            <a:ext cx="30705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defTabSz="1828800">
              <a:defRPr sz="4000">
                <a:solidFill>
                  <a:srgbClr val="0000E6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E6"/>
                </a:solidFill>
                <a:effectLst/>
                <a:uLnTx/>
                <a:uFillTx/>
                <a:latin typeface="Aino"/>
                <a:sym typeface="Aino Bold"/>
              </a:rPr>
              <a:t>Enterprise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E6"/>
                </a:solidFill>
                <a:effectLst/>
                <a:uLnTx/>
                <a:uFillTx/>
                <a:latin typeface="Aino"/>
                <a:sym typeface="Aino Bold"/>
              </a:rPr>
              <a:t> Estonia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E6"/>
              </a:solidFill>
              <a:effectLst/>
              <a:uLnTx/>
              <a:uFillTx/>
              <a:latin typeface="Aino"/>
              <a:sym typeface="Aino Bold"/>
            </a:endParaRP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7E4C09F4-0D40-00F3-1B55-29F522761741}"/>
              </a:ext>
            </a:extLst>
          </p:cNvPr>
          <p:cNvSpPr/>
          <p:nvPr/>
        </p:nvSpPr>
        <p:spPr>
          <a:xfrm>
            <a:off x="4535095" y="2197888"/>
            <a:ext cx="3316395" cy="546597"/>
          </a:xfrm>
          <a:prstGeom prst="roundRect">
            <a:avLst>
              <a:gd name="adj" fmla="val 1742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www.ecb.ee/calendar">
            <a:extLst>
              <a:ext uri="{FF2B5EF4-FFF2-40B4-BE49-F238E27FC236}">
                <a16:creationId xmlns:a16="http://schemas.microsoft.com/office/drawing/2014/main" id="{8F54A4F3-5834-2747-F9E1-F8E88C72E802}"/>
              </a:ext>
            </a:extLst>
          </p:cNvPr>
          <p:cNvSpPr txBox="1"/>
          <p:nvPr/>
        </p:nvSpPr>
        <p:spPr>
          <a:xfrm>
            <a:off x="4658030" y="2304018"/>
            <a:ext cx="30705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defTabSz="1828800">
              <a:defRPr sz="4000">
                <a:solidFill>
                  <a:srgbClr val="0000E6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E6"/>
                </a:solidFill>
                <a:effectLst/>
                <a:uLnTx/>
                <a:uFillTx/>
                <a:latin typeface="Aino"/>
                <a:sym typeface="Aino Bold"/>
              </a:rPr>
              <a:t>Tallinn City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E6"/>
              </a:solidFill>
              <a:effectLst/>
              <a:uLnTx/>
              <a:uFillTx/>
              <a:latin typeface="Aino"/>
              <a:sym typeface="Aino Bold"/>
            </a:endParaRPr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806B9A31-2819-399F-34B7-1FE8B814635E}"/>
              </a:ext>
            </a:extLst>
          </p:cNvPr>
          <p:cNvSpPr/>
          <p:nvPr/>
        </p:nvSpPr>
        <p:spPr>
          <a:xfrm>
            <a:off x="8412392" y="2186219"/>
            <a:ext cx="3316395" cy="546597"/>
          </a:xfrm>
          <a:prstGeom prst="roundRect">
            <a:avLst>
              <a:gd name="adj" fmla="val 1742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www.ecb.ee/calendar">
            <a:extLst>
              <a:ext uri="{FF2B5EF4-FFF2-40B4-BE49-F238E27FC236}">
                <a16:creationId xmlns:a16="http://schemas.microsoft.com/office/drawing/2014/main" id="{14014302-6007-F055-B948-AD0185D4D4E2}"/>
              </a:ext>
            </a:extLst>
          </p:cNvPr>
          <p:cNvSpPr txBox="1"/>
          <p:nvPr/>
        </p:nvSpPr>
        <p:spPr>
          <a:xfrm>
            <a:off x="8535327" y="2285501"/>
            <a:ext cx="30705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defTabSz="1828800">
              <a:defRPr sz="4000">
                <a:solidFill>
                  <a:srgbClr val="0000E6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E6"/>
                </a:solidFill>
                <a:effectLst/>
                <a:uLnTx/>
                <a:uFillTx/>
                <a:latin typeface="Aino"/>
                <a:sym typeface="Aino Bold"/>
              </a:rPr>
              <a:t>Tartu City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E6"/>
              </a:solidFill>
              <a:effectLst/>
              <a:uLnTx/>
              <a:uFillTx/>
              <a:latin typeface="Aino"/>
              <a:sym typeface="Aino Bold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379BCCF-95BD-A2FD-A9A9-1CD8654EF39B}"/>
              </a:ext>
            </a:extLst>
          </p:cNvPr>
          <p:cNvSpPr txBox="1">
            <a:spLocks/>
          </p:cNvSpPr>
          <p:nvPr/>
        </p:nvSpPr>
        <p:spPr>
          <a:xfrm>
            <a:off x="8360355" y="3285596"/>
            <a:ext cx="3316395" cy="2808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upport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sum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max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,000 euros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in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200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international delegates 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uration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min 2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consecutive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days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conference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is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held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in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the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city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of Tartu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9017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F02EC-935D-2F0F-9583-6A5D0998C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2EDC90B-7BBB-C933-BC33-884C5C108C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B95F3056-459A-DE95-AEFB-108A77BB79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34000"/>
                </a:srgbClr>
              </a:gs>
              <a:gs pos="29000">
                <a:srgbClr val="000000">
                  <a:lumMod val="0"/>
                  <a:alpha val="16467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955AB-FBFE-1F37-8165-060E243E0765}"/>
              </a:ext>
            </a:extLst>
          </p:cNvPr>
          <p:cNvSpPr/>
          <p:nvPr/>
        </p:nvSpPr>
        <p:spPr>
          <a:xfrm>
            <a:off x="0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37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8584FA-52C1-3F89-0115-6D6B1911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6" y="620712"/>
            <a:ext cx="11441114" cy="2072072"/>
          </a:xfrm>
        </p:spPr>
        <p:txBody>
          <a:bodyPr>
            <a:normAutofit fontScale="90000"/>
          </a:bodyPr>
          <a:lstStyle/>
          <a:p>
            <a:r>
              <a:rPr lang="et-EE" b="0" dirty="0">
                <a:latin typeface="Aino Headline" panose="02000603040504020204" pitchFamily="2" charset="77"/>
              </a:rPr>
              <a:t>Tallinn </a:t>
            </a:r>
            <a:r>
              <a:rPr lang="et-EE" b="0" dirty="0" err="1">
                <a:latin typeface="Aino Headline" panose="02000603040504020204" pitchFamily="2" charset="77"/>
              </a:rPr>
              <a:t>city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offers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free</a:t>
            </a:r>
            <a:r>
              <a:rPr lang="et-EE" b="0" dirty="0">
                <a:latin typeface="Aino Headline" panose="02000603040504020204" pitchFamily="2" charset="77"/>
              </a:rPr>
              <a:t> of </a:t>
            </a:r>
            <a:r>
              <a:rPr lang="et-EE" b="0" dirty="0" err="1">
                <a:latin typeface="Aino Headline" panose="02000603040504020204" pitchFamily="2" charset="77"/>
              </a:rPr>
              <a:t>charge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public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transportation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for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conference</a:t>
            </a:r>
            <a:r>
              <a:rPr lang="et-EE" b="0" dirty="0">
                <a:latin typeface="Aino Headline" panose="02000603040504020204" pitchFamily="2" charset="77"/>
              </a:rPr>
              <a:t> </a:t>
            </a:r>
            <a:r>
              <a:rPr lang="et-EE" b="0" dirty="0" err="1">
                <a:latin typeface="Aino Headline" panose="02000603040504020204" pitchFamily="2" charset="77"/>
              </a:rPr>
              <a:t>delegates</a:t>
            </a:r>
            <a:br>
              <a:rPr lang="et-EE" dirty="0"/>
            </a:b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419526084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97A2-BF52-560E-0D2B-6506E9FB0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6D354D-B561-5399-1CF7-2464B919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Why Estonia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international</a:t>
            </a:r>
            <a:r>
              <a:rPr lang="et-EE" dirty="0"/>
              <a:t> </a:t>
            </a:r>
            <a:r>
              <a:rPr lang="et-EE" dirty="0" err="1"/>
              <a:t>conferences</a:t>
            </a:r>
            <a:r>
              <a:rPr lang="et-EE" dirty="0"/>
              <a:t> and incentive </a:t>
            </a:r>
            <a:r>
              <a:rPr lang="et-EE" dirty="0" err="1"/>
              <a:t>events</a:t>
            </a:r>
            <a:r>
              <a:rPr lang="et-EE" dirty="0"/>
              <a:t>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26C1A-228A-E272-6FB1-2C653282A7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n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ew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and fresh destination in Europe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w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orld’s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leading digital  society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k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ey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</a:t>
            </a:r>
            <a:r>
              <a:rPr lang="et-EE" dirty="0">
                <a:solidFill>
                  <a:srgbClr val="FFFFFF"/>
                </a:solidFill>
                <a:latin typeface="Aino"/>
              </a:rPr>
              <a:t>s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ectors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of excellence including </a:t>
            </a:r>
            <a:r>
              <a:rPr lang="et-EE" dirty="0">
                <a:solidFill>
                  <a:srgbClr val="FFFFFF"/>
                </a:solidFill>
                <a:latin typeface="Aino"/>
              </a:rPr>
              <a:t>e</a:t>
            </a:r>
            <a:r>
              <a:rPr lang="en-US" dirty="0">
                <a:solidFill>
                  <a:srgbClr val="FFFFFF"/>
                </a:solidFill>
                <a:latin typeface="Aino"/>
              </a:rPr>
              <a:t>-Health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ino"/>
              </a:rPr>
              <a:t>Estonian Health Tech Cluster &amp; vibrant startup scene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c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osy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and compact with easy logistics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e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xcellent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quality business hotels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m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ultifunctional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unique event venues</a:t>
            </a:r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  <a:p>
            <a:endParaRPr lang="et-E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99CFAA-3BEB-F364-05B9-D8786D1928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a</a:t>
            </a:r>
            <a:r>
              <a:rPr lang="en-US" dirty="0">
                <a:solidFill>
                  <a:srgbClr val="FFFFFF"/>
                </a:solidFill>
                <a:latin typeface="Aino"/>
              </a:rPr>
              <a:t>mazing food (seasonal, local, short-travelled)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g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reat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value for money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e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asy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organising</a:t>
            </a:r>
            <a:r>
              <a:rPr lang="en-US" dirty="0">
                <a:solidFill>
                  <a:srgbClr val="FFFFFF"/>
                </a:solidFill>
                <a:latin typeface="Aino"/>
              </a:rPr>
              <a:t>: euro as a currency, English widely spoken, Nordic business culture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"/>
              </a:rPr>
              <a:t>g</a:t>
            </a:r>
            <a:r>
              <a:rPr lang="en-US" dirty="0" err="1">
                <a:solidFill>
                  <a:srgbClr val="FFFFFF"/>
                </a:solidFill>
                <a:latin typeface="Aino"/>
              </a:rPr>
              <a:t>reen</a:t>
            </a:r>
            <a:r>
              <a:rPr lang="en-US" dirty="0">
                <a:solidFill>
                  <a:srgbClr val="FFFFFF"/>
                </a:solidFill>
                <a:latin typeface="Aino"/>
              </a:rPr>
              <a:t> and clean, sustainability is a way of life</a:t>
            </a:r>
          </a:p>
          <a:p>
            <a:pPr marL="270000" marR="0" lvl="0" indent="-2700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ino"/>
              </a:rPr>
              <a:t>Tartu European Capital of Culture 2024</a:t>
            </a:r>
          </a:p>
          <a:p>
            <a:pPr marL="0" indent="0">
              <a:buNone/>
            </a:pP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243914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4E47DDFF-550C-4994-96E2-150F8A9AD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21" y="710086"/>
            <a:ext cx="8055579" cy="5065072"/>
          </a:xfrm>
          <a:prstGeom prst="rect">
            <a:avLst/>
          </a:prstGeom>
        </p:spPr>
      </p:pic>
      <p:sp>
        <p:nvSpPr>
          <p:cNvPr id="4" name="Pealkiri 3">
            <a:extLst>
              <a:ext uri="{FF2B5EF4-FFF2-40B4-BE49-F238E27FC236}">
                <a16:creationId xmlns:a16="http://schemas.microsoft.com/office/drawing/2014/main" id="{8D0063FD-D9FF-4896-8262-2E1D7FB2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6109083" cy="2342534"/>
          </a:xfrm>
        </p:spPr>
        <p:txBody>
          <a:bodyPr/>
          <a:lstStyle/>
          <a:p>
            <a:r>
              <a:rPr lang="et-EE" dirty="0" err="1"/>
              <a:t>main</a:t>
            </a:r>
            <a:r>
              <a:rPr lang="et-EE" dirty="0"/>
              <a:t> </a:t>
            </a:r>
            <a:r>
              <a:rPr lang="et-EE" dirty="0" err="1"/>
              <a:t>cities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events</a:t>
            </a:r>
            <a:endParaRPr lang="en-US" dirty="0"/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1059980C-E618-2527-EBA3-AEA6F97760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848" y="713873"/>
            <a:ext cx="482998" cy="783241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9CFAA509-1F68-90A6-A500-66B98AA1AB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843" y="3242622"/>
            <a:ext cx="482998" cy="783241"/>
          </a:xfrm>
          <a:prstGeom prst="rect">
            <a:avLst/>
          </a:prstGeom>
        </p:spPr>
      </p:pic>
      <p:sp>
        <p:nvSpPr>
          <p:cNvPr id="190" name="Connection Line">
            <a:extLst>
              <a:ext uri="{FF2B5EF4-FFF2-40B4-BE49-F238E27FC236}">
                <a16:creationId xmlns:a16="http://schemas.microsoft.com/office/drawing/2014/main" id="{DF9B069D-93A2-948D-0E82-95E29B8D2AF8}"/>
              </a:ext>
            </a:extLst>
          </p:cNvPr>
          <p:cNvSpPr/>
          <p:nvPr/>
        </p:nvSpPr>
        <p:spPr>
          <a:xfrm>
            <a:off x="7530467" y="1493327"/>
            <a:ext cx="482998" cy="244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97" h="21600" extrusionOk="0">
                <a:moveTo>
                  <a:pt x="5022" y="21600"/>
                </a:moveTo>
                <a:cubicBezTo>
                  <a:pt x="-4503" y="12104"/>
                  <a:pt x="-478" y="4904"/>
                  <a:pt x="17097" y="0"/>
                </a:cubicBezTo>
              </a:path>
            </a:pathLst>
          </a:custGeom>
          <a:ln w="50800">
            <a:solidFill>
              <a:schemeClr val="accent3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91" name="Connection Line">
            <a:extLst>
              <a:ext uri="{FF2B5EF4-FFF2-40B4-BE49-F238E27FC236}">
                <a16:creationId xmlns:a16="http://schemas.microsoft.com/office/drawing/2014/main" id="{598416F8-A175-D886-EFD1-0D1B1D6F2AC2}"/>
              </a:ext>
            </a:extLst>
          </p:cNvPr>
          <p:cNvSpPr/>
          <p:nvPr/>
        </p:nvSpPr>
        <p:spPr>
          <a:xfrm>
            <a:off x="7978892" y="1548399"/>
            <a:ext cx="2416392" cy="2441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9970" y="18966"/>
                  <a:pt x="2770" y="11766"/>
                  <a:pt x="0" y="0"/>
                </a:cubicBezTo>
              </a:path>
            </a:pathLst>
          </a:custGeom>
          <a:ln w="50800">
            <a:solidFill>
              <a:srgbClr val="FF2DB4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pic>
        <p:nvPicPr>
          <p:cNvPr id="187" name="Picture 186">
            <a:extLst>
              <a:ext uri="{FF2B5EF4-FFF2-40B4-BE49-F238E27FC236}">
                <a16:creationId xmlns:a16="http://schemas.microsoft.com/office/drawing/2014/main" id="{3B085D2E-C0EC-5E12-CA6E-425FC0FE59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229" y="3103905"/>
            <a:ext cx="482998" cy="783241"/>
          </a:xfrm>
          <a:prstGeom prst="rect">
            <a:avLst/>
          </a:prstGeom>
        </p:spPr>
      </p:pic>
      <p:sp>
        <p:nvSpPr>
          <p:cNvPr id="192" name="Teksti kohatäide 182">
            <a:extLst>
              <a:ext uri="{FF2B5EF4-FFF2-40B4-BE49-F238E27FC236}">
                <a16:creationId xmlns:a16="http://schemas.microsoft.com/office/drawing/2014/main" id="{34BB6D7B-6809-4C42-08E2-58913ABDA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dirty="0"/>
              <a:t>Tallinn,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capital</a:t>
            </a:r>
            <a:r>
              <a:rPr lang="et-EE" dirty="0"/>
              <a:t> </a:t>
            </a:r>
            <a:r>
              <a:rPr lang="et-EE" dirty="0" err="1"/>
              <a:t>city</a:t>
            </a:r>
            <a:endParaRPr lang="en-US" dirty="0"/>
          </a:p>
          <a:p>
            <a:r>
              <a:rPr lang="et-EE" dirty="0"/>
              <a:t>Tartu, </a:t>
            </a:r>
            <a:r>
              <a:rPr lang="et-EE" dirty="0" err="1"/>
              <a:t>European</a:t>
            </a:r>
            <a:r>
              <a:rPr lang="et-EE" dirty="0"/>
              <a:t> Capital of </a:t>
            </a:r>
            <a:r>
              <a:rPr lang="et-EE" dirty="0" err="1"/>
              <a:t>Culture</a:t>
            </a:r>
            <a:r>
              <a:rPr lang="et-EE" dirty="0"/>
              <a:t> 2024</a:t>
            </a:r>
            <a:endParaRPr lang="en-US" dirty="0"/>
          </a:p>
          <a:p>
            <a:r>
              <a:rPr lang="et-EE" dirty="0"/>
              <a:t>Pärnu, </a:t>
            </a:r>
            <a:r>
              <a:rPr lang="et-EE" dirty="0" err="1"/>
              <a:t>wellness</a:t>
            </a:r>
            <a:r>
              <a:rPr lang="et-EE" dirty="0"/>
              <a:t> and </a:t>
            </a:r>
            <a:r>
              <a:rPr lang="et-EE" dirty="0" err="1"/>
              <a:t>spa</a:t>
            </a:r>
            <a:r>
              <a:rPr lang="et-EE" dirty="0"/>
              <a:t> </a:t>
            </a:r>
            <a:r>
              <a:rPr lang="et-EE" dirty="0" err="1"/>
              <a:t>capital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1705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D0BEA36A-D3C2-47D4-A910-862FA42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Tallinn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151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5792D558-7571-91A0-4CD7-9F51618606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157831-6714-58E2-494B-24ABC12296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Tallinn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the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capital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of Estonia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7 </a:t>
            </a:r>
            <a:r>
              <a:rPr lang="et-EE" dirty="0" err="1">
                <a:solidFill>
                  <a:srgbClr val="FFFFFF"/>
                </a:solidFill>
              </a:rPr>
              <a:t>minute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population</a:t>
            </a:r>
            <a:r>
              <a:rPr lang="et-EE" dirty="0">
                <a:solidFill>
                  <a:srgbClr val="FFFFFF"/>
                </a:solidFill>
              </a:rPr>
              <a:t> 450 000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2h by </a:t>
            </a:r>
            <a:r>
              <a:rPr lang="et-EE" dirty="0" err="1">
                <a:solidFill>
                  <a:srgbClr val="FFFFFF"/>
                </a:solidFill>
              </a:rPr>
              <a:t>ferry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from</a:t>
            </a:r>
            <a:r>
              <a:rPr lang="et-EE" dirty="0">
                <a:solidFill>
                  <a:srgbClr val="FFFFFF"/>
                </a:solidFill>
              </a:rPr>
              <a:t> Helsinki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Kaupo Kalda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299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ity with buildings and trees&#10;&#10;Description automatically generated with medium confidence">
            <a:extLst>
              <a:ext uri="{FF2B5EF4-FFF2-40B4-BE49-F238E27FC236}">
                <a16:creationId xmlns:a16="http://schemas.microsoft.com/office/drawing/2014/main" id="{FF8D9272-9631-E16D-6EA1-A1AD9EE8D7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EF5F01-4409-480D-0D6A-61859E2F05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Tallinn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a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diversity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of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colourful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neighbourhoods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Tallinn </a:t>
            </a:r>
            <a:r>
              <a:rPr lang="et-EE" dirty="0" err="1">
                <a:solidFill>
                  <a:srgbClr val="FFFFFF"/>
                </a:solidFill>
              </a:rPr>
              <a:t>old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town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Telliskivi </a:t>
            </a:r>
            <a:r>
              <a:rPr lang="et-EE" dirty="0" err="1">
                <a:solidFill>
                  <a:srgbClr val="FFFFFF"/>
                </a:solidFill>
              </a:rPr>
              <a:t>creative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Rotermanni </a:t>
            </a:r>
            <a:r>
              <a:rPr lang="et-EE" dirty="0" err="1">
                <a:solidFill>
                  <a:srgbClr val="FFFFFF"/>
                </a:solidFill>
              </a:rPr>
              <a:t>quarter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Noblessner</a:t>
            </a:r>
            <a:r>
              <a:rPr lang="et-EE" dirty="0">
                <a:solidFill>
                  <a:srgbClr val="FFFFFF"/>
                </a:solidFill>
              </a:rPr>
              <a:t> port </a:t>
            </a:r>
            <a:r>
              <a:rPr lang="et-EE" dirty="0" err="1">
                <a:solidFill>
                  <a:srgbClr val="FFFFFF"/>
                </a:solidFill>
              </a:rPr>
              <a:t>district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Kadriorg park </a:t>
            </a:r>
            <a:r>
              <a:rPr lang="et-EE" dirty="0" err="1">
                <a:solidFill>
                  <a:srgbClr val="FFFFFF"/>
                </a:solidFill>
              </a:rPr>
              <a:t>district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Kaupo Kalda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4229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>
            <a:extLst>
              <a:ext uri="{FF2B5EF4-FFF2-40B4-BE49-F238E27FC236}">
                <a16:creationId xmlns:a16="http://schemas.microsoft.com/office/drawing/2014/main" id="{66D441B6-2319-479E-AF27-87A14DD4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Estonia in a </a:t>
            </a:r>
            <a:r>
              <a:rPr lang="et-EE" dirty="0"/>
              <a:t>n</a:t>
            </a:r>
            <a:r>
              <a:rPr lang="en-US" dirty="0" err="1"/>
              <a:t>utshell</a:t>
            </a:r>
            <a:endParaRPr lang="en-US" dirty="0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63829A15-2735-43A3-B9E2-9D09BA635B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4328359" cy="2243138"/>
          </a:xfrm>
        </p:spPr>
        <p:txBody>
          <a:bodyPr/>
          <a:lstStyle/>
          <a:p>
            <a:r>
              <a:rPr lang="en-US" dirty="0"/>
              <a:t>population: 1.3 million</a:t>
            </a:r>
          </a:p>
          <a:p>
            <a:r>
              <a:rPr lang="en-US" dirty="0"/>
              <a:t>currency: EUR</a:t>
            </a:r>
          </a:p>
          <a:p>
            <a:r>
              <a:rPr lang="en-US" dirty="0"/>
              <a:t>official language: Estonian</a:t>
            </a:r>
            <a:r>
              <a:rPr lang="et-EE" dirty="0"/>
              <a:t>, </a:t>
            </a:r>
            <a:r>
              <a:rPr lang="et-EE" dirty="0" err="1"/>
              <a:t>English</a:t>
            </a:r>
            <a:r>
              <a:rPr lang="et-EE" dirty="0"/>
              <a:t> </a:t>
            </a:r>
            <a:r>
              <a:rPr lang="et-EE" dirty="0" err="1"/>
              <a:t>widely</a:t>
            </a:r>
            <a:r>
              <a:rPr lang="et-EE" dirty="0"/>
              <a:t> </a:t>
            </a:r>
            <a:r>
              <a:rPr lang="et-EE" dirty="0" err="1"/>
              <a:t>spoken</a:t>
            </a:r>
            <a:endParaRPr lang="en-US" dirty="0"/>
          </a:p>
          <a:p>
            <a:r>
              <a:rPr lang="en-US" dirty="0"/>
              <a:t>member of: EU, Eurozone, OECD, NATO and Schengen</a:t>
            </a:r>
            <a:endParaRPr lang="et-EE" dirty="0"/>
          </a:p>
          <a:p>
            <a:r>
              <a:rPr lang="et-EE" dirty="0" err="1"/>
              <a:t>capital</a:t>
            </a:r>
            <a:r>
              <a:rPr lang="et-EE" dirty="0"/>
              <a:t> </a:t>
            </a:r>
            <a:r>
              <a:rPr lang="et-EE" dirty="0" err="1"/>
              <a:t>city</a:t>
            </a:r>
            <a:r>
              <a:rPr lang="et-EE" dirty="0"/>
              <a:t>: Tallinn (450,000)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5F3D3F7-88EB-71E6-D218-31BBF51A9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53" t="17292" r="28430" b="-7976"/>
          <a:stretch/>
        </p:blipFill>
        <p:spPr>
          <a:xfrm>
            <a:off x="5266063" y="-388770"/>
            <a:ext cx="6925937" cy="91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9635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with a tower and a church&#10;&#10;Description automatically generated with medium confidence">
            <a:extLst>
              <a:ext uri="{FF2B5EF4-FFF2-40B4-BE49-F238E27FC236}">
                <a16:creationId xmlns:a16="http://schemas.microsoft.com/office/drawing/2014/main" id="{454093E9-05DA-355E-42E3-7A20A2D67A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3AEFFB-D526-FB14-B790-E32DA3302E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Tallinn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old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town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UNESCO Heritage listed medieval Old Town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Kaupo Kalda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9627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DF5A3C8-1794-CF29-9A9B-D08981186A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r="9861"/>
          <a:stretch/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65DBAC-4B6C-1C21-EE18-1D4E9F0C83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Telliskivi 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creative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city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b</a:t>
            </a:r>
            <a:r>
              <a:rPr lang="en-US" dirty="0" err="1">
                <a:solidFill>
                  <a:srgbClr val="FFFFFF"/>
                </a:solidFill>
              </a:rPr>
              <a:t>ohemian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t-EE" dirty="0">
                <a:solidFill>
                  <a:srgbClr val="FFFFFF"/>
                </a:solidFill>
              </a:rPr>
              <a:t>f</a:t>
            </a:r>
            <a:r>
              <a:rPr lang="en-US" dirty="0" err="1">
                <a:solidFill>
                  <a:srgbClr val="FFFFFF"/>
                </a:solidFill>
              </a:rPr>
              <a:t>unky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t-EE" dirty="0">
                <a:solidFill>
                  <a:srgbClr val="FFFFFF"/>
                </a:solidFill>
              </a:rPr>
              <a:t>h</a:t>
            </a:r>
            <a:r>
              <a:rPr lang="en-US" dirty="0" err="1">
                <a:solidFill>
                  <a:srgbClr val="FFFFFF"/>
                </a:solidFill>
              </a:rPr>
              <a:t>ipster</a:t>
            </a:r>
            <a:r>
              <a:rPr lang="en-US" dirty="0">
                <a:solidFill>
                  <a:srgbClr val="FFFFFF"/>
                </a:solidFill>
              </a:rPr>
              <a:t> district located in a former industrial complex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full</a:t>
            </a:r>
            <a:r>
              <a:rPr lang="et-EE" dirty="0">
                <a:solidFill>
                  <a:srgbClr val="FFFFFF"/>
                </a:solidFill>
              </a:rPr>
              <a:t> of </a:t>
            </a:r>
            <a:r>
              <a:rPr lang="et-EE" dirty="0" err="1">
                <a:solidFill>
                  <a:srgbClr val="FFFFFF"/>
                </a:solidFill>
              </a:rPr>
              <a:t>street</a:t>
            </a:r>
            <a:r>
              <a:rPr lang="et-EE" dirty="0">
                <a:solidFill>
                  <a:srgbClr val="FFFFFF"/>
                </a:solidFill>
              </a:rPr>
              <a:t> art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Rasmus </a:t>
            </a:r>
            <a:r>
              <a:rPr lang="et-EE" dirty="0" err="1"/>
              <a:t>Jurkatam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1365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street with buildings and people walking with Beacon Hill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35EF6A2-D90C-C174-FC7F-431EC38729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E7EC38-D9AE-A295-9003-8DFB277C16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Rotermanni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quarter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a</a:t>
            </a:r>
            <a:r>
              <a:rPr lang="en-US" dirty="0">
                <a:solidFill>
                  <a:srgbClr val="FFFFFF"/>
                </a:solidFill>
              </a:rPr>
              <a:t> reclaimed factory district now a fashionable residential and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office area with cool bars and restaurants loved by the locals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Rasmus </a:t>
            </a:r>
            <a:r>
              <a:rPr lang="et-EE" dirty="0" err="1"/>
              <a:t>Jurkatam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1267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8151BBC-9F98-D5FA-B3BF-85B56B364D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56BD8518-EAF6-21EB-D884-396AAA09D8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Noblessner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port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district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indent="-342900">
              <a:buClr>
                <a:schemeClr val="bg1"/>
              </a:buClr>
              <a:buFont typeface="Aino" panose="02000603040504020204" pitchFamily="50" charset="-70"/>
              <a:buChar char="+"/>
            </a:pPr>
            <a:r>
              <a:rPr lang="et-EE" dirty="0">
                <a:latin typeface="Aino Regular"/>
              </a:rPr>
              <a:t>f</a:t>
            </a:r>
            <a:r>
              <a:rPr lang="et-EE" sz="1800" dirty="0">
                <a:solidFill>
                  <a:schemeClr val="bg1"/>
                </a:solidFill>
                <a:latin typeface="Aino Regular"/>
              </a:rPr>
              <a:t>ormer submarine </a:t>
            </a:r>
            <a:r>
              <a:rPr lang="et-EE" sz="1800" dirty="0" err="1">
                <a:solidFill>
                  <a:schemeClr val="bg1"/>
                </a:solidFill>
                <a:latin typeface="Aino Regular"/>
              </a:rPr>
              <a:t>shipyard</a:t>
            </a:r>
            <a:r>
              <a:rPr lang="et-EE" sz="18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1800" dirty="0" err="1">
                <a:solidFill>
                  <a:schemeClr val="bg1"/>
                </a:solidFill>
                <a:latin typeface="Aino Regular"/>
              </a:rPr>
              <a:t>turned</a:t>
            </a:r>
            <a:r>
              <a:rPr lang="et-EE" sz="18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1800" dirty="0" err="1">
                <a:solidFill>
                  <a:schemeClr val="bg1"/>
                </a:solidFill>
                <a:latin typeface="Aino Regular"/>
              </a:rPr>
              <a:t>into</a:t>
            </a:r>
            <a:r>
              <a:rPr lang="et-EE" sz="1800" dirty="0">
                <a:solidFill>
                  <a:schemeClr val="bg1"/>
                </a:solidFill>
                <a:latin typeface="Aino Regular"/>
              </a:rPr>
              <a:t> </a:t>
            </a:r>
            <a:r>
              <a:rPr lang="et-EE" sz="1800" dirty="0" err="1">
                <a:solidFill>
                  <a:schemeClr val="bg1"/>
                </a:solidFill>
                <a:latin typeface="Aino Regular"/>
              </a:rPr>
              <a:t>popular</a:t>
            </a:r>
            <a:r>
              <a:rPr lang="et-EE" sz="1800" dirty="0">
                <a:solidFill>
                  <a:schemeClr val="bg1"/>
                </a:solidFill>
                <a:latin typeface="Aino Regular"/>
              </a:rPr>
              <a:t> seafront </a:t>
            </a:r>
            <a:r>
              <a:rPr lang="et-EE" sz="1800" dirty="0" err="1">
                <a:solidFill>
                  <a:schemeClr val="bg1"/>
                </a:solidFill>
                <a:latin typeface="Aino Regular"/>
              </a:rPr>
              <a:t>quarter</a:t>
            </a:r>
            <a:endParaRPr lang="et-EE" sz="1800" dirty="0">
              <a:solidFill>
                <a:schemeClr val="bg1"/>
              </a:solidFill>
              <a:latin typeface="Aino Regular"/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Rasmus </a:t>
            </a:r>
            <a:r>
              <a:rPr lang="et-EE" dirty="0" err="1"/>
              <a:t>Jurkatam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8657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arge courtyard with a fountain and a building&#10;&#10;Description automatically generated">
            <a:extLst>
              <a:ext uri="{FF2B5EF4-FFF2-40B4-BE49-F238E27FC236}">
                <a16:creationId xmlns:a16="http://schemas.microsoft.com/office/drawing/2014/main" id="{93C56247-AD00-D116-65BB-7487E3C522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 b="7785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9ABA018C-5673-DE91-954B-EDBC8E8F73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Kadriorg park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district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Kaupo Kalda</a:t>
            </a:r>
            <a:endParaRPr lang="en-US" dirty="0"/>
          </a:p>
        </p:txBody>
      </p:sp>
      <p:sp>
        <p:nvSpPr>
          <p:cNvPr id="2" name="Teksti kohatäide 6">
            <a:extLst>
              <a:ext uri="{FF2B5EF4-FFF2-40B4-BE49-F238E27FC236}">
                <a16:creationId xmlns:a16="http://schemas.microsoft.com/office/drawing/2014/main" id="{FE983208-F9A8-F02C-04C0-C6A5A0451B0B}"/>
              </a:ext>
            </a:extLst>
          </p:cNvPr>
          <p:cNvSpPr txBox="1">
            <a:spLocks/>
          </p:cNvSpPr>
          <p:nvPr/>
        </p:nvSpPr>
        <p:spPr>
          <a:xfrm>
            <a:off x="776287" y="2428875"/>
            <a:ext cx="9495473" cy="396081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 panose="02000603040504020204" pitchFamily="2" charset="77"/>
              <a:ea typeface="+mn-ea"/>
              <a:cs typeface="+mn-cs"/>
            </a:endParaRPr>
          </a:p>
          <a:p>
            <a:pPr marL="342900" marR="0" lvl="0" indent="-3429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most outstanding palatial and urban park in Estonia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+mn-ea"/>
              <a:cs typeface="+mn-cs"/>
            </a:endParaRPr>
          </a:p>
          <a:p>
            <a:pPr marL="342900" marR="0" lvl="0" indent="-3429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home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for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 a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numerous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museums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+mn-ea"/>
              <a:cs typeface="+mn-cs"/>
            </a:endParaRPr>
          </a:p>
          <a:p>
            <a:pPr marL="342900" marR="0" lvl="0" indent="-34290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wooden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Regular"/>
                <a:ea typeface="+mn-ea"/>
                <a:cs typeface="+mn-cs"/>
              </a:rPr>
              <a:t>architecture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6448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D0BEA36A-D3C2-47D4-A910-862FA42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Tartu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6458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posing for a photo in front of a large sign&#10;&#10;Description automatically generated">
            <a:extLst>
              <a:ext uri="{FF2B5EF4-FFF2-40B4-BE49-F238E27FC236}">
                <a16:creationId xmlns:a16="http://schemas.microsoft.com/office/drawing/2014/main" id="{3A7FDFD8-761E-B2F4-9495-2E21427EF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Tartu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European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Capital of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Culture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2024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Estonia´s 2nd largest city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Population 95,000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1,200 hotel rooms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Distance to Tallinn: 185 km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Tartu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7178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A7FDFD8-761E-B2F4-9495-2E21427EF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b="7775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Tartu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the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university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city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a</a:t>
            </a:r>
            <a:r>
              <a:rPr lang="en-US" dirty="0" err="1">
                <a:solidFill>
                  <a:srgbClr val="FFFFFF"/>
                </a:solidFill>
              </a:rPr>
              <a:t>ttracts</a:t>
            </a:r>
            <a:r>
              <a:rPr lang="en-US" dirty="0">
                <a:solidFill>
                  <a:srgbClr val="FFFFFF"/>
                </a:solidFill>
              </a:rPr>
              <a:t> conferences related to scientific and medical fields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11 </a:t>
            </a:r>
            <a:r>
              <a:rPr lang="et-EE" dirty="0">
                <a:solidFill>
                  <a:srgbClr val="FFFFFF"/>
                </a:solidFill>
              </a:rPr>
              <a:t>e</a:t>
            </a:r>
            <a:r>
              <a:rPr lang="en-US" dirty="0" err="1">
                <a:solidFill>
                  <a:srgbClr val="FFFFFF"/>
                </a:solidFill>
              </a:rPr>
              <a:t>ducational</a:t>
            </a:r>
            <a:r>
              <a:rPr lang="en-US" dirty="0">
                <a:solidFill>
                  <a:srgbClr val="FFFFFF"/>
                </a:solidFill>
              </a:rPr>
              <a:t> &amp; </a:t>
            </a:r>
            <a:r>
              <a:rPr lang="et-EE" dirty="0">
                <a:solidFill>
                  <a:srgbClr val="FFFFFF"/>
                </a:solidFill>
              </a:rPr>
              <a:t>r</a:t>
            </a:r>
            <a:r>
              <a:rPr lang="en-US" dirty="0" err="1">
                <a:solidFill>
                  <a:srgbClr val="FFFFFF"/>
                </a:solidFill>
              </a:rPr>
              <a:t>esearch</a:t>
            </a:r>
            <a:r>
              <a:rPr lang="en-US" dirty="0">
                <a:solidFill>
                  <a:srgbClr val="FFFFFF"/>
                </a:solidFill>
              </a:rPr>
              <a:t> institutions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Tartu University (1632) ranks among 1% best universities in the world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Visit Tartu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1595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and person pointing at a sign&#10;&#10;Description automatically generated">
            <a:extLst>
              <a:ext uri="{FF2B5EF4-FFF2-40B4-BE49-F238E27FC236}">
                <a16:creationId xmlns:a16="http://schemas.microsoft.com/office/drawing/2014/main" id="{022E0D7D-11C2-6032-8C01-6AA153DF89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Tartu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smart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city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smart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bike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share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with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electrical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bicycles</a:t>
            </a:r>
            <a:endParaRPr lang="en-US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old</a:t>
            </a:r>
            <a:r>
              <a:rPr lang="et-EE" dirty="0">
                <a:solidFill>
                  <a:srgbClr val="FFFFFF"/>
                </a:solidFill>
              </a:rPr>
              <a:t> apartement </a:t>
            </a:r>
            <a:r>
              <a:rPr lang="et-EE" dirty="0" err="1">
                <a:solidFill>
                  <a:srgbClr val="FFFFFF"/>
                </a:solidFill>
              </a:rPr>
              <a:t>buildings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turned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into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zero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energy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smartovkas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Renee </a:t>
            </a:r>
            <a:r>
              <a:rPr lang="et-EE" dirty="0" err="1"/>
              <a:t>Altrov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4218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with lights on top of it&#10;&#10;Description automatically generated">
            <a:extLst>
              <a:ext uri="{FF2B5EF4-FFF2-40B4-BE49-F238E27FC236}">
                <a16:creationId xmlns:a16="http://schemas.microsoft.com/office/drawing/2014/main" id="{0DEF45ED-4689-2423-FD28-12776882A6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732308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Tartu – 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home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to Estonian National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Museum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t</a:t>
            </a:r>
            <a:r>
              <a:rPr lang="en-US" dirty="0">
                <a:solidFill>
                  <a:srgbClr val="FFFFFF"/>
                </a:solidFill>
              </a:rPr>
              <a:t>he largest museum in Estonia with nearly 6,000 m² of exhibition space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discover the everyday life of Estonians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learn about the life of the Finno-Ugric people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Simo</a:t>
            </a:r>
            <a:r>
              <a:rPr lang="et-EE" dirty="0"/>
              <a:t> Sepp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7467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walking with a robot&#10;&#10;Description automatically generated">
            <a:extLst>
              <a:ext uri="{FF2B5EF4-FFF2-40B4-BE49-F238E27FC236}">
                <a16:creationId xmlns:a16="http://schemas.microsoft.com/office/drawing/2014/main" id="{39DAF58D-5EE2-35B7-003B-76634615FD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B963A2E3-65EC-9A05-C397-FF78B353E00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  <a:alpha val="80000"/>
                </a:schemeClr>
              </a:gs>
              <a:gs pos="0">
                <a:schemeClr val="bg2">
                  <a:lumMod val="1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most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advanced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digital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society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in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the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world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99% of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state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services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 are online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lectronic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ID, I- voting, E-health, E-School, E-Tax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ocuments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signed digitally in seconds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since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2002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Estonians have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voted online since 2005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digital signature saves a 300-meter stack of paper each month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hassle-free e-taxation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e-Residency – Estonian e-services to every world citizen 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Ajujaht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6273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D0BEA36A-D3C2-47D4-A910-862FA42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Pärnu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5875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city with boats on the water&#10;&#10;Description automatically generated">
            <a:extLst>
              <a:ext uri="{FF2B5EF4-FFF2-40B4-BE49-F238E27FC236}">
                <a16:creationId xmlns:a16="http://schemas.microsoft.com/office/drawing/2014/main" id="{6387150F-FFBB-9A77-B8ED-8A031C261C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Pärnu  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the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green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summer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capital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p</a:t>
            </a:r>
            <a:r>
              <a:rPr lang="en-US" dirty="0" err="1">
                <a:solidFill>
                  <a:srgbClr val="FFFFFF"/>
                </a:solidFill>
              </a:rPr>
              <a:t>opulation</a:t>
            </a:r>
            <a:r>
              <a:rPr lang="en-US" dirty="0">
                <a:solidFill>
                  <a:srgbClr val="FFFFFF"/>
                </a:solidFill>
              </a:rPr>
              <a:t> 40,000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s</a:t>
            </a:r>
            <a:r>
              <a:rPr lang="en-US" dirty="0">
                <a:solidFill>
                  <a:srgbClr val="FFFFFF"/>
                </a:solidFill>
              </a:rPr>
              <a:t>pa traditions since 1838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d</a:t>
            </a:r>
            <a:r>
              <a:rPr lang="en-US" dirty="0" err="1">
                <a:solidFill>
                  <a:srgbClr val="FFFFFF"/>
                </a:solidFill>
              </a:rPr>
              <a:t>istance</a:t>
            </a:r>
            <a:r>
              <a:rPr lang="en-US" dirty="0">
                <a:solidFill>
                  <a:srgbClr val="FFFFFF"/>
                </a:solidFill>
              </a:rPr>
              <a:t> to Tallinn: 130 km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2, 500 hotel rooms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e</a:t>
            </a:r>
            <a:r>
              <a:rPr lang="en-US" dirty="0" err="1">
                <a:solidFill>
                  <a:srgbClr val="FFFFFF"/>
                </a:solidFill>
              </a:rPr>
              <a:t>xcellent</a:t>
            </a:r>
            <a:r>
              <a:rPr lang="en-US" dirty="0">
                <a:solidFill>
                  <a:srgbClr val="FFFFFF"/>
                </a:solidFill>
              </a:rPr>
              <a:t>  networking activities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Priidu Saart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3597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49F01CF3-CEF5-4D4E-022D-73C0460323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31227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Pärnu  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the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resort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town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most</a:t>
            </a:r>
            <a:r>
              <a:rPr lang="et-EE" dirty="0">
                <a:solidFill>
                  <a:srgbClr val="FFFFFF"/>
                </a:solidFill>
              </a:rPr>
              <a:t> of </a:t>
            </a:r>
            <a:r>
              <a:rPr lang="et-EE" dirty="0" err="1">
                <a:solidFill>
                  <a:srgbClr val="FFFFFF"/>
                </a:solidFill>
              </a:rPr>
              <a:t>the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hotels</a:t>
            </a:r>
            <a:r>
              <a:rPr lang="et-EE" dirty="0">
                <a:solidFill>
                  <a:srgbClr val="FFFFFF"/>
                </a:solidFill>
              </a:rPr>
              <a:t> have </a:t>
            </a:r>
            <a:r>
              <a:rPr lang="et-EE" dirty="0" err="1">
                <a:solidFill>
                  <a:srgbClr val="FFFFFF"/>
                </a:solidFill>
              </a:rPr>
              <a:t>spa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facilities</a:t>
            </a:r>
            <a:endParaRPr lang="en-US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Karlis </a:t>
            </a:r>
            <a:r>
              <a:rPr lang="et-EE" dirty="0" err="1"/>
              <a:t>Buskevics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4470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each with a building and chairs&#10;&#10;Description automatically generated with medium confidence">
            <a:extLst>
              <a:ext uri="{FF2B5EF4-FFF2-40B4-BE49-F238E27FC236}">
                <a16:creationId xmlns:a16="http://schemas.microsoft.com/office/drawing/2014/main" id="{3C97E936-98D7-2BA3-273D-29C31EB1FA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792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Pärnu  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where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summer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never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ends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long </a:t>
            </a:r>
            <a:r>
              <a:rPr lang="et-EE" dirty="0" err="1">
                <a:solidFill>
                  <a:srgbClr val="FFFFFF"/>
                </a:solidFill>
              </a:rPr>
              <a:t>sandy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beaches</a:t>
            </a:r>
            <a:endParaRPr lang="en-US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beachside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bars</a:t>
            </a:r>
            <a:r>
              <a:rPr lang="et-EE" dirty="0">
                <a:solidFill>
                  <a:srgbClr val="FFFFFF"/>
                </a:solidFill>
              </a:rPr>
              <a:t> and </a:t>
            </a:r>
            <a:r>
              <a:rPr lang="et-EE" dirty="0" err="1">
                <a:solidFill>
                  <a:srgbClr val="FFFFFF"/>
                </a:solidFill>
              </a:rPr>
              <a:t>cafes</a:t>
            </a:r>
            <a:endParaRPr lang="en-US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Henri Holland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75331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A7FDFD8-761E-B2F4-9495-2E21427EF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5" b="27505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Pärnu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pick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your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favorite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water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involved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activity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fishing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sailing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kite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surfing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SUP </a:t>
            </a:r>
            <a:r>
              <a:rPr lang="et-EE" dirty="0" err="1">
                <a:solidFill>
                  <a:srgbClr val="FFFFFF"/>
                </a:solidFill>
              </a:rPr>
              <a:t>boarding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swimming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DreamBeachMedia</a:t>
            </a:r>
            <a:r>
              <a:rPr lang="et-EE" dirty="0"/>
              <a:t>, Visit Pärnu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8347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DFBA-AA06-A036-FA75-54643A610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A7810E-8890-5794-1CB9-AFCCA29809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E03D77F4-50E0-E170-BE2A-78BF50A31D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8A387D0B-0B50-0A69-BB24-D1DF3BFB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Pärnu</a:t>
            </a:r>
            <a:b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</a:b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pick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your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favorite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water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involved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activity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68121F62-F8A7-2308-0CDF-3DE0A0A923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endParaRPr lang="et-EE" dirty="0">
              <a:solidFill>
                <a:srgbClr val="FFFFFF"/>
              </a:solidFill>
              <a:latin typeface="Aino" panose="02000603040504020204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fishing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sailing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kite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surfing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SUP </a:t>
            </a:r>
            <a:r>
              <a:rPr lang="et-EE" dirty="0" err="1">
                <a:solidFill>
                  <a:srgbClr val="FFFFFF"/>
                </a:solidFill>
              </a:rPr>
              <a:t>boarding</a:t>
            </a:r>
            <a:endParaRPr lang="et-EE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 Headline" panose="020B0303040504020204" pitchFamily="34" charset="-7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</a:rPr>
              <a:t>swimming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DBD2FA9D-898E-91F6-C759-2731037FC1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Innervisionteam</a:t>
            </a:r>
            <a:r>
              <a:rPr lang="et-EE" dirty="0"/>
              <a:t>, Visit Pärnu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8294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D0BEA36A-D3C2-47D4-A910-862FA42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awe-inspiring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unique</a:t>
            </a:r>
            <a:r>
              <a:rPr lang="et-EE" dirty="0"/>
              <a:t> </a:t>
            </a:r>
            <a:r>
              <a:rPr lang="et-EE" dirty="0" err="1"/>
              <a:t>event</a:t>
            </a:r>
            <a:r>
              <a:rPr lang="et-EE" dirty="0"/>
              <a:t> venues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3712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3A39F-CF46-1082-0531-DA43CF2B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580B036-6BDF-B614-12AB-214A77A72E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r="11861" b="7671"/>
          <a:stretch/>
        </p:blipFill>
        <p:spPr>
          <a:xfrm>
            <a:off x="8084634" y="-1"/>
            <a:ext cx="4107366" cy="301083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6005A8-01A7-34FA-4D9D-235C28BA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43" r="16385" b="8238"/>
          <a:stretch/>
        </p:blipFill>
        <p:spPr>
          <a:xfrm>
            <a:off x="5233403" y="-1"/>
            <a:ext cx="3847406" cy="305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6A916D-08DC-39FA-D9CF-22A10BE7A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"/>
          <a:stretch/>
        </p:blipFill>
        <p:spPr>
          <a:xfrm>
            <a:off x="5233403" y="3010829"/>
            <a:ext cx="6958597" cy="3847171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FC9513DF-56A5-431C-88A1-229E5C63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Alexela </a:t>
            </a:r>
            <a:b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</a:b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Concert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Hall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700F38AE-5B01-B281-A812-6A0BAF276A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4465173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main</a:t>
            </a:r>
            <a:r>
              <a:rPr lang="et-EE" dirty="0">
                <a:solidFill>
                  <a:srgbClr val="FFFFFF"/>
                </a:solidFill>
              </a:rPr>
              <a:t> hall </a:t>
            </a:r>
            <a:r>
              <a:rPr lang="et-EE" dirty="0" err="1">
                <a:solidFill>
                  <a:srgbClr val="FFFFFF"/>
                </a:solidFill>
              </a:rPr>
              <a:t>capacity</a:t>
            </a:r>
            <a:r>
              <a:rPr lang="et-EE" dirty="0">
                <a:solidFill>
                  <a:srgbClr val="FFFFFF"/>
                </a:solidFill>
              </a:rPr>
              <a:t> in </a:t>
            </a:r>
            <a:r>
              <a:rPr lang="et-EE" dirty="0" err="1">
                <a:solidFill>
                  <a:srgbClr val="FFFFFF"/>
                </a:solidFill>
              </a:rPr>
              <a:t>theatre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1829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break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out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rooms</a:t>
            </a:r>
            <a:r>
              <a:rPr lang="et-EE" dirty="0">
                <a:solidFill>
                  <a:srgbClr val="FFFFFF"/>
                </a:solidFill>
              </a:rPr>
              <a:t>: 9 </a:t>
            </a:r>
            <a:r>
              <a:rPr lang="et-EE" dirty="0" err="1">
                <a:solidFill>
                  <a:srgbClr val="FFFFFF"/>
                </a:solidFill>
              </a:rPr>
              <a:t>cinema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halls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>
                <a:solidFill>
                  <a:srgbClr val="FFFFFF"/>
                </a:solidFill>
              </a:rPr>
              <a:t>3 300 m2 of multifunctional foyers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in </a:t>
            </a:r>
            <a:r>
              <a:rPr lang="et-EE" dirty="0" err="1">
                <a:solidFill>
                  <a:srgbClr val="FFFFFF"/>
                </a:solidFill>
              </a:rPr>
              <a:t>the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airport</a:t>
            </a:r>
            <a:r>
              <a:rPr lang="et-EE" dirty="0">
                <a:solidFill>
                  <a:srgbClr val="FFFFFF"/>
                </a:solidFill>
              </a:rPr>
              <a:t>: 10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Green </a:t>
            </a:r>
            <a:r>
              <a:rPr lang="et-EE" dirty="0" err="1">
                <a:solidFill>
                  <a:srgbClr val="FFFFFF"/>
                </a:solidFill>
              </a:rPr>
              <a:t>Key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D4BBFF93-7B7E-974A-AFC9-A90E3A5974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Alexela </a:t>
            </a:r>
            <a:r>
              <a:rPr lang="et-EE" dirty="0" err="1"/>
              <a:t>Concert</a:t>
            </a:r>
            <a:r>
              <a:rPr lang="et-EE" dirty="0"/>
              <a:t> Hall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8B9B5-FE46-FBB8-7B71-29DB18208C98}"/>
              </a:ext>
            </a:extLst>
          </p:cNvPr>
          <p:cNvSpPr txBox="1"/>
          <p:nvPr/>
        </p:nvSpPr>
        <p:spPr>
          <a:xfrm>
            <a:off x="623110" y="2341570"/>
            <a:ext cx="4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Our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largest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venue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for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conferences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8224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D5A15-893C-C8CA-AB7E-4AA73B59B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68551F-1EF7-C627-48EE-027A9CFD10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t="11064" r="19579"/>
          <a:stretch/>
        </p:blipFill>
        <p:spPr>
          <a:xfrm>
            <a:off x="8084634" y="-1"/>
            <a:ext cx="4107366" cy="301083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C14A92-67C8-4567-323B-20C2E0681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6237" r="19491" b="9275"/>
          <a:stretch/>
        </p:blipFill>
        <p:spPr>
          <a:xfrm>
            <a:off x="4846645" y="-21085"/>
            <a:ext cx="3728224" cy="305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0BD361-1054-C195-4105-D28D5F1ED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8" b="19285"/>
          <a:stretch/>
        </p:blipFill>
        <p:spPr>
          <a:xfrm>
            <a:off x="4847422" y="3010829"/>
            <a:ext cx="7344188" cy="3847172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AC3B79C9-93A9-3E24-7C86-C9AC3192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102349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Tallinn </a:t>
            </a:r>
            <a:b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</a:b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Creative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Hub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F8E7A97D-199D-9CC1-F336-C4282FCC02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4025231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black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box</a:t>
            </a:r>
            <a:r>
              <a:rPr lang="et-EE" dirty="0">
                <a:solidFill>
                  <a:srgbClr val="FFFFFF"/>
                </a:solidFill>
              </a:rPr>
              <a:t> in </a:t>
            </a:r>
            <a:r>
              <a:rPr lang="et-EE" dirty="0" err="1">
                <a:solidFill>
                  <a:srgbClr val="FFFFFF"/>
                </a:solidFill>
              </a:rPr>
              <a:t>theatre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600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cauldron</a:t>
            </a:r>
            <a:r>
              <a:rPr lang="et-EE" dirty="0">
                <a:solidFill>
                  <a:srgbClr val="FFFFFF"/>
                </a:solidFill>
              </a:rPr>
              <a:t> hall </a:t>
            </a:r>
            <a:r>
              <a:rPr lang="et-EE" dirty="0" err="1">
                <a:solidFill>
                  <a:srgbClr val="FFFFFF"/>
                </a:solidFill>
              </a:rPr>
              <a:t>for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gala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dinner</a:t>
            </a:r>
            <a:r>
              <a:rPr lang="et-EE" dirty="0">
                <a:solidFill>
                  <a:srgbClr val="FFFFFF"/>
                </a:solidFill>
              </a:rPr>
              <a:t>: 170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total</a:t>
            </a:r>
            <a:r>
              <a:rPr lang="et-EE" dirty="0">
                <a:solidFill>
                  <a:srgbClr val="FFFFFF"/>
                </a:solidFill>
              </a:rPr>
              <a:t> number of meeting </a:t>
            </a:r>
            <a:r>
              <a:rPr lang="et-EE" dirty="0" err="1">
                <a:solidFill>
                  <a:srgbClr val="FFFFFF"/>
                </a:solidFill>
              </a:rPr>
              <a:t>rooms</a:t>
            </a:r>
            <a:r>
              <a:rPr lang="et-EE" dirty="0">
                <a:solidFill>
                  <a:srgbClr val="FFFFFF"/>
                </a:solidFill>
              </a:rPr>
              <a:t>: 17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14 min </a:t>
            </a:r>
            <a:r>
              <a:rPr lang="et-EE" dirty="0" err="1">
                <a:solidFill>
                  <a:srgbClr val="FFFFFF"/>
                </a:solidFill>
              </a:rPr>
              <a:t>walking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airport</a:t>
            </a:r>
            <a:r>
              <a:rPr lang="et-EE" dirty="0">
                <a:solidFill>
                  <a:srgbClr val="FFFFFF"/>
                </a:solidFill>
              </a:rPr>
              <a:t>: 18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Green </a:t>
            </a:r>
            <a:r>
              <a:rPr lang="et-EE" dirty="0" err="1">
                <a:solidFill>
                  <a:srgbClr val="FFFFFF"/>
                </a:solidFill>
              </a:rPr>
              <a:t>Key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CD9477B7-AF3C-306E-2B11-9617048DA5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Tallinn Creative </a:t>
            </a:r>
            <a:r>
              <a:rPr lang="et-EE" dirty="0" err="1"/>
              <a:t>Hub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A301F-9913-3CEE-61FE-D817D829A8AB}"/>
              </a:ext>
            </a:extLst>
          </p:cNvPr>
          <p:cNvSpPr txBox="1"/>
          <p:nvPr/>
        </p:nvSpPr>
        <p:spPr>
          <a:xfrm>
            <a:off x="623110" y="2341570"/>
            <a:ext cx="402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 historic power station turned into  a multifunctional event venue</a:t>
            </a:r>
          </a:p>
        </p:txBody>
      </p:sp>
    </p:spTree>
    <p:extLst>
      <p:ext uri="{BB962C8B-B14F-4D97-AF65-F5344CB8AC3E}">
        <p14:creationId xmlns:p14="http://schemas.microsoft.com/office/powerpoint/2010/main" val="316150817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1859A-6A41-F5A2-5404-BECB1666A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7BBF6A0-210E-BF23-0E4C-A8787A207C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26504" b="23009"/>
          <a:stretch/>
        </p:blipFill>
        <p:spPr>
          <a:xfrm>
            <a:off x="8084633" y="-2"/>
            <a:ext cx="4160061" cy="304945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D06E98-DB37-ADEE-4C58-1A1A9FB7F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15655"/>
          <a:stretch/>
        </p:blipFill>
        <p:spPr>
          <a:xfrm>
            <a:off x="4356020" y="0"/>
            <a:ext cx="3992569" cy="3269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1EB456-FA6A-6FD1-745F-5774AA52DD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 b="3230"/>
          <a:stretch/>
        </p:blipFill>
        <p:spPr>
          <a:xfrm>
            <a:off x="4356411" y="3049457"/>
            <a:ext cx="7835589" cy="3808544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F0F5BB29-0D40-8B49-4586-4C4B0CF4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Seaplane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Harbour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E9036A17-B918-4FC5-8211-C92F963D2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2276475"/>
            <a:ext cx="4728308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receptions</a:t>
            </a:r>
            <a:r>
              <a:rPr lang="et-EE" dirty="0">
                <a:solidFill>
                  <a:srgbClr val="FFFFFF"/>
                </a:solidFill>
              </a:rPr>
              <a:t>: 1500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seated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gala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dinners</a:t>
            </a:r>
            <a:r>
              <a:rPr lang="et-EE" dirty="0">
                <a:solidFill>
                  <a:srgbClr val="FFFFFF"/>
                </a:solidFill>
              </a:rPr>
              <a:t>: 700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30 min </a:t>
            </a:r>
            <a:r>
              <a:rPr lang="et-EE" dirty="0" err="1">
                <a:solidFill>
                  <a:srgbClr val="FFFFFF"/>
                </a:solidFill>
              </a:rPr>
              <a:t>walking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airport</a:t>
            </a:r>
            <a:r>
              <a:rPr lang="et-EE" dirty="0">
                <a:solidFill>
                  <a:srgbClr val="FFFFFF"/>
                </a:solidFill>
              </a:rPr>
              <a:t>: 18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2AE6D853-F66A-5C39-42DC-AA290AFE31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Seaplane</a:t>
            </a:r>
            <a:r>
              <a:rPr lang="et-EE" dirty="0"/>
              <a:t> </a:t>
            </a:r>
            <a:r>
              <a:rPr lang="et-EE" dirty="0" err="1"/>
              <a:t>Harbour</a:t>
            </a:r>
            <a:r>
              <a:rPr lang="et-EE" dirty="0"/>
              <a:t> Maritime </a:t>
            </a:r>
            <a:r>
              <a:rPr lang="et-EE" dirty="0" err="1"/>
              <a:t>Museum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E58FD6-5B00-41BB-53D3-807FD7F0A885}"/>
              </a:ext>
            </a:extLst>
          </p:cNvPr>
          <p:cNvSpPr txBox="1"/>
          <p:nvPr/>
        </p:nvSpPr>
        <p:spPr>
          <a:xfrm>
            <a:off x="623110" y="2341570"/>
            <a:ext cx="399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he most exciting maritime museum in Northern Europe </a:t>
            </a:r>
          </a:p>
        </p:txBody>
      </p:sp>
    </p:spTree>
    <p:extLst>
      <p:ext uri="{BB962C8B-B14F-4D97-AF65-F5344CB8AC3E}">
        <p14:creationId xmlns:p14="http://schemas.microsoft.com/office/powerpoint/2010/main" val="164520837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Box 363">
            <a:extLst>
              <a:ext uri="{FF2B5EF4-FFF2-40B4-BE49-F238E27FC236}">
                <a16:creationId xmlns:a16="http://schemas.microsoft.com/office/drawing/2014/main" id="{9E0864F5-777B-42EE-AE8E-E3261CE0BB40}"/>
              </a:ext>
            </a:extLst>
          </p:cNvPr>
          <p:cNvSpPr txBox="1"/>
          <p:nvPr/>
        </p:nvSpPr>
        <p:spPr>
          <a:xfrm flipH="1">
            <a:off x="1013232" y="3745138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tarting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a business</a:t>
            </a:r>
          </a:p>
        </p:txBody>
      </p:sp>
      <p:grpSp>
        <p:nvGrpSpPr>
          <p:cNvPr id="365" name="Rühm 364">
            <a:extLst>
              <a:ext uri="{FF2B5EF4-FFF2-40B4-BE49-F238E27FC236}">
                <a16:creationId xmlns:a16="http://schemas.microsoft.com/office/drawing/2014/main" id="{93CD0AE0-BF32-4C8C-BAC4-8009D828842C}"/>
              </a:ext>
            </a:extLst>
          </p:cNvPr>
          <p:cNvGrpSpPr>
            <a:grpSpLocks noChangeAspect="1"/>
          </p:cNvGrpSpPr>
          <p:nvPr/>
        </p:nvGrpSpPr>
        <p:grpSpPr>
          <a:xfrm>
            <a:off x="1282444" y="2938045"/>
            <a:ext cx="718033" cy="720000"/>
            <a:chOff x="431801" y="2478088"/>
            <a:chExt cx="579438" cy="581025"/>
          </a:xfrm>
        </p:grpSpPr>
        <p:sp>
          <p:nvSpPr>
            <p:cNvPr id="366" name="Freeform 310">
              <a:extLst>
                <a:ext uri="{FF2B5EF4-FFF2-40B4-BE49-F238E27FC236}">
                  <a16:creationId xmlns:a16="http://schemas.microsoft.com/office/drawing/2014/main" id="{ABB2C249-FD50-4E79-9441-871A14FD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6" y="2630488"/>
              <a:ext cx="215900" cy="254000"/>
            </a:xfrm>
            <a:custGeom>
              <a:avLst/>
              <a:gdLst>
                <a:gd name="T0" fmla="*/ 100 w 136"/>
                <a:gd name="T1" fmla="*/ 160 h 160"/>
                <a:gd name="T2" fmla="*/ 38 w 136"/>
                <a:gd name="T3" fmla="*/ 160 h 160"/>
                <a:gd name="T4" fmla="*/ 32 w 136"/>
                <a:gd name="T5" fmla="*/ 154 h 160"/>
                <a:gd name="T6" fmla="*/ 32 w 136"/>
                <a:gd name="T7" fmla="*/ 131 h 160"/>
                <a:gd name="T8" fmla="*/ 28 w 136"/>
                <a:gd name="T9" fmla="*/ 122 h 160"/>
                <a:gd name="T10" fmla="*/ 2 w 136"/>
                <a:gd name="T11" fmla="*/ 62 h 160"/>
                <a:gd name="T12" fmla="*/ 61 w 136"/>
                <a:gd name="T13" fmla="*/ 2 h 160"/>
                <a:gd name="T14" fmla="*/ 114 w 136"/>
                <a:gd name="T15" fmla="*/ 19 h 160"/>
                <a:gd name="T16" fmla="*/ 136 w 136"/>
                <a:gd name="T17" fmla="*/ 69 h 160"/>
                <a:gd name="T18" fmla="*/ 130 w 136"/>
                <a:gd name="T19" fmla="*/ 75 h 160"/>
                <a:gd name="T20" fmla="*/ 124 w 136"/>
                <a:gd name="T21" fmla="*/ 69 h 160"/>
                <a:gd name="T22" fmla="*/ 106 w 136"/>
                <a:gd name="T23" fmla="*/ 28 h 160"/>
                <a:gd name="T24" fmla="*/ 63 w 136"/>
                <a:gd name="T25" fmla="*/ 14 h 160"/>
                <a:gd name="T26" fmla="*/ 14 w 136"/>
                <a:gd name="T27" fmla="*/ 63 h 160"/>
                <a:gd name="T28" fmla="*/ 35 w 136"/>
                <a:gd name="T29" fmla="*/ 112 h 160"/>
                <a:gd name="T30" fmla="*/ 45 w 136"/>
                <a:gd name="T31" fmla="*/ 131 h 160"/>
                <a:gd name="T32" fmla="*/ 45 w 136"/>
                <a:gd name="T33" fmla="*/ 148 h 160"/>
                <a:gd name="T34" fmla="*/ 93 w 136"/>
                <a:gd name="T35" fmla="*/ 148 h 160"/>
                <a:gd name="T36" fmla="*/ 93 w 136"/>
                <a:gd name="T37" fmla="*/ 131 h 160"/>
                <a:gd name="T38" fmla="*/ 103 w 136"/>
                <a:gd name="T39" fmla="*/ 112 h 160"/>
                <a:gd name="T40" fmla="*/ 115 w 136"/>
                <a:gd name="T41" fmla="*/ 99 h 160"/>
                <a:gd name="T42" fmla="*/ 124 w 136"/>
                <a:gd name="T43" fmla="*/ 97 h 160"/>
                <a:gd name="T44" fmla="*/ 125 w 136"/>
                <a:gd name="T45" fmla="*/ 106 h 160"/>
                <a:gd name="T46" fmla="*/ 110 w 136"/>
                <a:gd name="T47" fmla="*/ 122 h 160"/>
                <a:gd name="T48" fmla="*/ 106 w 136"/>
                <a:gd name="T49" fmla="*/ 131 h 160"/>
                <a:gd name="T50" fmla="*/ 106 w 136"/>
                <a:gd name="T51" fmla="*/ 154 h 160"/>
                <a:gd name="T52" fmla="*/ 100 w 136"/>
                <a:gd name="T5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160">
                  <a:moveTo>
                    <a:pt x="100" y="160"/>
                  </a:moveTo>
                  <a:cubicBezTo>
                    <a:pt x="38" y="160"/>
                    <a:pt x="38" y="160"/>
                    <a:pt x="38" y="160"/>
                  </a:cubicBezTo>
                  <a:cubicBezTo>
                    <a:pt x="35" y="160"/>
                    <a:pt x="32" y="158"/>
                    <a:pt x="32" y="154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2" y="127"/>
                    <a:pt x="31" y="124"/>
                    <a:pt x="28" y="122"/>
                  </a:cubicBezTo>
                  <a:cubicBezTo>
                    <a:pt x="9" y="107"/>
                    <a:pt x="0" y="85"/>
                    <a:pt x="2" y="62"/>
                  </a:cubicBezTo>
                  <a:cubicBezTo>
                    <a:pt x="5" y="31"/>
                    <a:pt x="30" y="5"/>
                    <a:pt x="61" y="2"/>
                  </a:cubicBezTo>
                  <a:cubicBezTo>
                    <a:pt x="81" y="0"/>
                    <a:pt x="100" y="6"/>
                    <a:pt x="114" y="19"/>
                  </a:cubicBezTo>
                  <a:cubicBezTo>
                    <a:pt x="128" y="31"/>
                    <a:pt x="136" y="50"/>
                    <a:pt x="136" y="69"/>
                  </a:cubicBezTo>
                  <a:cubicBezTo>
                    <a:pt x="136" y="72"/>
                    <a:pt x="134" y="75"/>
                    <a:pt x="130" y="75"/>
                  </a:cubicBezTo>
                  <a:cubicBezTo>
                    <a:pt x="127" y="75"/>
                    <a:pt x="124" y="72"/>
                    <a:pt x="124" y="69"/>
                  </a:cubicBezTo>
                  <a:cubicBezTo>
                    <a:pt x="124" y="53"/>
                    <a:pt x="117" y="38"/>
                    <a:pt x="106" y="28"/>
                  </a:cubicBezTo>
                  <a:cubicBezTo>
                    <a:pt x="94" y="17"/>
                    <a:pt x="79" y="12"/>
                    <a:pt x="63" y="14"/>
                  </a:cubicBezTo>
                  <a:cubicBezTo>
                    <a:pt x="37" y="17"/>
                    <a:pt x="17" y="37"/>
                    <a:pt x="14" y="63"/>
                  </a:cubicBezTo>
                  <a:cubicBezTo>
                    <a:pt x="12" y="82"/>
                    <a:pt x="20" y="100"/>
                    <a:pt x="35" y="112"/>
                  </a:cubicBezTo>
                  <a:cubicBezTo>
                    <a:pt x="41" y="117"/>
                    <a:pt x="45" y="123"/>
                    <a:pt x="45" y="131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23"/>
                    <a:pt x="97" y="117"/>
                    <a:pt x="103" y="112"/>
                  </a:cubicBezTo>
                  <a:cubicBezTo>
                    <a:pt x="108" y="108"/>
                    <a:pt x="112" y="104"/>
                    <a:pt x="115" y="99"/>
                  </a:cubicBezTo>
                  <a:cubicBezTo>
                    <a:pt x="117" y="96"/>
                    <a:pt x="121" y="95"/>
                    <a:pt x="124" y="97"/>
                  </a:cubicBezTo>
                  <a:cubicBezTo>
                    <a:pt x="126" y="99"/>
                    <a:pt x="127" y="103"/>
                    <a:pt x="125" y="106"/>
                  </a:cubicBezTo>
                  <a:cubicBezTo>
                    <a:pt x="121" y="112"/>
                    <a:pt x="116" y="117"/>
                    <a:pt x="110" y="122"/>
                  </a:cubicBezTo>
                  <a:cubicBezTo>
                    <a:pt x="107" y="124"/>
                    <a:pt x="106" y="127"/>
                    <a:pt x="106" y="131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8"/>
                    <a:pt x="103" y="160"/>
                    <a:pt x="100" y="160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67" name="Freeform 311">
              <a:extLst>
                <a:ext uri="{FF2B5EF4-FFF2-40B4-BE49-F238E27FC236}">
                  <a16:creationId xmlns:a16="http://schemas.microsoft.com/office/drawing/2014/main" id="{0E7EB97A-E888-4DA4-AFD4-23CBC867E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6" y="2903538"/>
              <a:ext cx="117475" cy="30163"/>
            </a:xfrm>
            <a:custGeom>
              <a:avLst/>
              <a:gdLst>
                <a:gd name="T0" fmla="*/ 6 w 74"/>
                <a:gd name="T1" fmla="*/ 19 h 19"/>
                <a:gd name="T2" fmla="*/ 0 w 74"/>
                <a:gd name="T3" fmla="*/ 13 h 19"/>
                <a:gd name="T4" fmla="*/ 6 w 74"/>
                <a:gd name="T5" fmla="*/ 7 h 19"/>
                <a:gd name="T6" fmla="*/ 67 w 74"/>
                <a:gd name="T7" fmla="*/ 1 h 19"/>
                <a:gd name="T8" fmla="*/ 74 w 74"/>
                <a:gd name="T9" fmla="*/ 6 h 19"/>
                <a:gd name="T10" fmla="*/ 68 w 74"/>
                <a:gd name="T11" fmla="*/ 13 h 19"/>
                <a:gd name="T12" fmla="*/ 7 w 74"/>
                <a:gd name="T13" fmla="*/ 19 h 19"/>
                <a:gd name="T14" fmla="*/ 6 w 74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19">
                  <a:moveTo>
                    <a:pt x="6" y="19"/>
                  </a:moveTo>
                  <a:cubicBezTo>
                    <a:pt x="3" y="19"/>
                    <a:pt x="1" y="17"/>
                    <a:pt x="0" y="13"/>
                  </a:cubicBezTo>
                  <a:cubicBezTo>
                    <a:pt x="0" y="10"/>
                    <a:pt x="2" y="7"/>
                    <a:pt x="6" y="7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70" y="0"/>
                    <a:pt x="73" y="3"/>
                    <a:pt x="74" y="6"/>
                  </a:cubicBezTo>
                  <a:cubicBezTo>
                    <a:pt x="74" y="9"/>
                    <a:pt x="72" y="12"/>
                    <a:pt x="68" y="1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6" y="19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68" name="Freeform 312">
              <a:extLst>
                <a:ext uri="{FF2B5EF4-FFF2-40B4-BE49-F238E27FC236}">
                  <a16:creationId xmlns:a16="http://schemas.microsoft.com/office/drawing/2014/main" id="{17A83A50-8CE1-4089-AE45-5B6F4B42C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8" y="2944813"/>
              <a:ext cx="69850" cy="25400"/>
            </a:xfrm>
            <a:custGeom>
              <a:avLst/>
              <a:gdLst>
                <a:gd name="T0" fmla="*/ 7 w 44"/>
                <a:gd name="T1" fmla="*/ 16 h 16"/>
                <a:gd name="T2" fmla="*/ 1 w 44"/>
                <a:gd name="T3" fmla="*/ 10 h 16"/>
                <a:gd name="T4" fmla="*/ 6 w 44"/>
                <a:gd name="T5" fmla="*/ 4 h 16"/>
                <a:gd name="T6" fmla="*/ 37 w 44"/>
                <a:gd name="T7" fmla="*/ 1 h 16"/>
                <a:gd name="T8" fmla="*/ 43 w 44"/>
                <a:gd name="T9" fmla="*/ 6 h 16"/>
                <a:gd name="T10" fmla="*/ 38 w 44"/>
                <a:gd name="T11" fmla="*/ 13 h 16"/>
                <a:gd name="T12" fmla="*/ 7 w 44"/>
                <a:gd name="T13" fmla="*/ 16 h 16"/>
                <a:gd name="T14" fmla="*/ 7 w 44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6">
                  <a:moveTo>
                    <a:pt x="7" y="16"/>
                  </a:moveTo>
                  <a:cubicBezTo>
                    <a:pt x="4" y="16"/>
                    <a:pt x="1" y="14"/>
                    <a:pt x="1" y="10"/>
                  </a:cubicBezTo>
                  <a:cubicBezTo>
                    <a:pt x="0" y="7"/>
                    <a:pt x="3" y="4"/>
                    <a:pt x="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0" y="0"/>
                    <a:pt x="43" y="3"/>
                    <a:pt x="43" y="6"/>
                  </a:cubicBezTo>
                  <a:cubicBezTo>
                    <a:pt x="44" y="9"/>
                    <a:pt x="41" y="12"/>
                    <a:pt x="38" y="13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69" name="Freeform 313">
              <a:extLst>
                <a:ext uri="{FF2B5EF4-FFF2-40B4-BE49-F238E27FC236}">
                  <a16:creationId xmlns:a16="http://schemas.microsoft.com/office/drawing/2014/main" id="{18CB6CB0-C532-4BA3-9212-A9F5456C6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788" y="2535238"/>
              <a:ext cx="19050" cy="49213"/>
            </a:xfrm>
            <a:custGeom>
              <a:avLst/>
              <a:gdLst>
                <a:gd name="T0" fmla="*/ 6 w 12"/>
                <a:gd name="T1" fmla="*/ 31 h 31"/>
                <a:gd name="T2" fmla="*/ 0 w 12"/>
                <a:gd name="T3" fmla="*/ 25 h 31"/>
                <a:gd name="T4" fmla="*/ 0 w 12"/>
                <a:gd name="T5" fmla="*/ 6 h 31"/>
                <a:gd name="T6" fmla="*/ 6 w 12"/>
                <a:gd name="T7" fmla="*/ 0 h 31"/>
                <a:gd name="T8" fmla="*/ 12 w 12"/>
                <a:gd name="T9" fmla="*/ 6 h 31"/>
                <a:gd name="T10" fmla="*/ 12 w 12"/>
                <a:gd name="T11" fmla="*/ 25 h 31"/>
                <a:gd name="T12" fmla="*/ 6 w 12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1">
                  <a:moveTo>
                    <a:pt x="6" y="31"/>
                  </a:moveTo>
                  <a:cubicBezTo>
                    <a:pt x="3" y="31"/>
                    <a:pt x="0" y="28"/>
                    <a:pt x="0" y="2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8"/>
                    <a:pt x="9" y="31"/>
                    <a:pt x="6" y="31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70" name="Freeform 314">
              <a:extLst>
                <a:ext uri="{FF2B5EF4-FFF2-40B4-BE49-F238E27FC236}">
                  <a16:creationId xmlns:a16="http://schemas.microsoft.com/office/drawing/2014/main" id="{25473B73-6199-4FBD-9D65-81283EC8B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2644775"/>
              <a:ext cx="47625" cy="36513"/>
            </a:xfrm>
            <a:custGeom>
              <a:avLst/>
              <a:gdLst>
                <a:gd name="T0" fmla="*/ 23 w 30"/>
                <a:gd name="T1" fmla="*/ 23 h 23"/>
                <a:gd name="T2" fmla="*/ 20 w 30"/>
                <a:gd name="T3" fmla="*/ 22 h 23"/>
                <a:gd name="T4" fmla="*/ 4 w 30"/>
                <a:gd name="T5" fmla="*/ 13 h 23"/>
                <a:gd name="T6" fmla="*/ 2 w 30"/>
                <a:gd name="T7" fmla="*/ 4 h 23"/>
                <a:gd name="T8" fmla="*/ 10 w 30"/>
                <a:gd name="T9" fmla="*/ 2 h 23"/>
                <a:gd name="T10" fmla="*/ 26 w 30"/>
                <a:gd name="T11" fmla="*/ 11 h 23"/>
                <a:gd name="T12" fmla="*/ 28 w 30"/>
                <a:gd name="T13" fmla="*/ 19 h 23"/>
                <a:gd name="T14" fmla="*/ 23 w 30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3">
                  <a:moveTo>
                    <a:pt x="23" y="23"/>
                  </a:moveTo>
                  <a:cubicBezTo>
                    <a:pt x="22" y="23"/>
                    <a:pt x="21" y="22"/>
                    <a:pt x="20" y="2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7"/>
                    <a:pt x="2" y="4"/>
                  </a:cubicBezTo>
                  <a:cubicBezTo>
                    <a:pt x="3" y="1"/>
                    <a:pt x="7" y="0"/>
                    <a:pt x="10" y="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9" y="13"/>
                    <a:pt x="30" y="17"/>
                    <a:pt x="28" y="19"/>
                  </a:cubicBezTo>
                  <a:cubicBezTo>
                    <a:pt x="27" y="21"/>
                    <a:pt x="25" y="23"/>
                    <a:pt x="23" y="23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71" name="Freeform 315">
              <a:extLst>
                <a:ext uri="{FF2B5EF4-FFF2-40B4-BE49-F238E27FC236}">
                  <a16:creationId xmlns:a16="http://schemas.microsoft.com/office/drawing/2014/main" id="{30844124-4903-4217-9833-57964F04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2852738"/>
              <a:ext cx="47625" cy="34925"/>
            </a:xfrm>
            <a:custGeom>
              <a:avLst/>
              <a:gdLst>
                <a:gd name="T0" fmla="*/ 7 w 30"/>
                <a:gd name="T1" fmla="*/ 22 h 22"/>
                <a:gd name="T2" fmla="*/ 2 w 30"/>
                <a:gd name="T3" fmla="*/ 19 h 22"/>
                <a:gd name="T4" fmla="*/ 4 w 30"/>
                <a:gd name="T5" fmla="*/ 11 h 22"/>
                <a:gd name="T6" fmla="*/ 20 w 30"/>
                <a:gd name="T7" fmla="*/ 2 h 22"/>
                <a:gd name="T8" fmla="*/ 28 w 30"/>
                <a:gd name="T9" fmla="*/ 4 h 22"/>
                <a:gd name="T10" fmla="*/ 26 w 30"/>
                <a:gd name="T11" fmla="*/ 12 h 22"/>
                <a:gd name="T12" fmla="*/ 10 w 30"/>
                <a:gd name="T13" fmla="*/ 21 h 22"/>
                <a:gd name="T14" fmla="*/ 7 w 30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2">
                  <a:moveTo>
                    <a:pt x="7" y="22"/>
                  </a:moveTo>
                  <a:cubicBezTo>
                    <a:pt x="5" y="22"/>
                    <a:pt x="3" y="21"/>
                    <a:pt x="2" y="19"/>
                  </a:cubicBezTo>
                  <a:cubicBezTo>
                    <a:pt x="0" y="16"/>
                    <a:pt x="1" y="12"/>
                    <a:pt x="4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3" y="0"/>
                    <a:pt x="26" y="1"/>
                    <a:pt x="28" y="4"/>
                  </a:cubicBezTo>
                  <a:cubicBezTo>
                    <a:pt x="30" y="7"/>
                    <a:pt x="29" y="10"/>
                    <a:pt x="26" y="1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2"/>
                    <a:pt x="8" y="22"/>
                    <a:pt x="7" y="22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72" name="Freeform 316">
              <a:extLst>
                <a:ext uri="{FF2B5EF4-FFF2-40B4-BE49-F238E27FC236}">
                  <a16:creationId xmlns:a16="http://schemas.microsoft.com/office/drawing/2014/main" id="{1715FCAB-938F-4DBE-A3AC-79CDC2A53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2852738"/>
              <a:ext cx="46038" cy="34925"/>
            </a:xfrm>
            <a:custGeom>
              <a:avLst/>
              <a:gdLst>
                <a:gd name="T0" fmla="*/ 23 w 30"/>
                <a:gd name="T1" fmla="*/ 22 h 22"/>
                <a:gd name="T2" fmla="*/ 20 w 30"/>
                <a:gd name="T3" fmla="*/ 21 h 22"/>
                <a:gd name="T4" fmla="*/ 4 w 30"/>
                <a:gd name="T5" fmla="*/ 12 h 22"/>
                <a:gd name="T6" fmla="*/ 2 w 30"/>
                <a:gd name="T7" fmla="*/ 4 h 22"/>
                <a:gd name="T8" fmla="*/ 10 w 30"/>
                <a:gd name="T9" fmla="*/ 2 h 22"/>
                <a:gd name="T10" fmla="*/ 26 w 30"/>
                <a:gd name="T11" fmla="*/ 11 h 22"/>
                <a:gd name="T12" fmla="*/ 28 w 30"/>
                <a:gd name="T13" fmla="*/ 19 h 22"/>
                <a:gd name="T14" fmla="*/ 23 w 30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2">
                  <a:moveTo>
                    <a:pt x="23" y="22"/>
                  </a:moveTo>
                  <a:cubicBezTo>
                    <a:pt x="22" y="22"/>
                    <a:pt x="21" y="22"/>
                    <a:pt x="20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1"/>
                    <a:pt x="0" y="7"/>
                    <a:pt x="2" y="4"/>
                  </a:cubicBezTo>
                  <a:cubicBezTo>
                    <a:pt x="4" y="1"/>
                    <a:pt x="7" y="0"/>
                    <a:pt x="10" y="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9" y="12"/>
                    <a:pt x="30" y="16"/>
                    <a:pt x="28" y="19"/>
                  </a:cubicBezTo>
                  <a:cubicBezTo>
                    <a:pt x="27" y="21"/>
                    <a:pt x="25" y="22"/>
                    <a:pt x="23" y="22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73" name="Freeform 317">
              <a:extLst>
                <a:ext uri="{FF2B5EF4-FFF2-40B4-BE49-F238E27FC236}">
                  <a16:creationId xmlns:a16="http://schemas.microsoft.com/office/drawing/2014/main" id="{3EE9D0CD-98C4-4C4E-913A-C146C5A23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2644775"/>
              <a:ext cx="46038" cy="36513"/>
            </a:xfrm>
            <a:custGeom>
              <a:avLst/>
              <a:gdLst>
                <a:gd name="T0" fmla="*/ 7 w 30"/>
                <a:gd name="T1" fmla="*/ 23 h 23"/>
                <a:gd name="T2" fmla="*/ 2 w 30"/>
                <a:gd name="T3" fmla="*/ 20 h 23"/>
                <a:gd name="T4" fmla="*/ 4 w 30"/>
                <a:gd name="T5" fmla="*/ 11 h 23"/>
                <a:gd name="T6" fmla="*/ 20 w 30"/>
                <a:gd name="T7" fmla="*/ 2 h 23"/>
                <a:gd name="T8" fmla="*/ 28 w 30"/>
                <a:gd name="T9" fmla="*/ 4 h 23"/>
                <a:gd name="T10" fmla="*/ 26 w 30"/>
                <a:gd name="T11" fmla="*/ 13 h 23"/>
                <a:gd name="T12" fmla="*/ 10 w 30"/>
                <a:gd name="T13" fmla="*/ 22 h 23"/>
                <a:gd name="T14" fmla="*/ 7 w 30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3">
                  <a:moveTo>
                    <a:pt x="7" y="23"/>
                  </a:moveTo>
                  <a:cubicBezTo>
                    <a:pt x="5" y="23"/>
                    <a:pt x="3" y="21"/>
                    <a:pt x="2" y="20"/>
                  </a:cubicBezTo>
                  <a:cubicBezTo>
                    <a:pt x="0" y="17"/>
                    <a:pt x="1" y="13"/>
                    <a:pt x="4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3" y="0"/>
                    <a:pt x="27" y="1"/>
                    <a:pt x="28" y="4"/>
                  </a:cubicBezTo>
                  <a:cubicBezTo>
                    <a:pt x="30" y="7"/>
                    <a:pt x="29" y="11"/>
                    <a:pt x="26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8" y="23"/>
                    <a:pt x="7" y="23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74" name="Freeform 318">
              <a:extLst>
                <a:ext uri="{FF2B5EF4-FFF2-40B4-BE49-F238E27FC236}">
                  <a16:creationId xmlns:a16="http://schemas.microsoft.com/office/drawing/2014/main" id="{50052752-2A78-4CF0-ADDF-47BF65A4C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1" y="2478088"/>
              <a:ext cx="579438" cy="581025"/>
            </a:xfrm>
            <a:custGeom>
              <a:avLst/>
              <a:gdLst>
                <a:gd name="T0" fmla="*/ 183 w 366"/>
                <a:gd name="T1" fmla="*/ 366 h 366"/>
                <a:gd name="T2" fmla="*/ 0 w 366"/>
                <a:gd name="T3" fmla="*/ 183 h 366"/>
                <a:gd name="T4" fmla="*/ 183 w 366"/>
                <a:gd name="T5" fmla="*/ 0 h 366"/>
                <a:gd name="T6" fmla="*/ 366 w 366"/>
                <a:gd name="T7" fmla="*/ 183 h 366"/>
                <a:gd name="T8" fmla="*/ 215 w 366"/>
                <a:gd name="T9" fmla="*/ 364 h 366"/>
                <a:gd name="T10" fmla="*/ 208 w 366"/>
                <a:gd name="T11" fmla="*/ 359 h 366"/>
                <a:gd name="T12" fmla="*/ 213 w 366"/>
                <a:gd name="T13" fmla="*/ 352 h 366"/>
                <a:gd name="T14" fmla="*/ 354 w 366"/>
                <a:gd name="T15" fmla="*/ 183 h 366"/>
                <a:gd name="T16" fmla="*/ 183 w 366"/>
                <a:gd name="T17" fmla="*/ 12 h 366"/>
                <a:gd name="T18" fmla="*/ 12 w 366"/>
                <a:gd name="T19" fmla="*/ 183 h 366"/>
                <a:gd name="T20" fmla="*/ 183 w 366"/>
                <a:gd name="T21" fmla="*/ 354 h 366"/>
                <a:gd name="T22" fmla="*/ 189 w 366"/>
                <a:gd name="T23" fmla="*/ 360 h 366"/>
                <a:gd name="T24" fmla="*/ 183 w 366"/>
                <a:gd name="T2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6" h="366">
                  <a:moveTo>
                    <a:pt x="183" y="366"/>
                  </a:moveTo>
                  <a:cubicBezTo>
                    <a:pt x="82" y="366"/>
                    <a:pt x="0" y="284"/>
                    <a:pt x="0" y="183"/>
                  </a:cubicBezTo>
                  <a:cubicBezTo>
                    <a:pt x="0" y="82"/>
                    <a:pt x="82" y="0"/>
                    <a:pt x="183" y="0"/>
                  </a:cubicBezTo>
                  <a:cubicBezTo>
                    <a:pt x="284" y="0"/>
                    <a:pt x="366" y="82"/>
                    <a:pt x="366" y="183"/>
                  </a:cubicBezTo>
                  <a:cubicBezTo>
                    <a:pt x="366" y="272"/>
                    <a:pt x="303" y="348"/>
                    <a:pt x="215" y="364"/>
                  </a:cubicBezTo>
                  <a:cubicBezTo>
                    <a:pt x="211" y="364"/>
                    <a:pt x="208" y="362"/>
                    <a:pt x="208" y="359"/>
                  </a:cubicBezTo>
                  <a:cubicBezTo>
                    <a:pt x="207" y="355"/>
                    <a:pt x="209" y="352"/>
                    <a:pt x="213" y="352"/>
                  </a:cubicBezTo>
                  <a:cubicBezTo>
                    <a:pt x="295" y="337"/>
                    <a:pt x="354" y="266"/>
                    <a:pt x="354" y="183"/>
                  </a:cubicBezTo>
                  <a:cubicBezTo>
                    <a:pt x="354" y="89"/>
                    <a:pt x="277" y="12"/>
                    <a:pt x="183" y="12"/>
                  </a:cubicBezTo>
                  <a:cubicBezTo>
                    <a:pt x="89" y="12"/>
                    <a:pt x="12" y="89"/>
                    <a:pt x="12" y="183"/>
                  </a:cubicBezTo>
                  <a:cubicBezTo>
                    <a:pt x="12" y="277"/>
                    <a:pt x="89" y="354"/>
                    <a:pt x="183" y="354"/>
                  </a:cubicBezTo>
                  <a:cubicBezTo>
                    <a:pt x="186" y="354"/>
                    <a:pt x="189" y="357"/>
                    <a:pt x="189" y="360"/>
                  </a:cubicBezTo>
                  <a:cubicBezTo>
                    <a:pt x="189" y="364"/>
                    <a:pt x="186" y="366"/>
                    <a:pt x="183" y="366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304" name="Rühm 303">
            <a:extLst>
              <a:ext uri="{FF2B5EF4-FFF2-40B4-BE49-F238E27FC236}">
                <a16:creationId xmlns:a16="http://schemas.microsoft.com/office/drawing/2014/main" id="{67F9C855-7AD1-4345-88D0-B17CB77998E7}"/>
              </a:ext>
            </a:extLst>
          </p:cNvPr>
          <p:cNvGrpSpPr>
            <a:grpSpLocks noChangeAspect="1"/>
          </p:cNvGrpSpPr>
          <p:nvPr/>
        </p:nvGrpSpPr>
        <p:grpSpPr>
          <a:xfrm>
            <a:off x="2629940" y="4612100"/>
            <a:ext cx="720000" cy="720000"/>
            <a:chOff x="7027863" y="4583112"/>
            <a:chExt cx="581025" cy="581025"/>
          </a:xfrm>
        </p:grpSpPr>
        <p:sp>
          <p:nvSpPr>
            <p:cNvPr id="305" name="Freeform 653">
              <a:extLst>
                <a:ext uri="{FF2B5EF4-FFF2-40B4-BE49-F238E27FC236}">
                  <a16:creationId xmlns:a16="http://schemas.microsoft.com/office/drawing/2014/main" id="{31264A88-B72D-4FB5-95A6-57D20832B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6451" y="4699000"/>
              <a:ext cx="325438" cy="357188"/>
            </a:xfrm>
            <a:custGeom>
              <a:avLst/>
              <a:gdLst>
                <a:gd name="T0" fmla="*/ 103 w 205"/>
                <a:gd name="T1" fmla="*/ 225 h 225"/>
                <a:gd name="T2" fmla="*/ 100 w 205"/>
                <a:gd name="T3" fmla="*/ 225 h 225"/>
                <a:gd name="T4" fmla="*/ 7 w 205"/>
                <a:gd name="T5" fmla="*/ 125 h 225"/>
                <a:gd name="T6" fmla="*/ 5 w 205"/>
                <a:gd name="T7" fmla="*/ 44 h 225"/>
                <a:gd name="T8" fmla="*/ 6 w 205"/>
                <a:gd name="T9" fmla="*/ 29 h 225"/>
                <a:gd name="T10" fmla="*/ 11 w 205"/>
                <a:gd name="T11" fmla="*/ 23 h 225"/>
                <a:gd name="T12" fmla="*/ 101 w 205"/>
                <a:gd name="T13" fmla="*/ 1 h 225"/>
                <a:gd name="T14" fmla="*/ 104 w 205"/>
                <a:gd name="T15" fmla="*/ 1 h 225"/>
                <a:gd name="T16" fmla="*/ 169 w 205"/>
                <a:gd name="T17" fmla="*/ 17 h 225"/>
                <a:gd name="T18" fmla="*/ 173 w 205"/>
                <a:gd name="T19" fmla="*/ 24 h 225"/>
                <a:gd name="T20" fmla="*/ 166 w 205"/>
                <a:gd name="T21" fmla="*/ 29 h 225"/>
                <a:gd name="T22" fmla="*/ 103 w 205"/>
                <a:gd name="T23" fmla="*/ 13 h 225"/>
                <a:gd name="T24" fmla="*/ 18 w 205"/>
                <a:gd name="T25" fmla="*/ 34 h 225"/>
                <a:gd name="T26" fmla="*/ 17 w 205"/>
                <a:gd name="T27" fmla="*/ 45 h 225"/>
                <a:gd name="T28" fmla="*/ 19 w 205"/>
                <a:gd name="T29" fmla="*/ 121 h 225"/>
                <a:gd name="T30" fmla="*/ 103 w 205"/>
                <a:gd name="T31" fmla="*/ 212 h 225"/>
                <a:gd name="T32" fmla="*/ 187 w 205"/>
                <a:gd name="T33" fmla="*/ 121 h 225"/>
                <a:gd name="T34" fmla="*/ 188 w 205"/>
                <a:gd name="T35" fmla="*/ 45 h 225"/>
                <a:gd name="T36" fmla="*/ 187 w 205"/>
                <a:gd name="T37" fmla="*/ 30 h 225"/>
                <a:gd name="T38" fmla="*/ 193 w 205"/>
                <a:gd name="T39" fmla="*/ 23 h 225"/>
                <a:gd name="T40" fmla="*/ 199 w 205"/>
                <a:gd name="T41" fmla="*/ 29 h 225"/>
                <a:gd name="T42" fmla="*/ 201 w 205"/>
                <a:gd name="T43" fmla="*/ 44 h 225"/>
                <a:gd name="T44" fmla="*/ 198 w 205"/>
                <a:gd name="T45" fmla="*/ 125 h 225"/>
                <a:gd name="T46" fmla="*/ 106 w 205"/>
                <a:gd name="T47" fmla="*/ 225 h 225"/>
                <a:gd name="T48" fmla="*/ 103 w 205"/>
                <a:gd name="T49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5" h="225">
                  <a:moveTo>
                    <a:pt x="103" y="225"/>
                  </a:moveTo>
                  <a:cubicBezTo>
                    <a:pt x="102" y="225"/>
                    <a:pt x="101" y="225"/>
                    <a:pt x="100" y="225"/>
                  </a:cubicBezTo>
                  <a:cubicBezTo>
                    <a:pt x="97" y="223"/>
                    <a:pt x="28" y="187"/>
                    <a:pt x="7" y="125"/>
                  </a:cubicBezTo>
                  <a:cubicBezTo>
                    <a:pt x="0" y="104"/>
                    <a:pt x="2" y="76"/>
                    <a:pt x="5" y="44"/>
                  </a:cubicBezTo>
                  <a:cubicBezTo>
                    <a:pt x="5" y="39"/>
                    <a:pt x="6" y="34"/>
                    <a:pt x="6" y="29"/>
                  </a:cubicBezTo>
                  <a:cubicBezTo>
                    <a:pt x="6" y="26"/>
                    <a:pt x="8" y="24"/>
                    <a:pt x="11" y="23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2" y="0"/>
                    <a:pt x="103" y="0"/>
                    <a:pt x="104" y="1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72" y="18"/>
                    <a:pt x="174" y="21"/>
                    <a:pt x="173" y="24"/>
                  </a:cubicBezTo>
                  <a:cubicBezTo>
                    <a:pt x="172" y="28"/>
                    <a:pt x="169" y="30"/>
                    <a:pt x="166" y="29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8"/>
                    <a:pt x="17" y="42"/>
                    <a:pt x="17" y="45"/>
                  </a:cubicBezTo>
                  <a:cubicBezTo>
                    <a:pt x="15" y="76"/>
                    <a:pt x="13" y="102"/>
                    <a:pt x="19" y="121"/>
                  </a:cubicBezTo>
                  <a:cubicBezTo>
                    <a:pt x="35" y="171"/>
                    <a:pt x="90" y="205"/>
                    <a:pt x="103" y="212"/>
                  </a:cubicBezTo>
                  <a:cubicBezTo>
                    <a:pt x="116" y="205"/>
                    <a:pt x="170" y="171"/>
                    <a:pt x="187" y="121"/>
                  </a:cubicBezTo>
                  <a:cubicBezTo>
                    <a:pt x="193" y="102"/>
                    <a:pt x="191" y="76"/>
                    <a:pt x="188" y="45"/>
                  </a:cubicBezTo>
                  <a:cubicBezTo>
                    <a:pt x="188" y="40"/>
                    <a:pt x="188" y="35"/>
                    <a:pt x="187" y="30"/>
                  </a:cubicBezTo>
                  <a:cubicBezTo>
                    <a:pt x="187" y="26"/>
                    <a:pt x="189" y="23"/>
                    <a:pt x="193" y="23"/>
                  </a:cubicBezTo>
                  <a:cubicBezTo>
                    <a:pt x="196" y="23"/>
                    <a:pt x="199" y="25"/>
                    <a:pt x="199" y="29"/>
                  </a:cubicBezTo>
                  <a:cubicBezTo>
                    <a:pt x="200" y="34"/>
                    <a:pt x="200" y="39"/>
                    <a:pt x="201" y="44"/>
                  </a:cubicBezTo>
                  <a:cubicBezTo>
                    <a:pt x="203" y="76"/>
                    <a:pt x="205" y="104"/>
                    <a:pt x="198" y="125"/>
                  </a:cubicBezTo>
                  <a:cubicBezTo>
                    <a:pt x="178" y="187"/>
                    <a:pt x="108" y="223"/>
                    <a:pt x="106" y="225"/>
                  </a:cubicBezTo>
                  <a:cubicBezTo>
                    <a:pt x="105" y="225"/>
                    <a:pt x="104" y="225"/>
                    <a:pt x="103" y="225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06" name="Freeform 654">
              <a:extLst>
                <a:ext uri="{FF2B5EF4-FFF2-40B4-BE49-F238E27FC236}">
                  <a16:creationId xmlns:a16="http://schemas.microsoft.com/office/drawing/2014/main" id="{25389AD1-F0F7-45EA-8E5D-0BDB841D9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4738687"/>
              <a:ext cx="271463" cy="55563"/>
            </a:xfrm>
            <a:custGeom>
              <a:avLst/>
              <a:gdLst>
                <a:gd name="T0" fmla="*/ 7 w 171"/>
                <a:gd name="T1" fmla="*/ 35 h 35"/>
                <a:gd name="T2" fmla="*/ 1 w 171"/>
                <a:gd name="T3" fmla="*/ 30 h 35"/>
                <a:gd name="T4" fmla="*/ 6 w 171"/>
                <a:gd name="T5" fmla="*/ 23 h 35"/>
                <a:gd name="T6" fmla="*/ 96 w 171"/>
                <a:gd name="T7" fmla="*/ 0 h 35"/>
                <a:gd name="T8" fmla="*/ 99 w 171"/>
                <a:gd name="T9" fmla="*/ 0 h 35"/>
                <a:gd name="T10" fmla="*/ 166 w 171"/>
                <a:gd name="T11" fmla="*/ 17 h 35"/>
                <a:gd name="T12" fmla="*/ 171 w 171"/>
                <a:gd name="T13" fmla="*/ 24 h 35"/>
                <a:gd name="T14" fmla="*/ 163 w 171"/>
                <a:gd name="T15" fmla="*/ 29 h 35"/>
                <a:gd name="T16" fmla="*/ 98 w 171"/>
                <a:gd name="T17" fmla="*/ 12 h 35"/>
                <a:gd name="T18" fmla="*/ 9 w 171"/>
                <a:gd name="T19" fmla="*/ 35 h 35"/>
                <a:gd name="T20" fmla="*/ 7 w 171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35">
                  <a:moveTo>
                    <a:pt x="7" y="35"/>
                  </a:moveTo>
                  <a:cubicBezTo>
                    <a:pt x="4" y="35"/>
                    <a:pt x="2" y="33"/>
                    <a:pt x="1" y="30"/>
                  </a:cubicBezTo>
                  <a:cubicBezTo>
                    <a:pt x="0" y="27"/>
                    <a:pt x="2" y="24"/>
                    <a:pt x="6" y="2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7" y="0"/>
                    <a:pt x="98" y="0"/>
                    <a:pt x="99" y="0"/>
                  </a:cubicBezTo>
                  <a:cubicBezTo>
                    <a:pt x="166" y="17"/>
                    <a:pt x="166" y="17"/>
                    <a:pt x="166" y="17"/>
                  </a:cubicBezTo>
                  <a:cubicBezTo>
                    <a:pt x="169" y="18"/>
                    <a:pt x="171" y="21"/>
                    <a:pt x="171" y="24"/>
                  </a:cubicBezTo>
                  <a:cubicBezTo>
                    <a:pt x="170" y="28"/>
                    <a:pt x="166" y="30"/>
                    <a:pt x="163" y="29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5"/>
                    <a:pt x="8" y="35"/>
                    <a:pt x="7" y="35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07" name="Freeform 655">
              <a:extLst>
                <a:ext uri="{FF2B5EF4-FFF2-40B4-BE49-F238E27FC236}">
                  <a16:creationId xmlns:a16="http://schemas.microsoft.com/office/drawing/2014/main" id="{4D2EEED5-77C0-47E0-8287-81641295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701" y="4806950"/>
              <a:ext cx="136525" cy="134938"/>
            </a:xfrm>
            <a:custGeom>
              <a:avLst/>
              <a:gdLst>
                <a:gd name="T0" fmla="*/ 43 w 86"/>
                <a:gd name="T1" fmla="*/ 85 h 85"/>
                <a:gd name="T2" fmla="*/ 0 w 86"/>
                <a:gd name="T3" fmla="*/ 43 h 85"/>
                <a:gd name="T4" fmla="*/ 43 w 86"/>
                <a:gd name="T5" fmla="*/ 0 h 85"/>
                <a:gd name="T6" fmla="*/ 86 w 86"/>
                <a:gd name="T7" fmla="*/ 43 h 85"/>
                <a:gd name="T8" fmla="*/ 79 w 86"/>
                <a:gd name="T9" fmla="*/ 49 h 85"/>
                <a:gd name="T10" fmla="*/ 13 w 86"/>
                <a:gd name="T11" fmla="*/ 49 h 85"/>
                <a:gd name="T12" fmla="*/ 43 w 86"/>
                <a:gd name="T13" fmla="*/ 73 h 85"/>
                <a:gd name="T14" fmla="*/ 69 w 86"/>
                <a:gd name="T15" fmla="*/ 58 h 85"/>
                <a:gd name="T16" fmla="*/ 78 w 86"/>
                <a:gd name="T17" fmla="*/ 56 h 85"/>
                <a:gd name="T18" fmla="*/ 80 w 86"/>
                <a:gd name="T19" fmla="*/ 64 h 85"/>
                <a:gd name="T20" fmla="*/ 43 w 86"/>
                <a:gd name="T21" fmla="*/ 85 h 85"/>
                <a:gd name="T22" fmla="*/ 13 w 86"/>
                <a:gd name="T23" fmla="*/ 36 h 85"/>
                <a:gd name="T24" fmla="*/ 73 w 86"/>
                <a:gd name="T25" fmla="*/ 36 h 85"/>
                <a:gd name="T26" fmla="*/ 43 w 86"/>
                <a:gd name="T27" fmla="*/ 12 h 85"/>
                <a:gd name="T28" fmla="*/ 13 w 86"/>
                <a:gd name="T29" fmla="*/ 3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85">
                  <a:moveTo>
                    <a:pt x="43" y="85"/>
                  </a:moveTo>
                  <a:cubicBezTo>
                    <a:pt x="19" y="85"/>
                    <a:pt x="0" y="66"/>
                    <a:pt x="0" y="43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66" y="0"/>
                    <a:pt x="86" y="19"/>
                    <a:pt x="86" y="43"/>
                  </a:cubicBezTo>
                  <a:cubicBezTo>
                    <a:pt x="86" y="46"/>
                    <a:pt x="83" y="49"/>
                    <a:pt x="79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6" y="63"/>
                    <a:pt x="28" y="73"/>
                    <a:pt x="43" y="73"/>
                  </a:cubicBezTo>
                  <a:cubicBezTo>
                    <a:pt x="54" y="73"/>
                    <a:pt x="64" y="67"/>
                    <a:pt x="69" y="58"/>
                  </a:cubicBezTo>
                  <a:cubicBezTo>
                    <a:pt x="71" y="55"/>
                    <a:pt x="75" y="54"/>
                    <a:pt x="78" y="56"/>
                  </a:cubicBezTo>
                  <a:cubicBezTo>
                    <a:pt x="81" y="57"/>
                    <a:pt x="82" y="61"/>
                    <a:pt x="80" y="64"/>
                  </a:cubicBezTo>
                  <a:cubicBezTo>
                    <a:pt x="72" y="77"/>
                    <a:pt x="58" y="85"/>
                    <a:pt x="43" y="85"/>
                  </a:cubicBezTo>
                  <a:close/>
                  <a:moveTo>
                    <a:pt x="13" y="36"/>
                  </a:moveTo>
                  <a:cubicBezTo>
                    <a:pt x="73" y="36"/>
                    <a:pt x="73" y="36"/>
                    <a:pt x="73" y="36"/>
                  </a:cubicBezTo>
                  <a:cubicBezTo>
                    <a:pt x="70" y="23"/>
                    <a:pt x="57" y="12"/>
                    <a:pt x="43" y="12"/>
                  </a:cubicBezTo>
                  <a:cubicBezTo>
                    <a:pt x="28" y="12"/>
                    <a:pt x="16" y="23"/>
                    <a:pt x="13" y="36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08" name="Freeform 656">
              <a:extLst>
                <a:ext uri="{FF2B5EF4-FFF2-40B4-BE49-F238E27FC236}">
                  <a16:creationId xmlns:a16="http://schemas.microsoft.com/office/drawing/2014/main" id="{AECB7A36-86C3-49D4-BE37-82C25FA90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7863" y="4583112"/>
              <a:ext cx="581025" cy="581025"/>
            </a:xfrm>
            <a:custGeom>
              <a:avLst/>
              <a:gdLst>
                <a:gd name="T0" fmla="*/ 184 w 367"/>
                <a:gd name="T1" fmla="*/ 367 h 367"/>
                <a:gd name="T2" fmla="*/ 0 w 367"/>
                <a:gd name="T3" fmla="*/ 184 h 367"/>
                <a:gd name="T4" fmla="*/ 184 w 367"/>
                <a:gd name="T5" fmla="*/ 0 h 367"/>
                <a:gd name="T6" fmla="*/ 367 w 367"/>
                <a:gd name="T7" fmla="*/ 184 h 367"/>
                <a:gd name="T8" fmla="*/ 215 w 367"/>
                <a:gd name="T9" fmla="*/ 364 h 367"/>
                <a:gd name="T10" fmla="*/ 208 w 367"/>
                <a:gd name="T11" fmla="*/ 359 h 367"/>
                <a:gd name="T12" fmla="*/ 213 w 367"/>
                <a:gd name="T13" fmla="*/ 352 h 367"/>
                <a:gd name="T14" fmla="*/ 355 w 367"/>
                <a:gd name="T15" fmla="*/ 184 h 367"/>
                <a:gd name="T16" fmla="*/ 184 w 367"/>
                <a:gd name="T17" fmla="*/ 12 h 367"/>
                <a:gd name="T18" fmla="*/ 13 w 367"/>
                <a:gd name="T19" fmla="*/ 184 h 367"/>
                <a:gd name="T20" fmla="*/ 184 w 367"/>
                <a:gd name="T21" fmla="*/ 355 h 367"/>
                <a:gd name="T22" fmla="*/ 190 w 367"/>
                <a:gd name="T23" fmla="*/ 361 h 367"/>
                <a:gd name="T24" fmla="*/ 184 w 367"/>
                <a:gd name="T2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7" h="367">
                  <a:moveTo>
                    <a:pt x="184" y="367"/>
                  </a:moveTo>
                  <a:cubicBezTo>
                    <a:pt x="83" y="367"/>
                    <a:pt x="0" y="285"/>
                    <a:pt x="0" y="184"/>
                  </a:cubicBezTo>
                  <a:cubicBezTo>
                    <a:pt x="0" y="82"/>
                    <a:pt x="83" y="0"/>
                    <a:pt x="184" y="0"/>
                  </a:cubicBezTo>
                  <a:cubicBezTo>
                    <a:pt x="285" y="0"/>
                    <a:pt x="367" y="82"/>
                    <a:pt x="367" y="184"/>
                  </a:cubicBezTo>
                  <a:cubicBezTo>
                    <a:pt x="367" y="273"/>
                    <a:pt x="303" y="349"/>
                    <a:pt x="215" y="364"/>
                  </a:cubicBezTo>
                  <a:cubicBezTo>
                    <a:pt x="212" y="365"/>
                    <a:pt x="209" y="363"/>
                    <a:pt x="208" y="359"/>
                  </a:cubicBezTo>
                  <a:cubicBezTo>
                    <a:pt x="208" y="356"/>
                    <a:pt x="210" y="353"/>
                    <a:pt x="213" y="352"/>
                  </a:cubicBezTo>
                  <a:cubicBezTo>
                    <a:pt x="295" y="338"/>
                    <a:pt x="355" y="267"/>
                    <a:pt x="355" y="184"/>
                  </a:cubicBezTo>
                  <a:cubicBezTo>
                    <a:pt x="355" y="89"/>
                    <a:pt x="278" y="12"/>
                    <a:pt x="184" y="12"/>
                  </a:cubicBezTo>
                  <a:cubicBezTo>
                    <a:pt x="89" y="12"/>
                    <a:pt x="13" y="89"/>
                    <a:pt x="13" y="184"/>
                  </a:cubicBezTo>
                  <a:cubicBezTo>
                    <a:pt x="13" y="278"/>
                    <a:pt x="89" y="355"/>
                    <a:pt x="184" y="355"/>
                  </a:cubicBezTo>
                  <a:cubicBezTo>
                    <a:pt x="187" y="355"/>
                    <a:pt x="190" y="358"/>
                    <a:pt x="190" y="361"/>
                  </a:cubicBezTo>
                  <a:cubicBezTo>
                    <a:pt x="190" y="364"/>
                    <a:pt x="187" y="367"/>
                    <a:pt x="184" y="367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313" name="Rühm 312">
            <a:extLst>
              <a:ext uri="{FF2B5EF4-FFF2-40B4-BE49-F238E27FC236}">
                <a16:creationId xmlns:a16="http://schemas.microsoft.com/office/drawing/2014/main" id="{1D8B51AF-10D9-451E-8D87-A05D1B84E78F}"/>
              </a:ext>
            </a:extLst>
          </p:cNvPr>
          <p:cNvGrpSpPr>
            <a:grpSpLocks noChangeAspect="1"/>
          </p:cNvGrpSpPr>
          <p:nvPr/>
        </p:nvGrpSpPr>
        <p:grpSpPr>
          <a:xfrm>
            <a:off x="7720919" y="2952112"/>
            <a:ext cx="721968" cy="720000"/>
            <a:chOff x="2913063" y="4583112"/>
            <a:chExt cx="582613" cy="581025"/>
          </a:xfrm>
        </p:grpSpPr>
        <p:sp>
          <p:nvSpPr>
            <p:cNvPr id="314" name="Freeform 626">
              <a:extLst>
                <a:ext uri="{FF2B5EF4-FFF2-40B4-BE49-F238E27FC236}">
                  <a16:creationId xmlns:a16="http://schemas.microsoft.com/office/drawing/2014/main" id="{A7F4C4BE-13FB-4379-8BF1-AAAD187E0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583112"/>
              <a:ext cx="582613" cy="581025"/>
            </a:xfrm>
            <a:custGeom>
              <a:avLst/>
              <a:gdLst>
                <a:gd name="T0" fmla="*/ 184 w 367"/>
                <a:gd name="T1" fmla="*/ 367 h 367"/>
                <a:gd name="T2" fmla="*/ 0 w 367"/>
                <a:gd name="T3" fmla="*/ 184 h 367"/>
                <a:gd name="T4" fmla="*/ 184 w 367"/>
                <a:gd name="T5" fmla="*/ 0 h 367"/>
                <a:gd name="T6" fmla="*/ 367 w 367"/>
                <a:gd name="T7" fmla="*/ 184 h 367"/>
                <a:gd name="T8" fmla="*/ 215 w 367"/>
                <a:gd name="T9" fmla="*/ 364 h 367"/>
                <a:gd name="T10" fmla="*/ 208 w 367"/>
                <a:gd name="T11" fmla="*/ 359 h 367"/>
                <a:gd name="T12" fmla="*/ 213 w 367"/>
                <a:gd name="T13" fmla="*/ 352 h 367"/>
                <a:gd name="T14" fmla="*/ 355 w 367"/>
                <a:gd name="T15" fmla="*/ 184 h 367"/>
                <a:gd name="T16" fmla="*/ 184 w 367"/>
                <a:gd name="T17" fmla="*/ 12 h 367"/>
                <a:gd name="T18" fmla="*/ 12 w 367"/>
                <a:gd name="T19" fmla="*/ 184 h 367"/>
                <a:gd name="T20" fmla="*/ 184 w 367"/>
                <a:gd name="T21" fmla="*/ 355 h 367"/>
                <a:gd name="T22" fmla="*/ 190 w 367"/>
                <a:gd name="T23" fmla="*/ 361 h 367"/>
                <a:gd name="T24" fmla="*/ 184 w 367"/>
                <a:gd name="T2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7" h="367">
                  <a:moveTo>
                    <a:pt x="184" y="367"/>
                  </a:moveTo>
                  <a:cubicBezTo>
                    <a:pt x="82" y="367"/>
                    <a:pt x="0" y="285"/>
                    <a:pt x="0" y="184"/>
                  </a:cubicBezTo>
                  <a:cubicBezTo>
                    <a:pt x="0" y="82"/>
                    <a:pt x="82" y="0"/>
                    <a:pt x="184" y="0"/>
                  </a:cubicBezTo>
                  <a:cubicBezTo>
                    <a:pt x="285" y="0"/>
                    <a:pt x="367" y="82"/>
                    <a:pt x="367" y="184"/>
                  </a:cubicBezTo>
                  <a:cubicBezTo>
                    <a:pt x="367" y="273"/>
                    <a:pt x="303" y="349"/>
                    <a:pt x="215" y="364"/>
                  </a:cubicBezTo>
                  <a:cubicBezTo>
                    <a:pt x="212" y="365"/>
                    <a:pt x="209" y="363"/>
                    <a:pt x="208" y="359"/>
                  </a:cubicBezTo>
                  <a:cubicBezTo>
                    <a:pt x="208" y="356"/>
                    <a:pt x="210" y="353"/>
                    <a:pt x="213" y="352"/>
                  </a:cubicBezTo>
                  <a:cubicBezTo>
                    <a:pt x="295" y="338"/>
                    <a:pt x="355" y="267"/>
                    <a:pt x="355" y="184"/>
                  </a:cubicBezTo>
                  <a:cubicBezTo>
                    <a:pt x="355" y="89"/>
                    <a:pt x="278" y="12"/>
                    <a:pt x="184" y="12"/>
                  </a:cubicBezTo>
                  <a:cubicBezTo>
                    <a:pt x="89" y="12"/>
                    <a:pt x="12" y="89"/>
                    <a:pt x="12" y="184"/>
                  </a:cubicBezTo>
                  <a:cubicBezTo>
                    <a:pt x="12" y="278"/>
                    <a:pt x="89" y="355"/>
                    <a:pt x="184" y="355"/>
                  </a:cubicBezTo>
                  <a:cubicBezTo>
                    <a:pt x="187" y="355"/>
                    <a:pt x="190" y="358"/>
                    <a:pt x="190" y="361"/>
                  </a:cubicBezTo>
                  <a:cubicBezTo>
                    <a:pt x="190" y="364"/>
                    <a:pt x="187" y="367"/>
                    <a:pt x="184" y="367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15" name="Freeform 627">
              <a:extLst>
                <a:ext uri="{FF2B5EF4-FFF2-40B4-BE49-F238E27FC236}">
                  <a16:creationId xmlns:a16="http://schemas.microsoft.com/office/drawing/2014/main" id="{000182A0-2A1F-4367-8577-E79836297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9738" y="4786312"/>
              <a:ext cx="323850" cy="150813"/>
            </a:xfrm>
            <a:custGeom>
              <a:avLst/>
              <a:gdLst>
                <a:gd name="T0" fmla="*/ 71 w 204"/>
                <a:gd name="T1" fmla="*/ 95 h 95"/>
                <a:gd name="T2" fmla="*/ 65 w 204"/>
                <a:gd name="T3" fmla="*/ 94 h 95"/>
                <a:gd name="T4" fmla="*/ 38 w 204"/>
                <a:gd name="T5" fmla="*/ 71 h 95"/>
                <a:gd name="T6" fmla="*/ 49 w 204"/>
                <a:gd name="T7" fmla="*/ 26 h 95"/>
                <a:gd name="T8" fmla="*/ 58 w 204"/>
                <a:gd name="T9" fmla="*/ 17 h 95"/>
                <a:gd name="T10" fmla="*/ 8 w 204"/>
                <a:gd name="T11" fmla="*/ 19 h 95"/>
                <a:gd name="T12" fmla="*/ 0 w 204"/>
                <a:gd name="T13" fmla="*/ 14 h 95"/>
                <a:gd name="T14" fmla="*/ 5 w 204"/>
                <a:gd name="T15" fmla="*/ 7 h 95"/>
                <a:gd name="T16" fmla="*/ 71 w 204"/>
                <a:gd name="T17" fmla="*/ 9 h 95"/>
                <a:gd name="T18" fmla="*/ 98 w 204"/>
                <a:gd name="T19" fmla="*/ 4 h 95"/>
                <a:gd name="T20" fmla="*/ 123 w 204"/>
                <a:gd name="T21" fmla="*/ 25 h 95"/>
                <a:gd name="T22" fmla="*/ 124 w 204"/>
                <a:gd name="T23" fmla="*/ 27 h 95"/>
                <a:gd name="T24" fmla="*/ 143 w 204"/>
                <a:gd name="T25" fmla="*/ 12 h 95"/>
                <a:gd name="T26" fmla="*/ 156 w 204"/>
                <a:gd name="T27" fmla="*/ 27 h 95"/>
                <a:gd name="T28" fmla="*/ 157 w 204"/>
                <a:gd name="T29" fmla="*/ 29 h 95"/>
                <a:gd name="T30" fmla="*/ 178 w 204"/>
                <a:gd name="T31" fmla="*/ 10 h 95"/>
                <a:gd name="T32" fmla="*/ 199 w 204"/>
                <a:gd name="T33" fmla="*/ 20 h 95"/>
                <a:gd name="T34" fmla="*/ 202 w 204"/>
                <a:gd name="T35" fmla="*/ 39 h 95"/>
                <a:gd name="T36" fmla="*/ 186 w 204"/>
                <a:gd name="T37" fmla="*/ 49 h 95"/>
                <a:gd name="T38" fmla="*/ 177 w 204"/>
                <a:gd name="T39" fmla="*/ 37 h 95"/>
                <a:gd name="T40" fmla="*/ 183 w 204"/>
                <a:gd name="T41" fmla="*/ 31 h 95"/>
                <a:gd name="T42" fmla="*/ 183 w 204"/>
                <a:gd name="T43" fmla="*/ 31 h 95"/>
                <a:gd name="T44" fmla="*/ 189 w 204"/>
                <a:gd name="T45" fmla="*/ 37 h 95"/>
                <a:gd name="T46" fmla="*/ 191 w 204"/>
                <a:gd name="T47" fmla="*/ 35 h 95"/>
                <a:gd name="T48" fmla="*/ 189 w 204"/>
                <a:gd name="T49" fmla="*/ 27 h 95"/>
                <a:gd name="T50" fmla="*/ 181 w 204"/>
                <a:gd name="T51" fmla="*/ 22 h 95"/>
                <a:gd name="T52" fmla="*/ 167 w 204"/>
                <a:gd name="T53" fmla="*/ 36 h 95"/>
                <a:gd name="T54" fmla="*/ 155 w 204"/>
                <a:gd name="T55" fmla="*/ 45 h 95"/>
                <a:gd name="T56" fmla="*/ 144 w 204"/>
                <a:gd name="T57" fmla="*/ 31 h 95"/>
                <a:gd name="T58" fmla="*/ 142 w 204"/>
                <a:gd name="T59" fmla="*/ 25 h 95"/>
                <a:gd name="T60" fmla="*/ 133 w 204"/>
                <a:gd name="T61" fmla="*/ 36 h 95"/>
                <a:gd name="T62" fmla="*/ 125 w 204"/>
                <a:gd name="T63" fmla="*/ 44 h 95"/>
                <a:gd name="T64" fmla="*/ 124 w 204"/>
                <a:gd name="T65" fmla="*/ 44 h 95"/>
                <a:gd name="T66" fmla="*/ 112 w 204"/>
                <a:gd name="T67" fmla="*/ 29 h 95"/>
                <a:gd name="T68" fmla="*/ 97 w 204"/>
                <a:gd name="T69" fmla="*/ 17 h 95"/>
                <a:gd name="T70" fmla="*/ 86 w 204"/>
                <a:gd name="T71" fmla="*/ 17 h 95"/>
                <a:gd name="T72" fmla="*/ 101 w 204"/>
                <a:gd name="T73" fmla="*/ 32 h 95"/>
                <a:gd name="T74" fmla="*/ 99 w 204"/>
                <a:gd name="T75" fmla="*/ 80 h 95"/>
                <a:gd name="T76" fmla="*/ 71 w 204"/>
                <a:gd name="T77" fmla="*/ 95 h 95"/>
                <a:gd name="T78" fmla="*/ 72 w 204"/>
                <a:gd name="T79" fmla="*/ 23 h 95"/>
                <a:gd name="T80" fmla="*/ 58 w 204"/>
                <a:gd name="T81" fmla="*/ 34 h 95"/>
                <a:gd name="T82" fmla="*/ 50 w 204"/>
                <a:gd name="T83" fmla="*/ 67 h 95"/>
                <a:gd name="T84" fmla="*/ 68 w 204"/>
                <a:gd name="T85" fmla="*/ 82 h 95"/>
                <a:gd name="T86" fmla="*/ 89 w 204"/>
                <a:gd name="T87" fmla="*/ 73 h 95"/>
                <a:gd name="T88" fmla="*/ 91 w 204"/>
                <a:gd name="T89" fmla="*/ 39 h 95"/>
                <a:gd name="T90" fmla="*/ 72 w 204"/>
                <a:gd name="T91" fmla="*/ 23 h 95"/>
                <a:gd name="T92" fmla="*/ 127 w 204"/>
                <a:gd name="T93" fmla="*/ 32 h 95"/>
                <a:gd name="T94" fmla="*/ 127 w 204"/>
                <a:gd name="T95" fmla="*/ 3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95">
                  <a:moveTo>
                    <a:pt x="71" y="95"/>
                  </a:moveTo>
                  <a:cubicBezTo>
                    <a:pt x="69" y="95"/>
                    <a:pt x="67" y="95"/>
                    <a:pt x="65" y="94"/>
                  </a:cubicBezTo>
                  <a:cubicBezTo>
                    <a:pt x="53" y="92"/>
                    <a:pt x="42" y="82"/>
                    <a:pt x="38" y="71"/>
                  </a:cubicBezTo>
                  <a:cubicBezTo>
                    <a:pt x="34" y="55"/>
                    <a:pt x="38" y="39"/>
                    <a:pt x="49" y="26"/>
                  </a:cubicBezTo>
                  <a:cubicBezTo>
                    <a:pt x="52" y="23"/>
                    <a:pt x="55" y="20"/>
                    <a:pt x="58" y="17"/>
                  </a:cubicBezTo>
                  <a:cubicBezTo>
                    <a:pt x="45" y="14"/>
                    <a:pt x="28" y="14"/>
                    <a:pt x="8" y="19"/>
                  </a:cubicBezTo>
                  <a:cubicBezTo>
                    <a:pt x="5" y="20"/>
                    <a:pt x="1" y="17"/>
                    <a:pt x="0" y="14"/>
                  </a:cubicBezTo>
                  <a:cubicBezTo>
                    <a:pt x="0" y="11"/>
                    <a:pt x="2" y="8"/>
                    <a:pt x="5" y="7"/>
                  </a:cubicBezTo>
                  <a:cubicBezTo>
                    <a:pt x="33" y="0"/>
                    <a:pt x="55" y="3"/>
                    <a:pt x="71" y="9"/>
                  </a:cubicBezTo>
                  <a:cubicBezTo>
                    <a:pt x="80" y="5"/>
                    <a:pt x="90" y="3"/>
                    <a:pt x="98" y="4"/>
                  </a:cubicBezTo>
                  <a:cubicBezTo>
                    <a:pt x="116" y="6"/>
                    <a:pt x="120" y="16"/>
                    <a:pt x="123" y="25"/>
                  </a:cubicBezTo>
                  <a:cubicBezTo>
                    <a:pt x="124" y="26"/>
                    <a:pt x="124" y="26"/>
                    <a:pt x="124" y="27"/>
                  </a:cubicBezTo>
                  <a:cubicBezTo>
                    <a:pt x="127" y="20"/>
                    <a:pt x="134" y="13"/>
                    <a:pt x="143" y="12"/>
                  </a:cubicBezTo>
                  <a:cubicBezTo>
                    <a:pt x="151" y="11"/>
                    <a:pt x="154" y="20"/>
                    <a:pt x="156" y="27"/>
                  </a:cubicBezTo>
                  <a:cubicBezTo>
                    <a:pt x="156" y="28"/>
                    <a:pt x="157" y="29"/>
                    <a:pt x="157" y="29"/>
                  </a:cubicBezTo>
                  <a:cubicBezTo>
                    <a:pt x="162" y="20"/>
                    <a:pt x="167" y="12"/>
                    <a:pt x="178" y="10"/>
                  </a:cubicBezTo>
                  <a:cubicBezTo>
                    <a:pt x="188" y="8"/>
                    <a:pt x="194" y="14"/>
                    <a:pt x="199" y="20"/>
                  </a:cubicBezTo>
                  <a:cubicBezTo>
                    <a:pt x="203" y="25"/>
                    <a:pt x="204" y="33"/>
                    <a:pt x="202" y="39"/>
                  </a:cubicBezTo>
                  <a:cubicBezTo>
                    <a:pt x="200" y="46"/>
                    <a:pt x="193" y="50"/>
                    <a:pt x="186" y="49"/>
                  </a:cubicBezTo>
                  <a:cubicBezTo>
                    <a:pt x="180" y="48"/>
                    <a:pt x="176" y="43"/>
                    <a:pt x="177" y="37"/>
                  </a:cubicBezTo>
                  <a:cubicBezTo>
                    <a:pt x="177" y="33"/>
                    <a:pt x="179" y="31"/>
                    <a:pt x="183" y="31"/>
                  </a:cubicBezTo>
                  <a:cubicBezTo>
                    <a:pt x="183" y="31"/>
                    <a:pt x="183" y="31"/>
                    <a:pt x="183" y="31"/>
                  </a:cubicBezTo>
                  <a:cubicBezTo>
                    <a:pt x="186" y="31"/>
                    <a:pt x="189" y="34"/>
                    <a:pt x="189" y="37"/>
                  </a:cubicBezTo>
                  <a:cubicBezTo>
                    <a:pt x="189" y="37"/>
                    <a:pt x="190" y="36"/>
                    <a:pt x="191" y="35"/>
                  </a:cubicBezTo>
                  <a:cubicBezTo>
                    <a:pt x="191" y="33"/>
                    <a:pt x="190" y="29"/>
                    <a:pt x="189" y="27"/>
                  </a:cubicBezTo>
                  <a:cubicBezTo>
                    <a:pt x="184" y="21"/>
                    <a:pt x="183" y="22"/>
                    <a:pt x="181" y="22"/>
                  </a:cubicBezTo>
                  <a:cubicBezTo>
                    <a:pt x="176" y="23"/>
                    <a:pt x="173" y="26"/>
                    <a:pt x="167" y="36"/>
                  </a:cubicBezTo>
                  <a:cubicBezTo>
                    <a:pt x="166" y="39"/>
                    <a:pt x="162" y="46"/>
                    <a:pt x="155" y="45"/>
                  </a:cubicBezTo>
                  <a:cubicBezTo>
                    <a:pt x="149" y="44"/>
                    <a:pt x="147" y="37"/>
                    <a:pt x="144" y="31"/>
                  </a:cubicBezTo>
                  <a:cubicBezTo>
                    <a:pt x="144" y="29"/>
                    <a:pt x="143" y="26"/>
                    <a:pt x="142" y="25"/>
                  </a:cubicBezTo>
                  <a:cubicBezTo>
                    <a:pt x="138" y="26"/>
                    <a:pt x="135" y="31"/>
                    <a:pt x="133" y="36"/>
                  </a:cubicBezTo>
                  <a:cubicBezTo>
                    <a:pt x="131" y="43"/>
                    <a:pt x="127" y="44"/>
                    <a:pt x="125" y="44"/>
                  </a:cubicBezTo>
                  <a:cubicBezTo>
                    <a:pt x="125" y="44"/>
                    <a:pt x="125" y="44"/>
                    <a:pt x="124" y="44"/>
                  </a:cubicBezTo>
                  <a:cubicBezTo>
                    <a:pt x="117" y="44"/>
                    <a:pt x="113" y="33"/>
                    <a:pt x="112" y="29"/>
                  </a:cubicBezTo>
                  <a:cubicBezTo>
                    <a:pt x="109" y="21"/>
                    <a:pt x="106" y="18"/>
                    <a:pt x="97" y="17"/>
                  </a:cubicBezTo>
                  <a:cubicBezTo>
                    <a:pt x="94" y="16"/>
                    <a:pt x="90" y="16"/>
                    <a:pt x="86" y="17"/>
                  </a:cubicBezTo>
                  <a:cubicBezTo>
                    <a:pt x="93" y="22"/>
                    <a:pt x="98" y="27"/>
                    <a:pt x="101" y="32"/>
                  </a:cubicBezTo>
                  <a:cubicBezTo>
                    <a:pt x="111" y="48"/>
                    <a:pt x="110" y="66"/>
                    <a:pt x="99" y="80"/>
                  </a:cubicBezTo>
                  <a:cubicBezTo>
                    <a:pt x="91" y="90"/>
                    <a:pt x="82" y="95"/>
                    <a:pt x="71" y="95"/>
                  </a:cubicBezTo>
                  <a:close/>
                  <a:moveTo>
                    <a:pt x="72" y="23"/>
                  </a:moveTo>
                  <a:cubicBezTo>
                    <a:pt x="67" y="26"/>
                    <a:pt x="62" y="29"/>
                    <a:pt x="58" y="34"/>
                  </a:cubicBezTo>
                  <a:cubicBezTo>
                    <a:pt x="53" y="40"/>
                    <a:pt x="46" y="52"/>
                    <a:pt x="50" y="67"/>
                  </a:cubicBezTo>
                  <a:cubicBezTo>
                    <a:pt x="52" y="73"/>
                    <a:pt x="59" y="80"/>
                    <a:pt x="68" y="82"/>
                  </a:cubicBezTo>
                  <a:cubicBezTo>
                    <a:pt x="76" y="84"/>
                    <a:pt x="83" y="80"/>
                    <a:pt x="89" y="73"/>
                  </a:cubicBezTo>
                  <a:cubicBezTo>
                    <a:pt x="97" y="62"/>
                    <a:pt x="98" y="51"/>
                    <a:pt x="91" y="39"/>
                  </a:cubicBezTo>
                  <a:cubicBezTo>
                    <a:pt x="87" y="33"/>
                    <a:pt x="81" y="27"/>
                    <a:pt x="72" y="23"/>
                  </a:cubicBezTo>
                  <a:close/>
                  <a:moveTo>
                    <a:pt x="127" y="32"/>
                  </a:moveTo>
                  <a:cubicBezTo>
                    <a:pt x="127" y="32"/>
                    <a:pt x="127" y="32"/>
                    <a:pt x="127" y="32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16" name="Freeform 628">
              <a:extLst>
                <a:ext uri="{FF2B5EF4-FFF2-40B4-BE49-F238E27FC236}">
                  <a16:creationId xmlns:a16="http://schemas.microsoft.com/office/drawing/2014/main" id="{01BD79A1-2426-4449-9FB7-265B18CCD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4703762"/>
              <a:ext cx="349250" cy="336550"/>
            </a:xfrm>
            <a:custGeom>
              <a:avLst/>
              <a:gdLst>
                <a:gd name="T0" fmla="*/ 214 w 220"/>
                <a:gd name="T1" fmla="*/ 212 h 212"/>
                <a:gd name="T2" fmla="*/ 6 w 220"/>
                <a:gd name="T3" fmla="*/ 212 h 212"/>
                <a:gd name="T4" fmla="*/ 0 w 220"/>
                <a:gd name="T5" fmla="*/ 205 h 212"/>
                <a:gd name="T6" fmla="*/ 6 w 220"/>
                <a:gd name="T7" fmla="*/ 199 h 212"/>
                <a:gd name="T8" fmla="*/ 207 w 220"/>
                <a:gd name="T9" fmla="*/ 199 h 212"/>
                <a:gd name="T10" fmla="*/ 207 w 220"/>
                <a:gd name="T11" fmla="*/ 6 h 212"/>
                <a:gd name="T12" fmla="*/ 214 w 220"/>
                <a:gd name="T13" fmla="*/ 0 h 212"/>
                <a:gd name="T14" fmla="*/ 220 w 220"/>
                <a:gd name="T15" fmla="*/ 6 h 212"/>
                <a:gd name="T16" fmla="*/ 220 w 220"/>
                <a:gd name="T17" fmla="*/ 205 h 212"/>
                <a:gd name="T18" fmla="*/ 214 w 220"/>
                <a:gd name="T1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12">
                  <a:moveTo>
                    <a:pt x="214" y="212"/>
                  </a:moveTo>
                  <a:cubicBezTo>
                    <a:pt x="6" y="212"/>
                    <a:pt x="6" y="212"/>
                    <a:pt x="6" y="212"/>
                  </a:cubicBezTo>
                  <a:cubicBezTo>
                    <a:pt x="3" y="212"/>
                    <a:pt x="0" y="209"/>
                    <a:pt x="0" y="205"/>
                  </a:cubicBezTo>
                  <a:cubicBezTo>
                    <a:pt x="0" y="202"/>
                    <a:pt x="3" y="199"/>
                    <a:pt x="6" y="199"/>
                  </a:cubicBezTo>
                  <a:cubicBezTo>
                    <a:pt x="207" y="199"/>
                    <a:pt x="207" y="199"/>
                    <a:pt x="207" y="19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07" y="2"/>
                    <a:pt x="210" y="0"/>
                    <a:pt x="214" y="0"/>
                  </a:cubicBezTo>
                  <a:cubicBezTo>
                    <a:pt x="217" y="0"/>
                    <a:pt x="220" y="2"/>
                    <a:pt x="220" y="6"/>
                  </a:cubicBezTo>
                  <a:cubicBezTo>
                    <a:pt x="220" y="205"/>
                    <a:pt x="220" y="205"/>
                    <a:pt x="220" y="205"/>
                  </a:cubicBezTo>
                  <a:cubicBezTo>
                    <a:pt x="220" y="209"/>
                    <a:pt x="217" y="212"/>
                    <a:pt x="214" y="212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14410B-3D83-4395-BEAF-28F6B8EA56F4}"/>
              </a:ext>
            </a:extLst>
          </p:cNvPr>
          <p:cNvGrpSpPr>
            <a:grpSpLocks noChangeAspect="1"/>
          </p:cNvGrpSpPr>
          <p:nvPr/>
        </p:nvGrpSpPr>
        <p:grpSpPr>
          <a:xfrm>
            <a:off x="6474243" y="2938045"/>
            <a:ext cx="720000" cy="720000"/>
            <a:chOff x="6474244" y="2945997"/>
            <a:chExt cx="582613" cy="582613"/>
          </a:xfrm>
        </p:grpSpPr>
        <p:sp>
          <p:nvSpPr>
            <p:cNvPr id="330" name="Freeform 237">
              <a:extLst>
                <a:ext uri="{FF2B5EF4-FFF2-40B4-BE49-F238E27FC236}">
                  <a16:creationId xmlns:a16="http://schemas.microsoft.com/office/drawing/2014/main" id="{DE6977BF-E45E-4338-85BC-ECEC5B9D35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6494" y="3139672"/>
              <a:ext cx="136525" cy="136525"/>
            </a:xfrm>
            <a:custGeom>
              <a:avLst/>
              <a:gdLst>
                <a:gd name="T0" fmla="*/ 43 w 86"/>
                <a:gd name="T1" fmla="*/ 86 h 86"/>
                <a:gd name="T2" fmla="*/ 0 w 86"/>
                <a:gd name="T3" fmla="*/ 43 h 86"/>
                <a:gd name="T4" fmla="*/ 43 w 86"/>
                <a:gd name="T5" fmla="*/ 0 h 86"/>
                <a:gd name="T6" fmla="*/ 86 w 86"/>
                <a:gd name="T7" fmla="*/ 43 h 86"/>
                <a:gd name="T8" fmla="*/ 80 w 86"/>
                <a:gd name="T9" fmla="*/ 49 h 86"/>
                <a:gd name="T10" fmla="*/ 13 w 86"/>
                <a:gd name="T11" fmla="*/ 49 h 86"/>
                <a:gd name="T12" fmla="*/ 43 w 86"/>
                <a:gd name="T13" fmla="*/ 73 h 86"/>
                <a:gd name="T14" fmla="*/ 70 w 86"/>
                <a:gd name="T15" fmla="*/ 58 h 86"/>
                <a:gd name="T16" fmla="*/ 78 w 86"/>
                <a:gd name="T17" fmla="*/ 56 h 86"/>
                <a:gd name="T18" fmla="*/ 80 w 86"/>
                <a:gd name="T19" fmla="*/ 64 h 86"/>
                <a:gd name="T20" fmla="*/ 43 w 86"/>
                <a:gd name="T21" fmla="*/ 86 h 86"/>
                <a:gd name="T22" fmla="*/ 13 w 86"/>
                <a:gd name="T23" fmla="*/ 37 h 86"/>
                <a:gd name="T24" fmla="*/ 73 w 86"/>
                <a:gd name="T25" fmla="*/ 37 h 86"/>
                <a:gd name="T26" fmla="*/ 43 w 86"/>
                <a:gd name="T27" fmla="*/ 12 h 86"/>
                <a:gd name="T28" fmla="*/ 13 w 86"/>
                <a:gd name="T29" fmla="*/ 3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86">
                  <a:moveTo>
                    <a:pt x="43" y="86"/>
                  </a:moveTo>
                  <a:cubicBezTo>
                    <a:pt x="20" y="86"/>
                    <a:pt x="0" y="66"/>
                    <a:pt x="0" y="43"/>
                  </a:cubicBezTo>
                  <a:cubicBezTo>
                    <a:pt x="0" y="19"/>
                    <a:pt x="20" y="0"/>
                    <a:pt x="43" y="0"/>
                  </a:cubicBezTo>
                  <a:cubicBezTo>
                    <a:pt x="67" y="0"/>
                    <a:pt x="86" y="19"/>
                    <a:pt x="86" y="43"/>
                  </a:cubicBezTo>
                  <a:cubicBezTo>
                    <a:pt x="86" y="46"/>
                    <a:pt x="83" y="49"/>
                    <a:pt x="80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6" y="63"/>
                    <a:pt x="28" y="73"/>
                    <a:pt x="43" y="73"/>
                  </a:cubicBezTo>
                  <a:cubicBezTo>
                    <a:pt x="54" y="73"/>
                    <a:pt x="64" y="68"/>
                    <a:pt x="70" y="58"/>
                  </a:cubicBezTo>
                  <a:cubicBezTo>
                    <a:pt x="71" y="55"/>
                    <a:pt x="75" y="54"/>
                    <a:pt x="78" y="56"/>
                  </a:cubicBezTo>
                  <a:cubicBezTo>
                    <a:pt x="81" y="58"/>
                    <a:pt x="82" y="61"/>
                    <a:pt x="80" y="64"/>
                  </a:cubicBezTo>
                  <a:cubicBezTo>
                    <a:pt x="73" y="77"/>
                    <a:pt x="58" y="86"/>
                    <a:pt x="43" y="86"/>
                  </a:cubicBezTo>
                  <a:close/>
                  <a:moveTo>
                    <a:pt x="13" y="37"/>
                  </a:moveTo>
                  <a:cubicBezTo>
                    <a:pt x="73" y="37"/>
                    <a:pt x="73" y="37"/>
                    <a:pt x="73" y="37"/>
                  </a:cubicBezTo>
                  <a:cubicBezTo>
                    <a:pt x="70" y="23"/>
                    <a:pt x="58" y="12"/>
                    <a:pt x="43" y="12"/>
                  </a:cubicBezTo>
                  <a:cubicBezTo>
                    <a:pt x="28" y="12"/>
                    <a:pt x="16" y="23"/>
                    <a:pt x="13" y="37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31" name="Freeform 238">
              <a:extLst>
                <a:ext uri="{FF2B5EF4-FFF2-40B4-BE49-F238E27FC236}">
                  <a16:creationId xmlns:a16="http://schemas.microsoft.com/office/drawing/2014/main" id="{6FAB5485-039E-4DBD-8EC1-A337B7E32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0607" y="3353985"/>
              <a:ext cx="368300" cy="19050"/>
            </a:xfrm>
            <a:custGeom>
              <a:avLst/>
              <a:gdLst>
                <a:gd name="T0" fmla="*/ 226 w 232"/>
                <a:gd name="T1" fmla="*/ 12 h 12"/>
                <a:gd name="T2" fmla="*/ 6 w 232"/>
                <a:gd name="T3" fmla="*/ 12 h 12"/>
                <a:gd name="T4" fmla="*/ 0 w 232"/>
                <a:gd name="T5" fmla="*/ 6 h 12"/>
                <a:gd name="T6" fmla="*/ 6 w 232"/>
                <a:gd name="T7" fmla="*/ 0 h 12"/>
                <a:gd name="T8" fmla="*/ 226 w 232"/>
                <a:gd name="T9" fmla="*/ 0 h 12"/>
                <a:gd name="T10" fmla="*/ 232 w 232"/>
                <a:gd name="T11" fmla="*/ 6 h 12"/>
                <a:gd name="T12" fmla="*/ 226 w 23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12">
                  <a:moveTo>
                    <a:pt x="22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30" y="0"/>
                    <a:pt x="232" y="2"/>
                    <a:pt x="232" y="6"/>
                  </a:cubicBezTo>
                  <a:cubicBezTo>
                    <a:pt x="232" y="9"/>
                    <a:pt x="230" y="12"/>
                    <a:pt x="226" y="12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32" name="Freeform 239">
              <a:extLst>
                <a:ext uri="{FF2B5EF4-FFF2-40B4-BE49-F238E27FC236}">
                  <a16:creationId xmlns:a16="http://schemas.microsoft.com/office/drawing/2014/main" id="{DD90343B-7C48-448C-9552-3E75705AD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0607" y="3057122"/>
              <a:ext cx="193675" cy="285750"/>
            </a:xfrm>
            <a:custGeom>
              <a:avLst/>
              <a:gdLst>
                <a:gd name="T0" fmla="*/ 6 w 122"/>
                <a:gd name="T1" fmla="*/ 180 h 180"/>
                <a:gd name="T2" fmla="*/ 2 w 122"/>
                <a:gd name="T3" fmla="*/ 179 h 180"/>
                <a:gd name="T4" fmla="*/ 0 w 122"/>
                <a:gd name="T5" fmla="*/ 174 h 180"/>
                <a:gd name="T6" fmla="*/ 0 w 122"/>
                <a:gd name="T7" fmla="*/ 28 h 180"/>
                <a:gd name="T8" fmla="*/ 5 w 122"/>
                <a:gd name="T9" fmla="*/ 22 h 180"/>
                <a:gd name="T10" fmla="*/ 92 w 122"/>
                <a:gd name="T11" fmla="*/ 2 h 180"/>
                <a:gd name="T12" fmla="*/ 113 w 122"/>
                <a:gd name="T13" fmla="*/ 7 h 180"/>
                <a:gd name="T14" fmla="*/ 122 w 122"/>
                <a:gd name="T15" fmla="*/ 26 h 180"/>
                <a:gd name="T16" fmla="*/ 122 w 122"/>
                <a:gd name="T17" fmla="*/ 28 h 180"/>
                <a:gd name="T18" fmla="*/ 116 w 122"/>
                <a:gd name="T19" fmla="*/ 34 h 180"/>
                <a:gd name="T20" fmla="*/ 110 w 122"/>
                <a:gd name="T21" fmla="*/ 28 h 180"/>
                <a:gd name="T22" fmla="*/ 110 w 122"/>
                <a:gd name="T23" fmla="*/ 26 h 180"/>
                <a:gd name="T24" fmla="*/ 105 w 122"/>
                <a:gd name="T25" fmla="*/ 16 h 180"/>
                <a:gd name="T26" fmla="*/ 95 w 122"/>
                <a:gd name="T27" fmla="*/ 14 h 180"/>
                <a:gd name="T28" fmla="*/ 12 w 122"/>
                <a:gd name="T29" fmla="*/ 32 h 180"/>
                <a:gd name="T30" fmla="*/ 12 w 122"/>
                <a:gd name="T31" fmla="*/ 167 h 180"/>
                <a:gd name="T32" fmla="*/ 103 w 122"/>
                <a:gd name="T33" fmla="*/ 157 h 180"/>
                <a:gd name="T34" fmla="*/ 117 w 122"/>
                <a:gd name="T35" fmla="*/ 162 h 180"/>
                <a:gd name="T36" fmla="*/ 122 w 122"/>
                <a:gd name="T37" fmla="*/ 174 h 180"/>
                <a:gd name="T38" fmla="*/ 116 w 122"/>
                <a:gd name="T39" fmla="*/ 180 h 180"/>
                <a:gd name="T40" fmla="*/ 110 w 122"/>
                <a:gd name="T41" fmla="*/ 174 h 180"/>
                <a:gd name="T42" fmla="*/ 108 w 122"/>
                <a:gd name="T43" fmla="*/ 171 h 180"/>
                <a:gd name="T44" fmla="*/ 105 w 122"/>
                <a:gd name="T45" fmla="*/ 170 h 180"/>
                <a:gd name="T46" fmla="*/ 7 w 122"/>
                <a:gd name="T47" fmla="*/ 180 h 180"/>
                <a:gd name="T48" fmla="*/ 6 w 122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80">
                  <a:moveTo>
                    <a:pt x="6" y="180"/>
                  </a:moveTo>
                  <a:cubicBezTo>
                    <a:pt x="5" y="180"/>
                    <a:pt x="3" y="180"/>
                    <a:pt x="2" y="179"/>
                  </a:cubicBezTo>
                  <a:cubicBezTo>
                    <a:pt x="1" y="178"/>
                    <a:pt x="0" y="176"/>
                    <a:pt x="0" y="17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2" y="22"/>
                    <a:pt x="5" y="22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100" y="0"/>
                    <a:pt x="107" y="2"/>
                    <a:pt x="113" y="7"/>
                  </a:cubicBezTo>
                  <a:cubicBezTo>
                    <a:pt x="119" y="12"/>
                    <a:pt x="122" y="19"/>
                    <a:pt x="122" y="26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31"/>
                    <a:pt x="120" y="34"/>
                    <a:pt x="116" y="34"/>
                  </a:cubicBezTo>
                  <a:cubicBezTo>
                    <a:pt x="113" y="34"/>
                    <a:pt x="110" y="31"/>
                    <a:pt x="110" y="28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2"/>
                    <a:pt x="108" y="19"/>
                    <a:pt x="105" y="16"/>
                  </a:cubicBezTo>
                  <a:cubicBezTo>
                    <a:pt x="103" y="14"/>
                    <a:pt x="99" y="13"/>
                    <a:pt x="95" y="1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8" y="157"/>
                    <a:pt x="113" y="158"/>
                    <a:pt x="117" y="162"/>
                  </a:cubicBezTo>
                  <a:cubicBezTo>
                    <a:pt x="120" y="165"/>
                    <a:pt x="122" y="169"/>
                    <a:pt x="122" y="174"/>
                  </a:cubicBezTo>
                  <a:cubicBezTo>
                    <a:pt x="122" y="178"/>
                    <a:pt x="120" y="180"/>
                    <a:pt x="116" y="180"/>
                  </a:cubicBezTo>
                  <a:cubicBezTo>
                    <a:pt x="113" y="180"/>
                    <a:pt x="110" y="178"/>
                    <a:pt x="110" y="174"/>
                  </a:cubicBezTo>
                  <a:cubicBezTo>
                    <a:pt x="110" y="173"/>
                    <a:pt x="109" y="172"/>
                    <a:pt x="108" y="171"/>
                  </a:cubicBezTo>
                  <a:cubicBezTo>
                    <a:pt x="107" y="170"/>
                    <a:pt x="106" y="169"/>
                    <a:pt x="105" y="170"/>
                  </a:cubicBezTo>
                  <a:cubicBezTo>
                    <a:pt x="7" y="180"/>
                    <a:pt x="7" y="180"/>
                    <a:pt x="7" y="180"/>
                  </a:cubicBezTo>
                  <a:cubicBezTo>
                    <a:pt x="7" y="180"/>
                    <a:pt x="6" y="180"/>
                    <a:pt x="6" y="180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33" name="Freeform 240">
              <a:extLst>
                <a:ext uri="{FF2B5EF4-FFF2-40B4-BE49-F238E27FC236}">
                  <a16:creationId xmlns:a16="http://schemas.microsoft.com/office/drawing/2014/main" id="{864762BF-1B30-4EFE-8BD1-BCD787221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232" y="3057122"/>
              <a:ext cx="193675" cy="285750"/>
            </a:xfrm>
            <a:custGeom>
              <a:avLst/>
              <a:gdLst>
                <a:gd name="T0" fmla="*/ 116 w 122"/>
                <a:gd name="T1" fmla="*/ 180 h 180"/>
                <a:gd name="T2" fmla="*/ 116 w 122"/>
                <a:gd name="T3" fmla="*/ 180 h 180"/>
                <a:gd name="T4" fmla="*/ 28 w 122"/>
                <a:gd name="T5" fmla="*/ 174 h 180"/>
                <a:gd name="T6" fmla="*/ 23 w 122"/>
                <a:gd name="T7" fmla="*/ 167 h 180"/>
                <a:gd name="T8" fmla="*/ 29 w 122"/>
                <a:gd name="T9" fmla="*/ 162 h 180"/>
                <a:gd name="T10" fmla="*/ 110 w 122"/>
                <a:gd name="T11" fmla="*/ 168 h 180"/>
                <a:gd name="T12" fmla="*/ 110 w 122"/>
                <a:gd name="T13" fmla="*/ 32 h 180"/>
                <a:gd name="T14" fmla="*/ 27 w 122"/>
                <a:gd name="T15" fmla="*/ 14 h 180"/>
                <a:gd name="T16" fmla="*/ 17 w 122"/>
                <a:gd name="T17" fmla="*/ 16 h 180"/>
                <a:gd name="T18" fmla="*/ 12 w 122"/>
                <a:gd name="T19" fmla="*/ 26 h 180"/>
                <a:gd name="T20" fmla="*/ 12 w 122"/>
                <a:gd name="T21" fmla="*/ 28 h 180"/>
                <a:gd name="T22" fmla="*/ 6 w 122"/>
                <a:gd name="T23" fmla="*/ 34 h 180"/>
                <a:gd name="T24" fmla="*/ 0 w 122"/>
                <a:gd name="T25" fmla="*/ 28 h 180"/>
                <a:gd name="T26" fmla="*/ 0 w 122"/>
                <a:gd name="T27" fmla="*/ 26 h 180"/>
                <a:gd name="T28" fmla="*/ 9 w 122"/>
                <a:gd name="T29" fmla="*/ 7 h 180"/>
                <a:gd name="T30" fmla="*/ 30 w 122"/>
                <a:gd name="T31" fmla="*/ 2 h 180"/>
                <a:gd name="T32" fmla="*/ 118 w 122"/>
                <a:gd name="T33" fmla="*/ 22 h 180"/>
                <a:gd name="T34" fmla="*/ 122 w 122"/>
                <a:gd name="T35" fmla="*/ 28 h 180"/>
                <a:gd name="T36" fmla="*/ 122 w 122"/>
                <a:gd name="T37" fmla="*/ 174 h 180"/>
                <a:gd name="T38" fmla="*/ 120 w 122"/>
                <a:gd name="T39" fmla="*/ 179 h 180"/>
                <a:gd name="T40" fmla="*/ 116 w 122"/>
                <a:gd name="T4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" h="180">
                  <a:moveTo>
                    <a:pt x="116" y="180"/>
                  </a:moveTo>
                  <a:cubicBezTo>
                    <a:pt x="116" y="180"/>
                    <a:pt x="116" y="180"/>
                    <a:pt x="116" y="180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5" y="174"/>
                    <a:pt x="23" y="171"/>
                    <a:pt x="23" y="167"/>
                  </a:cubicBezTo>
                  <a:cubicBezTo>
                    <a:pt x="23" y="164"/>
                    <a:pt x="26" y="161"/>
                    <a:pt x="29" y="162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3" y="13"/>
                    <a:pt x="20" y="14"/>
                    <a:pt x="17" y="16"/>
                  </a:cubicBezTo>
                  <a:cubicBezTo>
                    <a:pt x="14" y="19"/>
                    <a:pt x="12" y="22"/>
                    <a:pt x="12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1"/>
                    <a:pt x="10" y="34"/>
                    <a:pt x="6" y="34"/>
                  </a:cubicBezTo>
                  <a:cubicBezTo>
                    <a:pt x="3" y="34"/>
                    <a:pt x="0" y="31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3" y="12"/>
                    <a:pt x="9" y="7"/>
                  </a:cubicBezTo>
                  <a:cubicBezTo>
                    <a:pt x="15" y="2"/>
                    <a:pt x="22" y="0"/>
                    <a:pt x="30" y="2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0" y="22"/>
                    <a:pt x="122" y="25"/>
                    <a:pt x="122" y="28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6"/>
                    <a:pt x="122" y="178"/>
                    <a:pt x="120" y="179"/>
                  </a:cubicBezTo>
                  <a:cubicBezTo>
                    <a:pt x="119" y="180"/>
                    <a:pt x="118" y="180"/>
                    <a:pt x="116" y="180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34" name="Freeform 241">
              <a:extLst>
                <a:ext uri="{FF2B5EF4-FFF2-40B4-BE49-F238E27FC236}">
                  <a16:creationId xmlns:a16="http://schemas.microsoft.com/office/drawing/2014/main" id="{E601F931-94D7-49AB-8F0E-44567024EF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74244" y="2945997"/>
              <a:ext cx="582613" cy="582613"/>
            </a:xfrm>
            <a:custGeom>
              <a:avLst/>
              <a:gdLst>
                <a:gd name="T0" fmla="*/ 183 w 367"/>
                <a:gd name="T1" fmla="*/ 367 h 367"/>
                <a:gd name="T2" fmla="*/ 0 w 367"/>
                <a:gd name="T3" fmla="*/ 183 h 367"/>
                <a:gd name="T4" fmla="*/ 183 w 367"/>
                <a:gd name="T5" fmla="*/ 0 h 367"/>
                <a:gd name="T6" fmla="*/ 367 w 367"/>
                <a:gd name="T7" fmla="*/ 183 h 367"/>
                <a:gd name="T8" fmla="*/ 215 w 367"/>
                <a:gd name="T9" fmla="*/ 364 h 367"/>
                <a:gd name="T10" fmla="*/ 208 w 367"/>
                <a:gd name="T11" fmla="*/ 359 h 367"/>
                <a:gd name="T12" fmla="*/ 213 w 367"/>
                <a:gd name="T13" fmla="*/ 352 h 367"/>
                <a:gd name="T14" fmla="*/ 354 w 367"/>
                <a:gd name="T15" fmla="*/ 183 h 367"/>
                <a:gd name="T16" fmla="*/ 183 w 367"/>
                <a:gd name="T17" fmla="*/ 12 h 367"/>
                <a:gd name="T18" fmla="*/ 12 w 367"/>
                <a:gd name="T19" fmla="*/ 183 h 367"/>
                <a:gd name="T20" fmla="*/ 183 w 367"/>
                <a:gd name="T21" fmla="*/ 354 h 367"/>
                <a:gd name="T22" fmla="*/ 189 w 367"/>
                <a:gd name="T23" fmla="*/ 361 h 367"/>
                <a:gd name="T24" fmla="*/ 183 w 367"/>
                <a:gd name="T2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7" h="367">
                  <a:moveTo>
                    <a:pt x="183" y="367"/>
                  </a:moveTo>
                  <a:cubicBezTo>
                    <a:pt x="82" y="367"/>
                    <a:pt x="0" y="284"/>
                    <a:pt x="0" y="183"/>
                  </a:cubicBezTo>
                  <a:cubicBezTo>
                    <a:pt x="0" y="82"/>
                    <a:pt x="82" y="0"/>
                    <a:pt x="183" y="0"/>
                  </a:cubicBezTo>
                  <a:cubicBezTo>
                    <a:pt x="284" y="0"/>
                    <a:pt x="367" y="82"/>
                    <a:pt x="367" y="183"/>
                  </a:cubicBezTo>
                  <a:cubicBezTo>
                    <a:pt x="367" y="273"/>
                    <a:pt x="303" y="349"/>
                    <a:pt x="215" y="364"/>
                  </a:cubicBezTo>
                  <a:cubicBezTo>
                    <a:pt x="211" y="364"/>
                    <a:pt x="208" y="362"/>
                    <a:pt x="208" y="359"/>
                  </a:cubicBezTo>
                  <a:cubicBezTo>
                    <a:pt x="207" y="356"/>
                    <a:pt x="209" y="352"/>
                    <a:pt x="213" y="352"/>
                  </a:cubicBezTo>
                  <a:cubicBezTo>
                    <a:pt x="295" y="338"/>
                    <a:pt x="354" y="267"/>
                    <a:pt x="354" y="183"/>
                  </a:cubicBezTo>
                  <a:cubicBezTo>
                    <a:pt x="354" y="89"/>
                    <a:pt x="278" y="12"/>
                    <a:pt x="183" y="12"/>
                  </a:cubicBezTo>
                  <a:cubicBezTo>
                    <a:pt x="89" y="12"/>
                    <a:pt x="12" y="89"/>
                    <a:pt x="12" y="183"/>
                  </a:cubicBezTo>
                  <a:cubicBezTo>
                    <a:pt x="12" y="278"/>
                    <a:pt x="89" y="354"/>
                    <a:pt x="183" y="354"/>
                  </a:cubicBezTo>
                  <a:cubicBezTo>
                    <a:pt x="187" y="354"/>
                    <a:pt x="189" y="357"/>
                    <a:pt x="189" y="361"/>
                  </a:cubicBezTo>
                  <a:cubicBezTo>
                    <a:pt x="189" y="364"/>
                    <a:pt x="187" y="367"/>
                    <a:pt x="183" y="367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335" name="Rühm 334">
            <a:extLst>
              <a:ext uri="{FF2B5EF4-FFF2-40B4-BE49-F238E27FC236}">
                <a16:creationId xmlns:a16="http://schemas.microsoft.com/office/drawing/2014/main" id="{85A46420-F755-43C1-B897-A98902451628}"/>
              </a:ext>
            </a:extLst>
          </p:cNvPr>
          <p:cNvGrpSpPr>
            <a:grpSpLocks noChangeAspect="1"/>
          </p:cNvGrpSpPr>
          <p:nvPr/>
        </p:nvGrpSpPr>
        <p:grpSpPr>
          <a:xfrm>
            <a:off x="2601899" y="2924274"/>
            <a:ext cx="721968" cy="720000"/>
            <a:chOff x="1257301" y="2478087"/>
            <a:chExt cx="582613" cy="581025"/>
          </a:xfrm>
        </p:grpSpPr>
        <p:sp>
          <p:nvSpPr>
            <p:cNvPr id="336" name="Freeform 185">
              <a:extLst>
                <a:ext uri="{FF2B5EF4-FFF2-40B4-BE49-F238E27FC236}">
                  <a16:creationId xmlns:a16="http://schemas.microsoft.com/office/drawing/2014/main" id="{C97C0551-F26A-46CD-8824-4EF397EE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2786062"/>
              <a:ext cx="225425" cy="179388"/>
            </a:xfrm>
            <a:custGeom>
              <a:avLst/>
              <a:gdLst>
                <a:gd name="T0" fmla="*/ 71 w 142"/>
                <a:gd name="T1" fmla="*/ 113 h 113"/>
                <a:gd name="T2" fmla="*/ 25 w 142"/>
                <a:gd name="T3" fmla="*/ 94 h 113"/>
                <a:gd name="T4" fmla="*/ 25 w 142"/>
                <a:gd name="T5" fmla="*/ 2 h 113"/>
                <a:gd name="T6" fmla="*/ 34 w 142"/>
                <a:gd name="T7" fmla="*/ 2 h 113"/>
                <a:gd name="T8" fmla="*/ 34 w 142"/>
                <a:gd name="T9" fmla="*/ 11 h 113"/>
                <a:gd name="T10" fmla="*/ 34 w 142"/>
                <a:gd name="T11" fmla="*/ 85 h 113"/>
                <a:gd name="T12" fmla="*/ 71 w 142"/>
                <a:gd name="T13" fmla="*/ 100 h 113"/>
                <a:gd name="T14" fmla="*/ 108 w 142"/>
                <a:gd name="T15" fmla="*/ 85 h 113"/>
                <a:gd name="T16" fmla="*/ 108 w 142"/>
                <a:gd name="T17" fmla="*/ 11 h 113"/>
                <a:gd name="T18" fmla="*/ 108 w 142"/>
                <a:gd name="T19" fmla="*/ 2 h 113"/>
                <a:gd name="T20" fmla="*/ 117 w 142"/>
                <a:gd name="T21" fmla="*/ 2 h 113"/>
                <a:gd name="T22" fmla="*/ 117 w 142"/>
                <a:gd name="T23" fmla="*/ 94 h 113"/>
                <a:gd name="T24" fmla="*/ 71 w 142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13">
                  <a:moveTo>
                    <a:pt x="71" y="113"/>
                  </a:moveTo>
                  <a:cubicBezTo>
                    <a:pt x="54" y="113"/>
                    <a:pt x="38" y="106"/>
                    <a:pt x="25" y="94"/>
                  </a:cubicBezTo>
                  <a:cubicBezTo>
                    <a:pt x="0" y="68"/>
                    <a:pt x="0" y="27"/>
                    <a:pt x="25" y="2"/>
                  </a:cubicBezTo>
                  <a:cubicBezTo>
                    <a:pt x="28" y="0"/>
                    <a:pt x="32" y="0"/>
                    <a:pt x="34" y="2"/>
                  </a:cubicBezTo>
                  <a:cubicBezTo>
                    <a:pt x="36" y="4"/>
                    <a:pt x="36" y="8"/>
                    <a:pt x="34" y="11"/>
                  </a:cubicBezTo>
                  <a:cubicBezTo>
                    <a:pt x="13" y="31"/>
                    <a:pt x="13" y="65"/>
                    <a:pt x="34" y="85"/>
                  </a:cubicBezTo>
                  <a:cubicBezTo>
                    <a:pt x="44" y="95"/>
                    <a:pt x="57" y="100"/>
                    <a:pt x="71" y="100"/>
                  </a:cubicBezTo>
                  <a:cubicBezTo>
                    <a:pt x="85" y="100"/>
                    <a:pt x="98" y="95"/>
                    <a:pt x="108" y="85"/>
                  </a:cubicBezTo>
                  <a:cubicBezTo>
                    <a:pt x="129" y="65"/>
                    <a:pt x="129" y="31"/>
                    <a:pt x="108" y="11"/>
                  </a:cubicBezTo>
                  <a:cubicBezTo>
                    <a:pt x="106" y="8"/>
                    <a:pt x="106" y="4"/>
                    <a:pt x="108" y="2"/>
                  </a:cubicBezTo>
                  <a:cubicBezTo>
                    <a:pt x="111" y="0"/>
                    <a:pt x="114" y="0"/>
                    <a:pt x="117" y="2"/>
                  </a:cubicBezTo>
                  <a:cubicBezTo>
                    <a:pt x="142" y="27"/>
                    <a:pt x="142" y="68"/>
                    <a:pt x="117" y="94"/>
                  </a:cubicBezTo>
                  <a:cubicBezTo>
                    <a:pt x="105" y="106"/>
                    <a:pt x="88" y="113"/>
                    <a:pt x="71" y="113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37" name="Freeform 186">
              <a:extLst>
                <a:ext uri="{FF2B5EF4-FFF2-40B4-BE49-F238E27FC236}">
                  <a16:creationId xmlns:a16="http://schemas.microsoft.com/office/drawing/2014/main" id="{CE394A43-BD70-4907-981A-552493CFA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289" y="2851150"/>
              <a:ext cx="80963" cy="28575"/>
            </a:xfrm>
            <a:custGeom>
              <a:avLst/>
              <a:gdLst>
                <a:gd name="T0" fmla="*/ 6 w 51"/>
                <a:gd name="T1" fmla="*/ 18 h 18"/>
                <a:gd name="T2" fmla="*/ 0 w 51"/>
                <a:gd name="T3" fmla="*/ 11 h 18"/>
                <a:gd name="T4" fmla="*/ 6 w 51"/>
                <a:gd name="T5" fmla="*/ 5 h 18"/>
                <a:gd name="T6" fmla="*/ 42 w 51"/>
                <a:gd name="T7" fmla="*/ 1 h 18"/>
                <a:gd name="T8" fmla="*/ 50 w 51"/>
                <a:gd name="T9" fmla="*/ 5 h 18"/>
                <a:gd name="T10" fmla="*/ 45 w 51"/>
                <a:gd name="T11" fmla="*/ 13 h 18"/>
                <a:gd name="T12" fmla="*/ 6 w 51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8">
                  <a:moveTo>
                    <a:pt x="6" y="18"/>
                  </a:moveTo>
                  <a:cubicBezTo>
                    <a:pt x="3" y="18"/>
                    <a:pt x="0" y="15"/>
                    <a:pt x="0" y="11"/>
                  </a:cubicBezTo>
                  <a:cubicBezTo>
                    <a:pt x="0" y="8"/>
                    <a:pt x="3" y="5"/>
                    <a:pt x="6" y="5"/>
                  </a:cubicBezTo>
                  <a:cubicBezTo>
                    <a:pt x="19" y="5"/>
                    <a:pt x="31" y="4"/>
                    <a:pt x="42" y="1"/>
                  </a:cubicBezTo>
                  <a:cubicBezTo>
                    <a:pt x="46" y="0"/>
                    <a:pt x="49" y="2"/>
                    <a:pt x="50" y="5"/>
                  </a:cubicBezTo>
                  <a:cubicBezTo>
                    <a:pt x="51" y="9"/>
                    <a:pt x="49" y="12"/>
                    <a:pt x="45" y="13"/>
                  </a:cubicBezTo>
                  <a:cubicBezTo>
                    <a:pt x="34" y="16"/>
                    <a:pt x="20" y="18"/>
                    <a:pt x="6" y="18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38" name="Freeform 187">
              <a:extLst>
                <a:ext uri="{FF2B5EF4-FFF2-40B4-BE49-F238E27FC236}">
                  <a16:creationId xmlns:a16="http://schemas.microsoft.com/office/drawing/2014/main" id="{A5EA787E-469D-4301-880D-86BFCA530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289" y="2655887"/>
              <a:ext cx="176213" cy="184150"/>
            </a:xfrm>
            <a:custGeom>
              <a:avLst/>
              <a:gdLst>
                <a:gd name="T0" fmla="*/ 82 w 111"/>
                <a:gd name="T1" fmla="*/ 116 h 116"/>
                <a:gd name="T2" fmla="*/ 77 w 111"/>
                <a:gd name="T3" fmla="*/ 114 h 116"/>
                <a:gd name="T4" fmla="*/ 78 w 111"/>
                <a:gd name="T5" fmla="*/ 105 h 116"/>
                <a:gd name="T6" fmla="*/ 98 w 111"/>
                <a:gd name="T7" fmla="*/ 56 h 116"/>
                <a:gd name="T8" fmla="*/ 82 w 111"/>
                <a:gd name="T9" fmla="*/ 25 h 116"/>
                <a:gd name="T10" fmla="*/ 41 w 111"/>
                <a:gd name="T11" fmla="*/ 26 h 116"/>
                <a:gd name="T12" fmla="*/ 6 w 111"/>
                <a:gd name="T13" fmla="*/ 35 h 116"/>
                <a:gd name="T14" fmla="*/ 0 w 111"/>
                <a:gd name="T15" fmla="*/ 29 h 116"/>
                <a:gd name="T16" fmla="*/ 6 w 111"/>
                <a:gd name="T17" fmla="*/ 23 h 116"/>
                <a:gd name="T18" fmla="*/ 36 w 111"/>
                <a:gd name="T19" fmla="*/ 15 h 116"/>
                <a:gd name="T20" fmla="*/ 89 w 111"/>
                <a:gd name="T21" fmla="*/ 15 h 116"/>
                <a:gd name="T22" fmla="*/ 110 w 111"/>
                <a:gd name="T23" fmla="*/ 55 h 116"/>
                <a:gd name="T24" fmla="*/ 86 w 111"/>
                <a:gd name="T25" fmla="*/ 114 h 116"/>
                <a:gd name="T26" fmla="*/ 82 w 11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16">
                  <a:moveTo>
                    <a:pt x="82" y="116"/>
                  </a:moveTo>
                  <a:cubicBezTo>
                    <a:pt x="80" y="116"/>
                    <a:pt x="79" y="115"/>
                    <a:pt x="77" y="114"/>
                  </a:cubicBezTo>
                  <a:cubicBezTo>
                    <a:pt x="75" y="111"/>
                    <a:pt x="75" y="107"/>
                    <a:pt x="78" y="105"/>
                  </a:cubicBezTo>
                  <a:cubicBezTo>
                    <a:pt x="92" y="92"/>
                    <a:pt x="99" y="74"/>
                    <a:pt x="98" y="56"/>
                  </a:cubicBezTo>
                  <a:cubicBezTo>
                    <a:pt x="97" y="43"/>
                    <a:pt x="91" y="31"/>
                    <a:pt x="82" y="25"/>
                  </a:cubicBezTo>
                  <a:cubicBezTo>
                    <a:pt x="67" y="14"/>
                    <a:pt x="56" y="19"/>
                    <a:pt x="41" y="26"/>
                  </a:cubicBezTo>
                  <a:cubicBezTo>
                    <a:pt x="31" y="30"/>
                    <a:pt x="20" y="35"/>
                    <a:pt x="6" y="35"/>
                  </a:cubicBezTo>
                  <a:cubicBezTo>
                    <a:pt x="3" y="35"/>
                    <a:pt x="0" y="33"/>
                    <a:pt x="0" y="29"/>
                  </a:cubicBezTo>
                  <a:cubicBezTo>
                    <a:pt x="0" y="26"/>
                    <a:pt x="3" y="23"/>
                    <a:pt x="6" y="23"/>
                  </a:cubicBezTo>
                  <a:cubicBezTo>
                    <a:pt x="17" y="23"/>
                    <a:pt x="27" y="19"/>
                    <a:pt x="36" y="15"/>
                  </a:cubicBezTo>
                  <a:cubicBezTo>
                    <a:pt x="52" y="8"/>
                    <a:pt x="69" y="0"/>
                    <a:pt x="89" y="15"/>
                  </a:cubicBezTo>
                  <a:cubicBezTo>
                    <a:pt x="101" y="23"/>
                    <a:pt x="109" y="38"/>
                    <a:pt x="110" y="55"/>
                  </a:cubicBezTo>
                  <a:cubicBezTo>
                    <a:pt x="111" y="77"/>
                    <a:pt x="103" y="99"/>
                    <a:pt x="86" y="114"/>
                  </a:cubicBezTo>
                  <a:cubicBezTo>
                    <a:pt x="85" y="115"/>
                    <a:pt x="83" y="116"/>
                    <a:pt x="82" y="116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39" name="Freeform 188">
              <a:extLst>
                <a:ext uri="{FF2B5EF4-FFF2-40B4-BE49-F238E27FC236}">
                  <a16:creationId xmlns:a16="http://schemas.microsoft.com/office/drawing/2014/main" id="{82D36B7A-417A-4ACD-9327-31247E885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64" y="2851150"/>
              <a:ext cx="79375" cy="28575"/>
            </a:xfrm>
            <a:custGeom>
              <a:avLst/>
              <a:gdLst>
                <a:gd name="T0" fmla="*/ 44 w 50"/>
                <a:gd name="T1" fmla="*/ 18 h 18"/>
                <a:gd name="T2" fmla="*/ 5 w 50"/>
                <a:gd name="T3" fmla="*/ 13 h 18"/>
                <a:gd name="T4" fmla="*/ 0 w 50"/>
                <a:gd name="T5" fmla="*/ 5 h 18"/>
                <a:gd name="T6" fmla="*/ 8 w 50"/>
                <a:gd name="T7" fmla="*/ 1 h 18"/>
                <a:gd name="T8" fmla="*/ 44 w 50"/>
                <a:gd name="T9" fmla="*/ 5 h 18"/>
                <a:gd name="T10" fmla="*/ 50 w 50"/>
                <a:gd name="T11" fmla="*/ 11 h 18"/>
                <a:gd name="T12" fmla="*/ 44 w 5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4" y="18"/>
                  </a:moveTo>
                  <a:cubicBezTo>
                    <a:pt x="30" y="18"/>
                    <a:pt x="17" y="16"/>
                    <a:pt x="5" y="13"/>
                  </a:cubicBezTo>
                  <a:cubicBezTo>
                    <a:pt x="1" y="12"/>
                    <a:pt x="0" y="9"/>
                    <a:pt x="0" y="5"/>
                  </a:cubicBezTo>
                  <a:cubicBezTo>
                    <a:pt x="1" y="2"/>
                    <a:pt x="5" y="0"/>
                    <a:pt x="8" y="1"/>
                  </a:cubicBezTo>
                  <a:cubicBezTo>
                    <a:pt x="19" y="4"/>
                    <a:pt x="31" y="5"/>
                    <a:pt x="44" y="5"/>
                  </a:cubicBezTo>
                  <a:cubicBezTo>
                    <a:pt x="47" y="5"/>
                    <a:pt x="50" y="8"/>
                    <a:pt x="50" y="11"/>
                  </a:cubicBezTo>
                  <a:cubicBezTo>
                    <a:pt x="50" y="15"/>
                    <a:pt x="47" y="18"/>
                    <a:pt x="44" y="18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40" name="Freeform 189">
              <a:extLst>
                <a:ext uri="{FF2B5EF4-FFF2-40B4-BE49-F238E27FC236}">
                  <a16:creationId xmlns:a16="http://schemas.microsoft.com/office/drawing/2014/main" id="{8847BDD8-FE78-4DBC-BEF6-9B9FB44C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126" y="2655887"/>
              <a:ext cx="176213" cy="184150"/>
            </a:xfrm>
            <a:custGeom>
              <a:avLst/>
              <a:gdLst>
                <a:gd name="T0" fmla="*/ 29 w 111"/>
                <a:gd name="T1" fmla="*/ 116 h 116"/>
                <a:gd name="T2" fmla="*/ 25 w 111"/>
                <a:gd name="T3" fmla="*/ 114 h 116"/>
                <a:gd name="T4" fmla="*/ 1 w 111"/>
                <a:gd name="T5" fmla="*/ 55 h 116"/>
                <a:gd name="T6" fmla="*/ 22 w 111"/>
                <a:gd name="T7" fmla="*/ 15 h 116"/>
                <a:gd name="T8" fmla="*/ 75 w 111"/>
                <a:gd name="T9" fmla="*/ 15 h 116"/>
                <a:gd name="T10" fmla="*/ 105 w 111"/>
                <a:gd name="T11" fmla="*/ 23 h 116"/>
                <a:gd name="T12" fmla="*/ 111 w 111"/>
                <a:gd name="T13" fmla="*/ 29 h 116"/>
                <a:gd name="T14" fmla="*/ 105 w 111"/>
                <a:gd name="T15" fmla="*/ 35 h 116"/>
                <a:gd name="T16" fmla="*/ 70 w 111"/>
                <a:gd name="T17" fmla="*/ 26 h 116"/>
                <a:gd name="T18" fmla="*/ 29 w 111"/>
                <a:gd name="T19" fmla="*/ 25 h 116"/>
                <a:gd name="T20" fmla="*/ 13 w 111"/>
                <a:gd name="T21" fmla="*/ 56 h 116"/>
                <a:gd name="T22" fmla="*/ 33 w 111"/>
                <a:gd name="T23" fmla="*/ 105 h 116"/>
                <a:gd name="T24" fmla="*/ 34 w 111"/>
                <a:gd name="T25" fmla="*/ 114 h 116"/>
                <a:gd name="T26" fmla="*/ 29 w 11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16">
                  <a:moveTo>
                    <a:pt x="29" y="116"/>
                  </a:moveTo>
                  <a:cubicBezTo>
                    <a:pt x="28" y="116"/>
                    <a:pt x="26" y="115"/>
                    <a:pt x="25" y="114"/>
                  </a:cubicBezTo>
                  <a:cubicBezTo>
                    <a:pt x="9" y="99"/>
                    <a:pt x="0" y="77"/>
                    <a:pt x="1" y="55"/>
                  </a:cubicBezTo>
                  <a:cubicBezTo>
                    <a:pt x="2" y="38"/>
                    <a:pt x="10" y="23"/>
                    <a:pt x="22" y="15"/>
                  </a:cubicBezTo>
                  <a:cubicBezTo>
                    <a:pt x="42" y="0"/>
                    <a:pt x="59" y="8"/>
                    <a:pt x="75" y="15"/>
                  </a:cubicBezTo>
                  <a:cubicBezTo>
                    <a:pt x="84" y="19"/>
                    <a:pt x="94" y="23"/>
                    <a:pt x="105" y="23"/>
                  </a:cubicBezTo>
                  <a:cubicBezTo>
                    <a:pt x="108" y="23"/>
                    <a:pt x="111" y="26"/>
                    <a:pt x="111" y="29"/>
                  </a:cubicBezTo>
                  <a:cubicBezTo>
                    <a:pt x="111" y="33"/>
                    <a:pt x="108" y="35"/>
                    <a:pt x="105" y="35"/>
                  </a:cubicBezTo>
                  <a:cubicBezTo>
                    <a:pt x="91" y="35"/>
                    <a:pt x="80" y="30"/>
                    <a:pt x="70" y="26"/>
                  </a:cubicBezTo>
                  <a:cubicBezTo>
                    <a:pt x="55" y="19"/>
                    <a:pt x="44" y="14"/>
                    <a:pt x="29" y="25"/>
                  </a:cubicBezTo>
                  <a:cubicBezTo>
                    <a:pt x="20" y="31"/>
                    <a:pt x="14" y="43"/>
                    <a:pt x="13" y="56"/>
                  </a:cubicBezTo>
                  <a:cubicBezTo>
                    <a:pt x="12" y="74"/>
                    <a:pt x="20" y="92"/>
                    <a:pt x="33" y="105"/>
                  </a:cubicBezTo>
                  <a:cubicBezTo>
                    <a:pt x="36" y="107"/>
                    <a:pt x="36" y="111"/>
                    <a:pt x="34" y="114"/>
                  </a:cubicBezTo>
                  <a:cubicBezTo>
                    <a:pt x="33" y="115"/>
                    <a:pt x="31" y="116"/>
                    <a:pt x="29" y="116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41" name="Freeform 190">
              <a:extLst>
                <a:ext uri="{FF2B5EF4-FFF2-40B4-BE49-F238E27FC236}">
                  <a16:creationId xmlns:a16="http://schemas.microsoft.com/office/drawing/2014/main" id="{758134EA-885E-401D-9F30-640582B0A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1" y="2744787"/>
              <a:ext cx="87313" cy="87313"/>
            </a:xfrm>
            <a:custGeom>
              <a:avLst/>
              <a:gdLst>
                <a:gd name="T0" fmla="*/ 27 w 55"/>
                <a:gd name="T1" fmla="*/ 55 h 55"/>
                <a:gd name="T2" fmla="*/ 0 w 55"/>
                <a:gd name="T3" fmla="*/ 27 h 55"/>
                <a:gd name="T4" fmla="*/ 27 w 55"/>
                <a:gd name="T5" fmla="*/ 0 h 55"/>
                <a:gd name="T6" fmla="*/ 55 w 55"/>
                <a:gd name="T7" fmla="*/ 27 h 55"/>
                <a:gd name="T8" fmla="*/ 48 w 55"/>
                <a:gd name="T9" fmla="*/ 33 h 55"/>
                <a:gd name="T10" fmla="*/ 42 w 55"/>
                <a:gd name="T11" fmla="*/ 27 h 55"/>
                <a:gd name="T12" fmla="*/ 27 w 55"/>
                <a:gd name="T13" fmla="*/ 12 h 55"/>
                <a:gd name="T14" fmla="*/ 12 w 55"/>
                <a:gd name="T15" fmla="*/ 27 h 55"/>
                <a:gd name="T16" fmla="*/ 27 w 55"/>
                <a:gd name="T17" fmla="*/ 43 h 55"/>
                <a:gd name="T18" fmla="*/ 33 w 55"/>
                <a:gd name="T19" fmla="*/ 49 h 55"/>
                <a:gd name="T20" fmla="*/ 27 w 55"/>
                <a:gd name="T2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31"/>
                    <a:pt x="52" y="33"/>
                    <a:pt x="48" y="33"/>
                  </a:cubicBezTo>
                  <a:cubicBezTo>
                    <a:pt x="45" y="33"/>
                    <a:pt x="42" y="31"/>
                    <a:pt x="42" y="27"/>
                  </a:cubicBezTo>
                  <a:cubicBezTo>
                    <a:pt x="42" y="19"/>
                    <a:pt x="36" y="12"/>
                    <a:pt x="27" y="12"/>
                  </a:cubicBezTo>
                  <a:cubicBezTo>
                    <a:pt x="19" y="12"/>
                    <a:pt x="12" y="19"/>
                    <a:pt x="12" y="27"/>
                  </a:cubicBezTo>
                  <a:cubicBezTo>
                    <a:pt x="12" y="36"/>
                    <a:pt x="19" y="43"/>
                    <a:pt x="27" y="43"/>
                  </a:cubicBezTo>
                  <a:cubicBezTo>
                    <a:pt x="30" y="43"/>
                    <a:pt x="33" y="45"/>
                    <a:pt x="33" y="49"/>
                  </a:cubicBezTo>
                  <a:cubicBezTo>
                    <a:pt x="33" y="52"/>
                    <a:pt x="30" y="55"/>
                    <a:pt x="27" y="55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42" name="Freeform 191">
              <a:extLst>
                <a:ext uri="{FF2B5EF4-FFF2-40B4-BE49-F238E27FC236}">
                  <a16:creationId xmlns:a16="http://schemas.microsoft.com/office/drawing/2014/main" id="{0F7A9D24-09FA-4D47-BD4D-C14CA71B3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301" y="2478087"/>
              <a:ext cx="582613" cy="581025"/>
            </a:xfrm>
            <a:custGeom>
              <a:avLst/>
              <a:gdLst>
                <a:gd name="T0" fmla="*/ 183 w 367"/>
                <a:gd name="T1" fmla="*/ 366 h 366"/>
                <a:gd name="T2" fmla="*/ 0 w 367"/>
                <a:gd name="T3" fmla="*/ 183 h 366"/>
                <a:gd name="T4" fmla="*/ 183 w 367"/>
                <a:gd name="T5" fmla="*/ 0 h 366"/>
                <a:gd name="T6" fmla="*/ 367 w 367"/>
                <a:gd name="T7" fmla="*/ 183 h 366"/>
                <a:gd name="T8" fmla="*/ 215 w 367"/>
                <a:gd name="T9" fmla="*/ 364 h 366"/>
                <a:gd name="T10" fmla="*/ 208 w 367"/>
                <a:gd name="T11" fmla="*/ 359 h 366"/>
                <a:gd name="T12" fmla="*/ 213 w 367"/>
                <a:gd name="T13" fmla="*/ 352 h 366"/>
                <a:gd name="T14" fmla="*/ 354 w 367"/>
                <a:gd name="T15" fmla="*/ 183 h 366"/>
                <a:gd name="T16" fmla="*/ 183 w 367"/>
                <a:gd name="T17" fmla="*/ 12 h 366"/>
                <a:gd name="T18" fmla="*/ 12 w 367"/>
                <a:gd name="T19" fmla="*/ 183 h 366"/>
                <a:gd name="T20" fmla="*/ 183 w 367"/>
                <a:gd name="T21" fmla="*/ 354 h 366"/>
                <a:gd name="T22" fmla="*/ 189 w 367"/>
                <a:gd name="T23" fmla="*/ 360 h 366"/>
                <a:gd name="T24" fmla="*/ 183 w 367"/>
                <a:gd name="T2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7" h="366">
                  <a:moveTo>
                    <a:pt x="183" y="366"/>
                  </a:moveTo>
                  <a:cubicBezTo>
                    <a:pt x="82" y="366"/>
                    <a:pt x="0" y="284"/>
                    <a:pt x="0" y="183"/>
                  </a:cubicBezTo>
                  <a:cubicBezTo>
                    <a:pt x="0" y="82"/>
                    <a:pt x="82" y="0"/>
                    <a:pt x="183" y="0"/>
                  </a:cubicBezTo>
                  <a:cubicBezTo>
                    <a:pt x="284" y="0"/>
                    <a:pt x="367" y="82"/>
                    <a:pt x="367" y="183"/>
                  </a:cubicBezTo>
                  <a:cubicBezTo>
                    <a:pt x="367" y="272"/>
                    <a:pt x="303" y="348"/>
                    <a:pt x="215" y="364"/>
                  </a:cubicBezTo>
                  <a:cubicBezTo>
                    <a:pt x="211" y="364"/>
                    <a:pt x="208" y="362"/>
                    <a:pt x="208" y="359"/>
                  </a:cubicBezTo>
                  <a:cubicBezTo>
                    <a:pt x="207" y="355"/>
                    <a:pt x="209" y="352"/>
                    <a:pt x="213" y="352"/>
                  </a:cubicBezTo>
                  <a:cubicBezTo>
                    <a:pt x="295" y="337"/>
                    <a:pt x="354" y="266"/>
                    <a:pt x="354" y="183"/>
                  </a:cubicBezTo>
                  <a:cubicBezTo>
                    <a:pt x="354" y="89"/>
                    <a:pt x="277" y="12"/>
                    <a:pt x="183" y="12"/>
                  </a:cubicBezTo>
                  <a:cubicBezTo>
                    <a:pt x="89" y="12"/>
                    <a:pt x="12" y="89"/>
                    <a:pt x="12" y="183"/>
                  </a:cubicBezTo>
                  <a:cubicBezTo>
                    <a:pt x="12" y="277"/>
                    <a:pt x="89" y="354"/>
                    <a:pt x="183" y="354"/>
                  </a:cubicBezTo>
                  <a:cubicBezTo>
                    <a:pt x="186" y="354"/>
                    <a:pt x="189" y="357"/>
                    <a:pt x="189" y="360"/>
                  </a:cubicBezTo>
                  <a:cubicBezTo>
                    <a:pt x="189" y="364"/>
                    <a:pt x="186" y="366"/>
                    <a:pt x="183" y="366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353" name="Rühm 352">
            <a:extLst>
              <a:ext uri="{FF2B5EF4-FFF2-40B4-BE49-F238E27FC236}">
                <a16:creationId xmlns:a16="http://schemas.microsoft.com/office/drawing/2014/main" id="{5A44182B-36E8-440F-B118-BA66CDB4C895}"/>
              </a:ext>
            </a:extLst>
          </p:cNvPr>
          <p:cNvGrpSpPr>
            <a:grpSpLocks noChangeAspect="1"/>
          </p:cNvGrpSpPr>
          <p:nvPr/>
        </p:nvGrpSpPr>
        <p:grpSpPr>
          <a:xfrm>
            <a:off x="5175562" y="2939765"/>
            <a:ext cx="720000" cy="720000"/>
            <a:chOff x="1922377" y="3928317"/>
            <a:chExt cx="581025" cy="581025"/>
          </a:xfrm>
        </p:grpSpPr>
        <p:sp>
          <p:nvSpPr>
            <p:cNvPr id="354" name="Freeform 586">
              <a:extLst>
                <a:ext uri="{FF2B5EF4-FFF2-40B4-BE49-F238E27FC236}">
                  <a16:creationId xmlns:a16="http://schemas.microsoft.com/office/drawing/2014/main" id="{11528421-2195-4141-B0DD-46A59A8E7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640" y="4074367"/>
              <a:ext cx="444500" cy="290513"/>
            </a:xfrm>
            <a:custGeom>
              <a:avLst/>
              <a:gdLst>
                <a:gd name="T0" fmla="*/ 250 w 281"/>
                <a:gd name="T1" fmla="*/ 183 h 183"/>
                <a:gd name="T2" fmla="*/ 30 w 281"/>
                <a:gd name="T3" fmla="*/ 183 h 183"/>
                <a:gd name="T4" fmla="*/ 0 w 281"/>
                <a:gd name="T5" fmla="*/ 153 h 183"/>
                <a:gd name="T6" fmla="*/ 0 w 281"/>
                <a:gd name="T7" fmla="*/ 30 h 183"/>
                <a:gd name="T8" fmla="*/ 30 w 281"/>
                <a:gd name="T9" fmla="*/ 0 h 183"/>
                <a:gd name="T10" fmla="*/ 250 w 281"/>
                <a:gd name="T11" fmla="*/ 0 h 183"/>
                <a:gd name="T12" fmla="*/ 281 w 281"/>
                <a:gd name="T13" fmla="*/ 30 h 183"/>
                <a:gd name="T14" fmla="*/ 281 w 281"/>
                <a:gd name="T15" fmla="*/ 128 h 183"/>
                <a:gd name="T16" fmla="*/ 275 w 281"/>
                <a:gd name="T17" fmla="*/ 134 h 183"/>
                <a:gd name="T18" fmla="*/ 269 w 281"/>
                <a:gd name="T19" fmla="*/ 128 h 183"/>
                <a:gd name="T20" fmla="*/ 269 w 281"/>
                <a:gd name="T21" fmla="*/ 30 h 183"/>
                <a:gd name="T22" fmla="*/ 250 w 281"/>
                <a:gd name="T23" fmla="*/ 12 h 183"/>
                <a:gd name="T24" fmla="*/ 30 w 281"/>
                <a:gd name="T25" fmla="*/ 12 h 183"/>
                <a:gd name="T26" fmla="*/ 12 w 281"/>
                <a:gd name="T27" fmla="*/ 30 h 183"/>
                <a:gd name="T28" fmla="*/ 12 w 281"/>
                <a:gd name="T29" fmla="*/ 153 h 183"/>
                <a:gd name="T30" fmla="*/ 30 w 281"/>
                <a:gd name="T31" fmla="*/ 171 h 183"/>
                <a:gd name="T32" fmla="*/ 250 w 281"/>
                <a:gd name="T33" fmla="*/ 171 h 183"/>
                <a:gd name="T34" fmla="*/ 269 w 281"/>
                <a:gd name="T35" fmla="*/ 153 h 183"/>
                <a:gd name="T36" fmla="*/ 275 w 281"/>
                <a:gd name="T37" fmla="*/ 146 h 183"/>
                <a:gd name="T38" fmla="*/ 281 w 281"/>
                <a:gd name="T39" fmla="*/ 153 h 183"/>
                <a:gd name="T40" fmla="*/ 250 w 281"/>
                <a:gd name="T41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1" h="183">
                  <a:moveTo>
                    <a:pt x="250" y="183"/>
                  </a:moveTo>
                  <a:cubicBezTo>
                    <a:pt x="30" y="183"/>
                    <a:pt x="30" y="183"/>
                    <a:pt x="30" y="183"/>
                  </a:cubicBezTo>
                  <a:cubicBezTo>
                    <a:pt x="13" y="183"/>
                    <a:pt x="0" y="169"/>
                    <a:pt x="0" y="15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7" y="0"/>
                    <a:pt x="281" y="13"/>
                    <a:pt x="281" y="30"/>
                  </a:cubicBezTo>
                  <a:cubicBezTo>
                    <a:pt x="281" y="128"/>
                    <a:pt x="281" y="128"/>
                    <a:pt x="281" y="128"/>
                  </a:cubicBezTo>
                  <a:cubicBezTo>
                    <a:pt x="281" y="131"/>
                    <a:pt x="278" y="134"/>
                    <a:pt x="275" y="134"/>
                  </a:cubicBezTo>
                  <a:cubicBezTo>
                    <a:pt x="272" y="134"/>
                    <a:pt x="269" y="131"/>
                    <a:pt x="269" y="128"/>
                  </a:cubicBezTo>
                  <a:cubicBezTo>
                    <a:pt x="269" y="30"/>
                    <a:pt x="269" y="30"/>
                    <a:pt x="269" y="30"/>
                  </a:cubicBezTo>
                  <a:cubicBezTo>
                    <a:pt x="269" y="20"/>
                    <a:pt x="261" y="12"/>
                    <a:pt x="25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0" y="12"/>
                    <a:pt x="12" y="20"/>
                    <a:pt x="12" y="30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2" y="163"/>
                    <a:pt x="20" y="171"/>
                    <a:pt x="30" y="171"/>
                  </a:cubicBezTo>
                  <a:cubicBezTo>
                    <a:pt x="250" y="171"/>
                    <a:pt x="250" y="171"/>
                    <a:pt x="250" y="171"/>
                  </a:cubicBezTo>
                  <a:cubicBezTo>
                    <a:pt x="261" y="171"/>
                    <a:pt x="269" y="163"/>
                    <a:pt x="269" y="153"/>
                  </a:cubicBezTo>
                  <a:cubicBezTo>
                    <a:pt x="269" y="149"/>
                    <a:pt x="272" y="146"/>
                    <a:pt x="275" y="146"/>
                  </a:cubicBezTo>
                  <a:cubicBezTo>
                    <a:pt x="278" y="146"/>
                    <a:pt x="281" y="149"/>
                    <a:pt x="281" y="153"/>
                  </a:cubicBezTo>
                  <a:cubicBezTo>
                    <a:pt x="281" y="169"/>
                    <a:pt x="267" y="183"/>
                    <a:pt x="250" y="183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55" name="Freeform 587">
              <a:extLst>
                <a:ext uri="{FF2B5EF4-FFF2-40B4-BE49-F238E27FC236}">
                  <a16:creationId xmlns:a16="http://schemas.microsoft.com/office/drawing/2014/main" id="{4D3AA9AA-9342-4E03-95AF-A39524A06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427" y="4131517"/>
              <a:ext cx="96838" cy="98425"/>
            </a:xfrm>
            <a:custGeom>
              <a:avLst/>
              <a:gdLst>
                <a:gd name="T0" fmla="*/ 30 w 61"/>
                <a:gd name="T1" fmla="*/ 62 h 62"/>
                <a:gd name="T2" fmla="*/ 0 w 61"/>
                <a:gd name="T3" fmla="*/ 31 h 62"/>
                <a:gd name="T4" fmla="*/ 30 w 61"/>
                <a:gd name="T5" fmla="*/ 0 h 62"/>
                <a:gd name="T6" fmla="*/ 36 w 61"/>
                <a:gd name="T7" fmla="*/ 6 h 62"/>
                <a:gd name="T8" fmla="*/ 30 w 61"/>
                <a:gd name="T9" fmla="*/ 13 h 62"/>
                <a:gd name="T10" fmla="*/ 12 w 61"/>
                <a:gd name="T11" fmla="*/ 31 h 62"/>
                <a:gd name="T12" fmla="*/ 30 w 61"/>
                <a:gd name="T13" fmla="*/ 49 h 62"/>
                <a:gd name="T14" fmla="*/ 49 w 61"/>
                <a:gd name="T15" fmla="*/ 31 h 62"/>
                <a:gd name="T16" fmla="*/ 55 w 61"/>
                <a:gd name="T17" fmla="*/ 25 h 62"/>
                <a:gd name="T18" fmla="*/ 61 w 61"/>
                <a:gd name="T19" fmla="*/ 31 h 62"/>
                <a:gd name="T20" fmla="*/ 30 w 61"/>
                <a:gd name="T2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2">
                  <a:moveTo>
                    <a:pt x="30" y="62"/>
                  </a:moveTo>
                  <a:cubicBezTo>
                    <a:pt x="13" y="62"/>
                    <a:pt x="0" y="48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10"/>
                    <a:pt x="34" y="13"/>
                    <a:pt x="30" y="13"/>
                  </a:cubicBezTo>
                  <a:cubicBezTo>
                    <a:pt x="20" y="13"/>
                    <a:pt x="12" y="21"/>
                    <a:pt x="12" y="31"/>
                  </a:cubicBezTo>
                  <a:cubicBezTo>
                    <a:pt x="12" y="41"/>
                    <a:pt x="20" y="49"/>
                    <a:pt x="30" y="49"/>
                  </a:cubicBezTo>
                  <a:cubicBezTo>
                    <a:pt x="40" y="49"/>
                    <a:pt x="49" y="41"/>
                    <a:pt x="49" y="31"/>
                  </a:cubicBezTo>
                  <a:cubicBezTo>
                    <a:pt x="49" y="28"/>
                    <a:pt x="51" y="25"/>
                    <a:pt x="55" y="25"/>
                  </a:cubicBezTo>
                  <a:cubicBezTo>
                    <a:pt x="58" y="25"/>
                    <a:pt x="61" y="28"/>
                    <a:pt x="61" y="31"/>
                  </a:cubicBezTo>
                  <a:cubicBezTo>
                    <a:pt x="61" y="48"/>
                    <a:pt x="47" y="62"/>
                    <a:pt x="30" y="62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56" name="Freeform 588">
              <a:extLst>
                <a:ext uri="{FF2B5EF4-FFF2-40B4-BE49-F238E27FC236}">
                  <a16:creationId xmlns:a16="http://schemas.microsoft.com/office/drawing/2014/main" id="{71B8988D-9CDD-4F52-8ABD-4B9EAEF1E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265" y="4248992"/>
              <a:ext cx="155575" cy="77788"/>
            </a:xfrm>
            <a:custGeom>
              <a:avLst/>
              <a:gdLst>
                <a:gd name="T0" fmla="*/ 92 w 98"/>
                <a:gd name="T1" fmla="*/ 49 h 49"/>
                <a:gd name="T2" fmla="*/ 43 w 98"/>
                <a:gd name="T3" fmla="*/ 49 h 49"/>
                <a:gd name="T4" fmla="*/ 37 w 98"/>
                <a:gd name="T5" fmla="*/ 43 h 49"/>
                <a:gd name="T6" fmla="*/ 43 w 98"/>
                <a:gd name="T7" fmla="*/ 36 h 49"/>
                <a:gd name="T8" fmla="*/ 86 w 98"/>
                <a:gd name="T9" fmla="*/ 36 h 49"/>
                <a:gd name="T10" fmla="*/ 86 w 98"/>
                <a:gd name="T11" fmla="*/ 21 h 49"/>
                <a:gd name="T12" fmla="*/ 49 w 98"/>
                <a:gd name="T13" fmla="*/ 12 h 49"/>
                <a:gd name="T14" fmla="*/ 10 w 98"/>
                <a:gd name="T15" fmla="*/ 23 h 49"/>
                <a:gd name="T16" fmla="*/ 2 w 98"/>
                <a:gd name="T17" fmla="*/ 22 h 49"/>
                <a:gd name="T18" fmla="*/ 3 w 98"/>
                <a:gd name="T19" fmla="*/ 13 h 49"/>
                <a:gd name="T20" fmla="*/ 49 w 98"/>
                <a:gd name="T21" fmla="*/ 0 h 49"/>
                <a:gd name="T22" fmla="*/ 96 w 98"/>
                <a:gd name="T23" fmla="*/ 13 h 49"/>
                <a:gd name="T24" fmla="*/ 98 w 98"/>
                <a:gd name="T25" fmla="*/ 18 h 49"/>
                <a:gd name="T26" fmla="*/ 98 w 98"/>
                <a:gd name="T27" fmla="*/ 43 h 49"/>
                <a:gd name="T28" fmla="*/ 92 w 98"/>
                <a:gd name="T2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49">
                  <a:moveTo>
                    <a:pt x="92" y="49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40" y="49"/>
                    <a:pt x="37" y="46"/>
                    <a:pt x="37" y="43"/>
                  </a:cubicBezTo>
                  <a:cubicBezTo>
                    <a:pt x="37" y="39"/>
                    <a:pt x="40" y="36"/>
                    <a:pt x="43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1" y="18"/>
                    <a:pt x="68" y="12"/>
                    <a:pt x="49" y="12"/>
                  </a:cubicBezTo>
                  <a:cubicBezTo>
                    <a:pt x="25" y="12"/>
                    <a:pt x="10" y="23"/>
                    <a:pt x="10" y="23"/>
                  </a:cubicBezTo>
                  <a:cubicBezTo>
                    <a:pt x="7" y="25"/>
                    <a:pt x="4" y="24"/>
                    <a:pt x="2" y="22"/>
                  </a:cubicBezTo>
                  <a:cubicBezTo>
                    <a:pt x="0" y="19"/>
                    <a:pt x="0" y="15"/>
                    <a:pt x="3" y="13"/>
                  </a:cubicBezTo>
                  <a:cubicBezTo>
                    <a:pt x="3" y="13"/>
                    <a:pt x="21" y="0"/>
                    <a:pt x="49" y="0"/>
                  </a:cubicBezTo>
                  <a:cubicBezTo>
                    <a:pt x="78" y="0"/>
                    <a:pt x="95" y="13"/>
                    <a:pt x="96" y="13"/>
                  </a:cubicBezTo>
                  <a:cubicBezTo>
                    <a:pt x="97" y="14"/>
                    <a:pt x="98" y="16"/>
                    <a:pt x="98" y="18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98" y="46"/>
                    <a:pt x="95" y="49"/>
                    <a:pt x="92" y="49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57" name="Freeform 589">
              <a:extLst>
                <a:ext uri="{FF2B5EF4-FFF2-40B4-BE49-F238E27FC236}">
                  <a16:creationId xmlns:a16="http://schemas.microsoft.com/office/drawing/2014/main" id="{2701AF56-6EF0-42B7-984E-4A50D4BDB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415" y="4152154"/>
              <a:ext cx="163513" cy="19050"/>
            </a:xfrm>
            <a:custGeom>
              <a:avLst/>
              <a:gdLst>
                <a:gd name="T0" fmla="*/ 97 w 103"/>
                <a:gd name="T1" fmla="*/ 12 h 12"/>
                <a:gd name="T2" fmla="*/ 6 w 103"/>
                <a:gd name="T3" fmla="*/ 12 h 12"/>
                <a:gd name="T4" fmla="*/ 0 w 103"/>
                <a:gd name="T5" fmla="*/ 6 h 12"/>
                <a:gd name="T6" fmla="*/ 6 w 103"/>
                <a:gd name="T7" fmla="*/ 0 h 12"/>
                <a:gd name="T8" fmla="*/ 97 w 103"/>
                <a:gd name="T9" fmla="*/ 0 h 12"/>
                <a:gd name="T10" fmla="*/ 103 w 103"/>
                <a:gd name="T11" fmla="*/ 6 h 12"/>
                <a:gd name="T12" fmla="*/ 97 w 10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2">
                  <a:moveTo>
                    <a:pt x="9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1" y="0"/>
                    <a:pt x="103" y="2"/>
                    <a:pt x="103" y="6"/>
                  </a:cubicBezTo>
                  <a:cubicBezTo>
                    <a:pt x="103" y="9"/>
                    <a:pt x="101" y="12"/>
                    <a:pt x="97" y="12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58" name="Freeform 590">
              <a:extLst>
                <a:ext uri="{FF2B5EF4-FFF2-40B4-BE49-F238E27FC236}">
                  <a16:creationId xmlns:a16="http://schemas.microsoft.com/office/drawing/2014/main" id="{84AEBC32-CE90-4F9B-B10A-8B1DE8877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415" y="4209304"/>
              <a:ext cx="115888" cy="20638"/>
            </a:xfrm>
            <a:custGeom>
              <a:avLst/>
              <a:gdLst>
                <a:gd name="T0" fmla="*/ 67 w 73"/>
                <a:gd name="T1" fmla="*/ 13 h 13"/>
                <a:gd name="T2" fmla="*/ 6 w 73"/>
                <a:gd name="T3" fmla="*/ 13 h 13"/>
                <a:gd name="T4" fmla="*/ 0 w 73"/>
                <a:gd name="T5" fmla="*/ 6 h 13"/>
                <a:gd name="T6" fmla="*/ 6 w 73"/>
                <a:gd name="T7" fmla="*/ 0 h 13"/>
                <a:gd name="T8" fmla="*/ 67 w 73"/>
                <a:gd name="T9" fmla="*/ 0 h 13"/>
                <a:gd name="T10" fmla="*/ 73 w 73"/>
                <a:gd name="T11" fmla="*/ 6 h 13"/>
                <a:gd name="T12" fmla="*/ 67 w 7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3">
                  <a:moveTo>
                    <a:pt x="67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3"/>
                    <a:pt x="73" y="6"/>
                  </a:cubicBezTo>
                  <a:cubicBezTo>
                    <a:pt x="73" y="10"/>
                    <a:pt x="70" y="13"/>
                    <a:pt x="67" y="13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59" name="Freeform 591">
              <a:extLst>
                <a:ext uri="{FF2B5EF4-FFF2-40B4-BE49-F238E27FC236}">
                  <a16:creationId xmlns:a16="http://schemas.microsoft.com/office/drawing/2014/main" id="{3A1BFDE6-230D-4C02-BAAE-BFE7A8595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415" y="4268042"/>
              <a:ext cx="115888" cy="19050"/>
            </a:xfrm>
            <a:custGeom>
              <a:avLst/>
              <a:gdLst>
                <a:gd name="T0" fmla="*/ 67 w 73"/>
                <a:gd name="T1" fmla="*/ 12 h 12"/>
                <a:gd name="T2" fmla="*/ 6 w 73"/>
                <a:gd name="T3" fmla="*/ 12 h 12"/>
                <a:gd name="T4" fmla="*/ 0 w 73"/>
                <a:gd name="T5" fmla="*/ 6 h 12"/>
                <a:gd name="T6" fmla="*/ 6 w 73"/>
                <a:gd name="T7" fmla="*/ 0 h 12"/>
                <a:gd name="T8" fmla="*/ 67 w 73"/>
                <a:gd name="T9" fmla="*/ 0 h 12"/>
                <a:gd name="T10" fmla="*/ 73 w 73"/>
                <a:gd name="T11" fmla="*/ 6 h 12"/>
                <a:gd name="T12" fmla="*/ 67 w 7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6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3"/>
                    <a:pt x="73" y="6"/>
                  </a:cubicBezTo>
                  <a:cubicBezTo>
                    <a:pt x="73" y="9"/>
                    <a:pt x="70" y="12"/>
                    <a:pt x="67" y="12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60" name="Freeform 592">
              <a:extLst>
                <a:ext uri="{FF2B5EF4-FFF2-40B4-BE49-F238E27FC236}">
                  <a16:creationId xmlns:a16="http://schemas.microsoft.com/office/drawing/2014/main" id="{0826713D-32D2-489B-8D12-16F6AF56A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377" y="3928317"/>
              <a:ext cx="581025" cy="581025"/>
            </a:xfrm>
            <a:custGeom>
              <a:avLst/>
              <a:gdLst>
                <a:gd name="T0" fmla="*/ 183 w 367"/>
                <a:gd name="T1" fmla="*/ 367 h 367"/>
                <a:gd name="T2" fmla="*/ 0 w 367"/>
                <a:gd name="T3" fmla="*/ 183 h 367"/>
                <a:gd name="T4" fmla="*/ 183 w 367"/>
                <a:gd name="T5" fmla="*/ 0 h 367"/>
                <a:gd name="T6" fmla="*/ 367 w 367"/>
                <a:gd name="T7" fmla="*/ 183 h 367"/>
                <a:gd name="T8" fmla="*/ 215 w 367"/>
                <a:gd name="T9" fmla="*/ 364 h 367"/>
                <a:gd name="T10" fmla="*/ 208 w 367"/>
                <a:gd name="T11" fmla="*/ 359 h 367"/>
                <a:gd name="T12" fmla="*/ 213 w 367"/>
                <a:gd name="T13" fmla="*/ 352 h 367"/>
                <a:gd name="T14" fmla="*/ 355 w 367"/>
                <a:gd name="T15" fmla="*/ 183 h 367"/>
                <a:gd name="T16" fmla="*/ 183 w 367"/>
                <a:gd name="T17" fmla="*/ 12 h 367"/>
                <a:gd name="T18" fmla="*/ 12 w 367"/>
                <a:gd name="T19" fmla="*/ 183 h 367"/>
                <a:gd name="T20" fmla="*/ 183 w 367"/>
                <a:gd name="T21" fmla="*/ 355 h 367"/>
                <a:gd name="T22" fmla="*/ 190 w 367"/>
                <a:gd name="T23" fmla="*/ 361 h 367"/>
                <a:gd name="T24" fmla="*/ 183 w 367"/>
                <a:gd name="T2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7" h="367">
                  <a:moveTo>
                    <a:pt x="183" y="367"/>
                  </a:moveTo>
                  <a:cubicBezTo>
                    <a:pt x="82" y="367"/>
                    <a:pt x="0" y="285"/>
                    <a:pt x="0" y="183"/>
                  </a:cubicBezTo>
                  <a:cubicBezTo>
                    <a:pt x="0" y="82"/>
                    <a:pt x="82" y="0"/>
                    <a:pt x="183" y="0"/>
                  </a:cubicBezTo>
                  <a:cubicBezTo>
                    <a:pt x="285" y="0"/>
                    <a:pt x="367" y="82"/>
                    <a:pt x="367" y="183"/>
                  </a:cubicBezTo>
                  <a:cubicBezTo>
                    <a:pt x="367" y="273"/>
                    <a:pt x="303" y="349"/>
                    <a:pt x="215" y="364"/>
                  </a:cubicBezTo>
                  <a:cubicBezTo>
                    <a:pt x="212" y="365"/>
                    <a:pt x="209" y="362"/>
                    <a:pt x="208" y="359"/>
                  </a:cubicBezTo>
                  <a:cubicBezTo>
                    <a:pt x="207" y="356"/>
                    <a:pt x="210" y="353"/>
                    <a:pt x="213" y="352"/>
                  </a:cubicBezTo>
                  <a:cubicBezTo>
                    <a:pt x="295" y="338"/>
                    <a:pt x="355" y="267"/>
                    <a:pt x="355" y="183"/>
                  </a:cubicBezTo>
                  <a:cubicBezTo>
                    <a:pt x="355" y="89"/>
                    <a:pt x="278" y="12"/>
                    <a:pt x="183" y="12"/>
                  </a:cubicBezTo>
                  <a:cubicBezTo>
                    <a:pt x="89" y="12"/>
                    <a:pt x="12" y="89"/>
                    <a:pt x="12" y="183"/>
                  </a:cubicBezTo>
                  <a:cubicBezTo>
                    <a:pt x="12" y="278"/>
                    <a:pt x="89" y="355"/>
                    <a:pt x="183" y="355"/>
                  </a:cubicBezTo>
                  <a:cubicBezTo>
                    <a:pt x="187" y="355"/>
                    <a:pt x="190" y="357"/>
                    <a:pt x="190" y="361"/>
                  </a:cubicBezTo>
                  <a:cubicBezTo>
                    <a:pt x="190" y="364"/>
                    <a:pt x="187" y="367"/>
                    <a:pt x="183" y="367"/>
                  </a:cubicBezTo>
                  <a:close/>
                </a:path>
              </a:pathLst>
            </a:custGeom>
            <a:solidFill>
              <a:srgbClr val="00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375" name="TextBox 374">
            <a:extLst>
              <a:ext uri="{FF2B5EF4-FFF2-40B4-BE49-F238E27FC236}">
                <a16:creationId xmlns:a16="http://schemas.microsoft.com/office/drawing/2014/main" id="{D8C2F6DF-238F-49FE-90D2-3BC0E1400DE8}"/>
              </a:ext>
            </a:extLst>
          </p:cNvPr>
          <p:cNvSpPr txBox="1"/>
          <p:nvPr/>
        </p:nvSpPr>
        <p:spPr>
          <a:xfrm flipH="1">
            <a:off x="4918421" y="3752423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riving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licence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F2F2C2D7-79BB-47BC-AF2E-96C367D1464C}"/>
              </a:ext>
            </a:extLst>
          </p:cNvPr>
          <p:cNvSpPr txBox="1"/>
          <p:nvPr/>
        </p:nvSpPr>
        <p:spPr>
          <a:xfrm flipH="1">
            <a:off x="3595370" y="3749196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uying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 car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1E6E583C-E7FA-4247-BF15-CAA3656AEED0}"/>
              </a:ext>
            </a:extLst>
          </p:cNvPr>
          <p:cNvSpPr txBox="1"/>
          <p:nvPr/>
        </p:nvSpPr>
        <p:spPr>
          <a:xfrm flipH="1">
            <a:off x="2342553" y="3777630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hild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birth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CCC9B6A9-7BD0-4963-9374-9AA9E120E9EB}"/>
              </a:ext>
            </a:extLst>
          </p:cNvPr>
          <p:cNvSpPr txBox="1"/>
          <p:nvPr/>
        </p:nvSpPr>
        <p:spPr>
          <a:xfrm flipH="1">
            <a:off x="6197477" y="3761388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tart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school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0DC7C365-C22A-4569-970C-5FC8B7C209F5}"/>
              </a:ext>
            </a:extLst>
          </p:cNvPr>
          <p:cNvSpPr txBox="1"/>
          <p:nvPr/>
        </p:nvSpPr>
        <p:spPr>
          <a:xfrm flipH="1">
            <a:off x="7468726" y="3735128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u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nemploy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ment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&amp;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job search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078FD66B-9279-46F5-A41F-5011C961CA72}"/>
              </a:ext>
            </a:extLst>
          </p:cNvPr>
          <p:cNvSpPr txBox="1"/>
          <p:nvPr/>
        </p:nvSpPr>
        <p:spPr>
          <a:xfrm flipH="1">
            <a:off x="2348630" y="5465456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ilitary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service</a:t>
            </a:r>
          </a:p>
        </p:txBody>
      </p:sp>
      <p:grpSp>
        <p:nvGrpSpPr>
          <p:cNvPr id="37" name="Group 35">
            <a:extLst>
              <a:ext uri="{FF2B5EF4-FFF2-40B4-BE49-F238E27FC236}">
                <a16:creationId xmlns:a16="http://schemas.microsoft.com/office/drawing/2014/main" id="{DCECE028-C4AD-4426-BC78-DFDF563C4B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74688" y="2938045"/>
            <a:ext cx="722194" cy="720000"/>
            <a:chOff x="2627" y="3212"/>
            <a:chExt cx="329" cy="328"/>
          </a:xfrm>
        </p:grpSpPr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8CF9B30C-8D35-433B-9FDD-6D844F5CD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3212"/>
              <a:ext cx="329" cy="328"/>
            </a:xfrm>
            <a:custGeom>
              <a:avLst/>
              <a:gdLst>
                <a:gd name="T0" fmla="*/ 136 w 232"/>
                <a:gd name="T1" fmla="*/ 230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36" y="230"/>
                  </a:moveTo>
                  <a:cubicBezTo>
                    <a:pt x="190" y="221"/>
                    <a:pt x="232" y="173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1EC7C41E-E733-4357-B2D6-96B80B43E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3334"/>
              <a:ext cx="19" cy="18"/>
            </a:xfrm>
            <a:custGeom>
              <a:avLst/>
              <a:gdLst>
                <a:gd name="T0" fmla="*/ 7 w 13"/>
                <a:gd name="T1" fmla="*/ 13 h 13"/>
                <a:gd name="T2" fmla="*/ 3 w 13"/>
                <a:gd name="T3" fmla="*/ 13 h 13"/>
                <a:gd name="T4" fmla="*/ 0 w 13"/>
                <a:gd name="T5" fmla="*/ 7 h 13"/>
                <a:gd name="T6" fmla="*/ 5 w 13"/>
                <a:gd name="T7" fmla="*/ 0 h 13"/>
                <a:gd name="T8" fmla="*/ 1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1" y="13"/>
                    <a:pt x="0" y="9"/>
                    <a:pt x="0" y="7"/>
                  </a:cubicBezTo>
                  <a:cubicBezTo>
                    <a:pt x="0" y="5"/>
                    <a:pt x="4" y="0"/>
                    <a:pt x="5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1F8E37A5-3E2B-477C-81C2-4B7F5CE43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3334"/>
              <a:ext cx="18" cy="18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3 h 13"/>
                <a:gd name="T4" fmla="*/ 13 w 13"/>
                <a:gd name="T5" fmla="*/ 7 h 13"/>
                <a:gd name="T6" fmla="*/ 8 w 13"/>
                <a:gd name="T7" fmla="*/ 0 h 13"/>
                <a:gd name="T8" fmla="*/ 0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2" y="13"/>
                    <a:pt x="13" y="9"/>
                    <a:pt x="13" y="7"/>
                  </a:cubicBezTo>
                  <a:cubicBezTo>
                    <a:pt x="13" y="5"/>
                    <a:pt x="9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2" name="Line 39">
              <a:extLst>
                <a:ext uri="{FF2B5EF4-FFF2-40B4-BE49-F238E27FC236}">
                  <a16:creationId xmlns:a16="http://schemas.microsoft.com/office/drawing/2014/main" id="{877D13FC-8023-40D6-B7FC-D1F366DC3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6" y="3399"/>
              <a:ext cx="72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E3C2C8C2-D3C3-4572-9D20-4492F083C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3290"/>
              <a:ext cx="200" cy="62"/>
            </a:xfrm>
            <a:custGeom>
              <a:avLst/>
              <a:gdLst>
                <a:gd name="T0" fmla="*/ 0 w 141"/>
                <a:gd name="T1" fmla="*/ 44 h 44"/>
                <a:gd name="T2" fmla="*/ 18 w 141"/>
                <a:gd name="T3" fmla="*/ 10 h 44"/>
                <a:gd name="T4" fmla="*/ 33 w 141"/>
                <a:gd name="T5" fmla="*/ 0 h 44"/>
                <a:gd name="T6" fmla="*/ 109 w 141"/>
                <a:gd name="T7" fmla="*/ 0 h 44"/>
                <a:gd name="T8" fmla="*/ 123 w 141"/>
                <a:gd name="T9" fmla="*/ 10 h 44"/>
                <a:gd name="T10" fmla="*/ 141 w 141"/>
                <a:gd name="T1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44">
                  <a:moveTo>
                    <a:pt x="0" y="44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22" y="3"/>
                    <a:pt x="25" y="0"/>
                    <a:pt x="3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7" y="0"/>
                    <a:pt x="120" y="3"/>
                    <a:pt x="123" y="10"/>
                  </a:cubicBezTo>
                  <a:cubicBezTo>
                    <a:pt x="141" y="44"/>
                    <a:pt x="141" y="44"/>
                    <a:pt x="141" y="44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99B9A9A6-AD0C-4DA1-88F5-21D2B792E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3359"/>
              <a:ext cx="222" cy="72"/>
            </a:xfrm>
            <a:custGeom>
              <a:avLst/>
              <a:gdLst>
                <a:gd name="T0" fmla="*/ 41 w 156"/>
                <a:gd name="T1" fmla="*/ 51 h 51"/>
                <a:gd name="T2" fmla="*/ 0 w 156"/>
                <a:gd name="T3" fmla="*/ 51 h 51"/>
                <a:gd name="T4" fmla="*/ 0 w 156"/>
                <a:gd name="T5" fmla="*/ 50 h 51"/>
                <a:gd name="T6" fmla="*/ 0 w 156"/>
                <a:gd name="T7" fmla="*/ 33 h 51"/>
                <a:gd name="T8" fmla="*/ 0 w 156"/>
                <a:gd name="T9" fmla="*/ 7 h 51"/>
                <a:gd name="T10" fmla="*/ 156 w 156"/>
                <a:gd name="T11" fmla="*/ 7 h 51"/>
                <a:gd name="T12" fmla="*/ 156 w 156"/>
                <a:gd name="T13" fmla="*/ 33 h 51"/>
                <a:gd name="T14" fmla="*/ 156 w 156"/>
                <a:gd name="T15" fmla="*/ 50 h 51"/>
                <a:gd name="T16" fmla="*/ 156 w 156"/>
                <a:gd name="T17" fmla="*/ 51 h 51"/>
                <a:gd name="T18" fmla="*/ 139 w 156"/>
                <a:gd name="T19" fmla="*/ 51 h 51"/>
                <a:gd name="T20" fmla="*/ 131 w 156"/>
                <a:gd name="T21" fmla="*/ 51 h 51"/>
                <a:gd name="T22" fmla="*/ 61 w 156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51">
                  <a:moveTo>
                    <a:pt x="41" y="51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4" y="6"/>
                    <a:pt x="77" y="0"/>
                    <a:pt x="156" y="7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50"/>
                    <a:pt x="156" y="50"/>
                    <a:pt x="156" y="50"/>
                  </a:cubicBezTo>
                  <a:cubicBezTo>
                    <a:pt x="156" y="51"/>
                    <a:pt x="156" y="51"/>
                    <a:pt x="156" y="51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61" y="51"/>
                    <a:pt x="61" y="51"/>
                    <a:pt x="61" y="51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5" name="Line 42">
              <a:extLst>
                <a:ext uri="{FF2B5EF4-FFF2-40B4-BE49-F238E27FC236}">
                  <a16:creationId xmlns:a16="http://schemas.microsoft.com/office/drawing/2014/main" id="{4AF67C64-B8EF-4566-8BFC-2078C7E1DD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62" y="3312"/>
              <a:ext cx="47" cy="31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6" name="Line 43">
              <a:extLst>
                <a:ext uri="{FF2B5EF4-FFF2-40B4-BE49-F238E27FC236}">
                  <a16:creationId xmlns:a16="http://schemas.microsoft.com/office/drawing/2014/main" id="{4E16F88A-6AA2-4190-A8AE-C4C9B94339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94" y="3324"/>
              <a:ext cx="29" cy="19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43E61217-EB9D-43BA-8B27-73ECDAE24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3447"/>
              <a:ext cx="31" cy="15"/>
            </a:xfrm>
            <a:custGeom>
              <a:avLst/>
              <a:gdLst>
                <a:gd name="T0" fmla="*/ 22 w 22"/>
                <a:gd name="T1" fmla="*/ 0 h 11"/>
                <a:gd name="T2" fmla="*/ 22 w 22"/>
                <a:gd name="T3" fmla="*/ 8 h 11"/>
                <a:gd name="T4" fmla="*/ 15 w 22"/>
                <a:gd name="T5" fmla="*/ 11 h 11"/>
                <a:gd name="T6" fmla="*/ 7 w 22"/>
                <a:gd name="T7" fmla="*/ 11 h 11"/>
                <a:gd name="T8" fmla="*/ 0 w 22"/>
                <a:gd name="T9" fmla="*/ 8 h 11"/>
                <a:gd name="T10" fmla="*/ 0 w 22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1">
                  <a:moveTo>
                    <a:pt x="22" y="0"/>
                  </a:moveTo>
                  <a:cubicBezTo>
                    <a:pt x="22" y="0"/>
                    <a:pt x="22" y="6"/>
                    <a:pt x="22" y="8"/>
                  </a:cubicBezTo>
                  <a:cubicBezTo>
                    <a:pt x="22" y="10"/>
                    <a:pt x="19" y="11"/>
                    <a:pt x="15" y="11"/>
                  </a:cubicBezTo>
                  <a:cubicBezTo>
                    <a:pt x="14" y="11"/>
                    <a:pt x="8" y="11"/>
                    <a:pt x="7" y="11"/>
                  </a:cubicBezTo>
                  <a:cubicBezTo>
                    <a:pt x="2" y="11"/>
                    <a:pt x="0" y="10"/>
                    <a:pt x="0" y="8"/>
                  </a:cubicBezTo>
                  <a:cubicBezTo>
                    <a:pt x="0" y="6"/>
                    <a:pt x="0" y="0"/>
                    <a:pt x="0" y="0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FB266373-F721-48D1-9AF7-B78FFB2EC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3447"/>
              <a:ext cx="30" cy="15"/>
            </a:xfrm>
            <a:custGeom>
              <a:avLst/>
              <a:gdLst>
                <a:gd name="T0" fmla="*/ 21 w 21"/>
                <a:gd name="T1" fmla="*/ 0 h 11"/>
                <a:gd name="T2" fmla="*/ 21 w 21"/>
                <a:gd name="T3" fmla="*/ 8 h 11"/>
                <a:gd name="T4" fmla="*/ 14 w 21"/>
                <a:gd name="T5" fmla="*/ 11 h 11"/>
                <a:gd name="T6" fmla="*/ 7 w 21"/>
                <a:gd name="T7" fmla="*/ 11 h 11"/>
                <a:gd name="T8" fmla="*/ 0 w 21"/>
                <a:gd name="T9" fmla="*/ 8 h 11"/>
                <a:gd name="T10" fmla="*/ 0 w 2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">
                  <a:moveTo>
                    <a:pt x="21" y="0"/>
                  </a:moveTo>
                  <a:cubicBezTo>
                    <a:pt x="21" y="0"/>
                    <a:pt x="21" y="6"/>
                    <a:pt x="21" y="8"/>
                  </a:cubicBezTo>
                  <a:cubicBezTo>
                    <a:pt x="21" y="10"/>
                    <a:pt x="19" y="11"/>
                    <a:pt x="14" y="11"/>
                  </a:cubicBezTo>
                  <a:cubicBezTo>
                    <a:pt x="13" y="11"/>
                    <a:pt x="7" y="11"/>
                    <a:pt x="7" y="11"/>
                  </a:cubicBezTo>
                  <a:cubicBezTo>
                    <a:pt x="2" y="11"/>
                    <a:pt x="0" y="10"/>
                    <a:pt x="0" y="8"/>
                  </a:cubicBezTo>
                  <a:cubicBezTo>
                    <a:pt x="0" y="6"/>
                    <a:pt x="0" y="0"/>
                    <a:pt x="0" y="0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8B47401F-36BC-44C7-A5A3-9088F9B7F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" y="3386"/>
              <a:ext cx="22" cy="25"/>
            </a:xfrm>
            <a:custGeom>
              <a:avLst/>
              <a:gdLst>
                <a:gd name="T0" fmla="*/ 0 w 16"/>
                <a:gd name="T1" fmla="*/ 5 h 18"/>
                <a:gd name="T2" fmla="*/ 11 w 16"/>
                <a:gd name="T3" fmla="*/ 2 h 18"/>
                <a:gd name="T4" fmla="*/ 14 w 16"/>
                <a:gd name="T5" fmla="*/ 13 h 18"/>
                <a:gd name="T6" fmla="*/ 3 w 16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0" y="5"/>
                  </a:moveTo>
                  <a:cubicBezTo>
                    <a:pt x="3" y="1"/>
                    <a:pt x="7" y="0"/>
                    <a:pt x="11" y="2"/>
                  </a:cubicBezTo>
                  <a:cubicBezTo>
                    <a:pt x="15" y="4"/>
                    <a:pt x="16" y="9"/>
                    <a:pt x="14" y="13"/>
                  </a:cubicBezTo>
                  <a:cubicBezTo>
                    <a:pt x="12" y="17"/>
                    <a:pt x="7" y="18"/>
                    <a:pt x="3" y="16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10A95E0B-ECE0-4DA0-8875-859B7E3EE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3386"/>
              <a:ext cx="22" cy="25"/>
            </a:xfrm>
            <a:custGeom>
              <a:avLst/>
              <a:gdLst>
                <a:gd name="T0" fmla="*/ 14 w 16"/>
                <a:gd name="T1" fmla="*/ 16 h 18"/>
                <a:gd name="T2" fmla="*/ 3 w 16"/>
                <a:gd name="T3" fmla="*/ 13 h 18"/>
                <a:gd name="T4" fmla="*/ 5 w 16"/>
                <a:gd name="T5" fmla="*/ 2 h 18"/>
                <a:gd name="T6" fmla="*/ 16 w 16"/>
                <a:gd name="T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4" y="16"/>
                  </a:moveTo>
                  <a:cubicBezTo>
                    <a:pt x="10" y="18"/>
                    <a:pt x="5" y="17"/>
                    <a:pt x="3" y="13"/>
                  </a:cubicBezTo>
                  <a:cubicBezTo>
                    <a:pt x="0" y="9"/>
                    <a:pt x="1" y="4"/>
                    <a:pt x="5" y="2"/>
                  </a:cubicBezTo>
                  <a:cubicBezTo>
                    <a:pt x="9" y="0"/>
                    <a:pt x="14" y="1"/>
                    <a:pt x="16" y="5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383" name="TextBox 382">
            <a:extLst>
              <a:ext uri="{FF2B5EF4-FFF2-40B4-BE49-F238E27FC236}">
                <a16:creationId xmlns:a16="http://schemas.microsoft.com/office/drawing/2014/main" id="{7A8556AE-292E-4605-A266-05126965DCB2}"/>
              </a:ext>
            </a:extLst>
          </p:cNvPr>
          <p:cNvSpPr txBox="1"/>
          <p:nvPr/>
        </p:nvSpPr>
        <p:spPr>
          <a:xfrm flipH="1">
            <a:off x="9990151" y="3755216"/>
            <a:ext cx="1279197" cy="4880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divorce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D3021782-0F23-4BD8-92F2-3D73120B6705}"/>
              </a:ext>
            </a:extLst>
          </p:cNvPr>
          <p:cNvSpPr txBox="1"/>
          <p:nvPr/>
        </p:nvSpPr>
        <p:spPr>
          <a:xfrm flipH="1">
            <a:off x="3677687" y="5466615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hange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of residence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01117E56-BA40-408A-B202-DB1F62DE4951}"/>
              </a:ext>
            </a:extLst>
          </p:cNvPr>
          <p:cNvSpPr txBox="1"/>
          <p:nvPr/>
        </p:nvSpPr>
        <p:spPr>
          <a:xfrm flipH="1">
            <a:off x="4894891" y="5495440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etirement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9120862B-21F2-455B-A3FF-D33824A5B352}"/>
              </a:ext>
            </a:extLst>
          </p:cNvPr>
          <p:cNvSpPr txBox="1"/>
          <p:nvPr/>
        </p:nvSpPr>
        <p:spPr>
          <a:xfrm flipH="1">
            <a:off x="6267773" y="5466615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eath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(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uccession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)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DC003DB1-64A0-4AD3-AD84-19463F113C77}"/>
              </a:ext>
            </a:extLst>
          </p:cNvPr>
          <p:cNvSpPr txBox="1"/>
          <p:nvPr/>
        </p:nvSpPr>
        <p:spPr>
          <a:xfrm flipH="1">
            <a:off x="7485037" y="5480683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uilding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houses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CB8D4A9A-3987-49AD-9329-369889A7A199}"/>
              </a:ext>
            </a:extLst>
          </p:cNvPr>
          <p:cNvSpPr txBox="1"/>
          <p:nvPr/>
        </p:nvSpPr>
        <p:spPr>
          <a:xfrm flipH="1">
            <a:off x="995942" y="5480683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isability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FF1572-EABF-4E46-BDFD-3BB337DFC0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07771" y="4607315"/>
            <a:ext cx="748193" cy="720000"/>
            <a:chOff x="3893" y="1155"/>
            <a:chExt cx="345" cy="33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440389F-3C0D-487E-AFE4-EEC132BF9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1224"/>
              <a:ext cx="259" cy="60"/>
            </a:xfrm>
            <a:custGeom>
              <a:avLst/>
              <a:gdLst>
                <a:gd name="T0" fmla="*/ 259 w 259"/>
                <a:gd name="T1" fmla="*/ 60 h 60"/>
                <a:gd name="T2" fmla="*/ 130 w 259"/>
                <a:gd name="T3" fmla="*/ 0 h 60"/>
                <a:gd name="T4" fmla="*/ 0 w 259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9" h="60">
                  <a:moveTo>
                    <a:pt x="259" y="60"/>
                  </a:moveTo>
                  <a:lnTo>
                    <a:pt x="130" y="0"/>
                  </a:lnTo>
                  <a:lnTo>
                    <a:pt x="0" y="60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6B266BF4-99F8-4567-BE10-EF85924FAB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5" y="1404"/>
              <a:ext cx="221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9CFAE6C6-4996-4C41-8F43-4CCD1AF20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6" y="1294"/>
              <a:ext cx="0" cy="11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4D13225-0A0B-48B5-BE11-90D723376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" y="1294"/>
              <a:ext cx="177" cy="110"/>
            </a:xfrm>
            <a:custGeom>
              <a:avLst/>
              <a:gdLst>
                <a:gd name="T0" fmla="*/ 177 w 177"/>
                <a:gd name="T1" fmla="*/ 110 h 110"/>
                <a:gd name="T2" fmla="*/ 177 w 177"/>
                <a:gd name="T3" fmla="*/ 0 h 110"/>
                <a:gd name="T4" fmla="*/ 0 w 177"/>
                <a:gd name="T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7" h="110">
                  <a:moveTo>
                    <a:pt x="177" y="110"/>
                  </a:moveTo>
                  <a:lnTo>
                    <a:pt x="177" y="0"/>
                  </a:lnTo>
                  <a:lnTo>
                    <a:pt x="0" y="0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B24566E-6CE6-49AB-A3EA-34441E8C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" y="1322"/>
              <a:ext cx="45" cy="44"/>
            </a:xfrm>
            <a:custGeom>
              <a:avLst/>
              <a:gdLst>
                <a:gd name="T0" fmla="*/ 45 w 45"/>
                <a:gd name="T1" fmla="*/ 44 h 44"/>
                <a:gd name="T2" fmla="*/ 0 w 45"/>
                <a:gd name="T3" fmla="*/ 44 h 44"/>
                <a:gd name="T4" fmla="*/ 0 w 45"/>
                <a:gd name="T5" fmla="*/ 0 h 44"/>
                <a:gd name="T6" fmla="*/ 45 w 45"/>
                <a:gd name="T7" fmla="*/ 0 h 44"/>
                <a:gd name="T8" fmla="*/ 45 w 45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4">
                  <a:moveTo>
                    <a:pt x="4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5978210-94EB-497B-B12B-FFD4C1141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" y="1217"/>
              <a:ext cx="22" cy="33"/>
            </a:xfrm>
            <a:custGeom>
              <a:avLst/>
              <a:gdLst>
                <a:gd name="T0" fmla="*/ 0 w 22"/>
                <a:gd name="T1" fmla="*/ 33 h 33"/>
                <a:gd name="T2" fmla="*/ 0 w 22"/>
                <a:gd name="T3" fmla="*/ 0 h 33"/>
                <a:gd name="T4" fmla="*/ 22 w 22"/>
                <a:gd name="T5" fmla="*/ 0 h 33"/>
                <a:gd name="T6" fmla="*/ 22 w 22"/>
                <a:gd name="T7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3">
                  <a:moveTo>
                    <a:pt x="0" y="3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1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E8CF77B-F0CF-4A4F-B1B2-8091CBDDA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" y="1155"/>
              <a:ext cx="345" cy="332"/>
            </a:xfrm>
            <a:custGeom>
              <a:avLst/>
              <a:gdLst>
                <a:gd name="T0" fmla="*/ 145 w 250"/>
                <a:gd name="T1" fmla="*/ 239 h 241"/>
                <a:gd name="T2" fmla="*/ 239 w 250"/>
                <a:gd name="T3" fmla="*/ 105 h 241"/>
                <a:gd name="T4" fmla="*/ 105 w 250"/>
                <a:gd name="T5" fmla="*/ 11 h 241"/>
                <a:gd name="T6" fmla="*/ 11 w 250"/>
                <a:gd name="T7" fmla="*/ 145 h 241"/>
                <a:gd name="T8" fmla="*/ 125 w 250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41">
                  <a:moveTo>
                    <a:pt x="145" y="239"/>
                  </a:moveTo>
                  <a:cubicBezTo>
                    <a:pt x="208" y="228"/>
                    <a:pt x="250" y="168"/>
                    <a:pt x="239" y="105"/>
                  </a:cubicBezTo>
                  <a:cubicBezTo>
                    <a:pt x="228" y="42"/>
                    <a:pt x="168" y="0"/>
                    <a:pt x="105" y="11"/>
                  </a:cubicBezTo>
                  <a:cubicBezTo>
                    <a:pt x="42" y="22"/>
                    <a:pt x="0" y="82"/>
                    <a:pt x="11" y="145"/>
                  </a:cubicBezTo>
                  <a:cubicBezTo>
                    <a:pt x="21" y="201"/>
                    <a:pt x="69" y="241"/>
                    <a:pt x="125" y="241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7" name="Group 14">
            <a:extLst>
              <a:ext uri="{FF2B5EF4-FFF2-40B4-BE49-F238E27FC236}">
                <a16:creationId xmlns:a16="http://schemas.microsoft.com/office/drawing/2014/main" id="{56D5C76D-7347-4A3E-9981-CC29AF2E451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38187" y="4635450"/>
            <a:ext cx="748190" cy="720000"/>
            <a:chOff x="4405" y="940"/>
            <a:chExt cx="345" cy="332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591B02A6-88B9-42E0-89E2-D28CD695F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940"/>
              <a:ext cx="345" cy="332"/>
            </a:xfrm>
            <a:custGeom>
              <a:avLst/>
              <a:gdLst>
                <a:gd name="T0" fmla="*/ 145 w 250"/>
                <a:gd name="T1" fmla="*/ 239 h 241"/>
                <a:gd name="T2" fmla="*/ 239 w 250"/>
                <a:gd name="T3" fmla="*/ 105 h 241"/>
                <a:gd name="T4" fmla="*/ 105 w 250"/>
                <a:gd name="T5" fmla="*/ 11 h 241"/>
                <a:gd name="T6" fmla="*/ 11 w 250"/>
                <a:gd name="T7" fmla="*/ 145 h 241"/>
                <a:gd name="T8" fmla="*/ 125 w 250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41">
                  <a:moveTo>
                    <a:pt x="145" y="239"/>
                  </a:moveTo>
                  <a:cubicBezTo>
                    <a:pt x="208" y="228"/>
                    <a:pt x="250" y="168"/>
                    <a:pt x="239" y="105"/>
                  </a:cubicBezTo>
                  <a:cubicBezTo>
                    <a:pt x="228" y="42"/>
                    <a:pt x="168" y="0"/>
                    <a:pt x="105" y="11"/>
                  </a:cubicBezTo>
                  <a:cubicBezTo>
                    <a:pt x="42" y="22"/>
                    <a:pt x="0" y="82"/>
                    <a:pt x="11" y="145"/>
                  </a:cubicBezTo>
                  <a:cubicBezTo>
                    <a:pt x="21" y="201"/>
                    <a:pt x="69" y="241"/>
                    <a:pt x="125" y="241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46BE700C-4B61-4D59-9913-223BC8170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1068"/>
              <a:ext cx="125" cy="121"/>
            </a:xfrm>
            <a:custGeom>
              <a:avLst/>
              <a:gdLst>
                <a:gd name="T0" fmla="*/ 0 w 125"/>
                <a:gd name="T1" fmla="*/ 121 h 121"/>
                <a:gd name="T2" fmla="*/ 0 w 125"/>
                <a:gd name="T3" fmla="*/ 0 h 121"/>
                <a:gd name="T4" fmla="*/ 125 w 125"/>
                <a:gd name="T5" fmla="*/ 0 h 121"/>
                <a:gd name="T6" fmla="*/ 125 w 125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121">
                  <a:moveTo>
                    <a:pt x="0" y="121"/>
                  </a:moveTo>
                  <a:lnTo>
                    <a:pt x="0" y="0"/>
                  </a:lnTo>
                  <a:lnTo>
                    <a:pt x="125" y="0"/>
                  </a:lnTo>
                  <a:lnTo>
                    <a:pt x="125" y="121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396CBA12-7B98-4431-BE78-D99D1378B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" y="1068"/>
              <a:ext cx="36" cy="121"/>
            </a:xfrm>
            <a:custGeom>
              <a:avLst/>
              <a:gdLst>
                <a:gd name="T0" fmla="*/ 0 w 36"/>
                <a:gd name="T1" fmla="*/ 0 h 121"/>
                <a:gd name="T2" fmla="*/ 36 w 36"/>
                <a:gd name="T3" fmla="*/ 0 h 121"/>
                <a:gd name="T4" fmla="*/ 36 w 36"/>
                <a:gd name="T5" fmla="*/ 121 h 121"/>
                <a:gd name="T6" fmla="*/ 0 w 36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21">
                  <a:moveTo>
                    <a:pt x="0" y="0"/>
                  </a:moveTo>
                  <a:lnTo>
                    <a:pt x="36" y="0"/>
                  </a:lnTo>
                  <a:lnTo>
                    <a:pt x="36" y="121"/>
                  </a:lnTo>
                  <a:lnTo>
                    <a:pt x="0" y="121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2D490435-DB65-4669-811A-029AB73CD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1068"/>
              <a:ext cx="36" cy="121"/>
            </a:xfrm>
            <a:custGeom>
              <a:avLst/>
              <a:gdLst>
                <a:gd name="T0" fmla="*/ 36 w 36"/>
                <a:gd name="T1" fmla="*/ 121 h 121"/>
                <a:gd name="T2" fmla="*/ 0 w 36"/>
                <a:gd name="T3" fmla="*/ 121 h 121"/>
                <a:gd name="T4" fmla="*/ 0 w 36"/>
                <a:gd name="T5" fmla="*/ 0 h 121"/>
                <a:gd name="T6" fmla="*/ 36 w 36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21">
                  <a:moveTo>
                    <a:pt x="36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36" y="0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FFFF9F41-E986-4CD9-9B16-FF710E5F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994"/>
              <a:ext cx="125" cy="74"/>
            </a:xfrm>
            <a:custGeom>
              <a:avLst/>
              <a:gdLst>
                <a:gd name="T0" fmla="*/ 125 w 125"/>
                <a:gd name="T1" fmla="*/ 74 h 74"/>
                <a:gd name="T2" fmla="*/ 0 w 125"/>
                <a:gd name="T3" fmla="*/ 74 h 74"/>
                <a:gd name="T4" fmla="*/ 50 w 125"/>
                <a:gd name="T5" fmla="*/ 15 h 74"/>
                <a:gd name="T6" fmla="*/ 63 w 125"/>
                <a:gd name="T7" fmla="*/ 0 h 74"/>
                <a:gd name="T8" fmla="*/ 75 w 125"/>
                <a:gd name="T9" fmla="*/ 15 h 74"/>
                <a:gd name="T10" fmla="*/ 125 w 125"/>
                <a:gd name="T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74">
                  <a:moveTo>
                    <a:pt x="125" y="74"/>
                  </a:moveTo>
                  <a:lnTo>
                    <a:pt x="0" y="74"/>
                  </a:lnTo>
                  <a:lnTo>
                    <a:pt x="50" y="15"/>
                  </a:lnTo>
                  <a:lnTo>
                    <a:pt x="63" y="0"/>
                  </a:lnTo>
                  <a:lnTo>
                    <a:pt x="75" y="15"/>
                  </a:lnTo>
                  <a:lnTo>
                    <a:pt x="125" y="74"/>
                  </a:lnTo>
                  <a:close/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81BEAD5F-5C22-42AE-B675-A2C36BFCD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1" y="1082"/>
              <a:ext cx="13" cy="29"/>
            </a:xfrm>
            <a:custGeom>
              <a:avLst/>
              <a:gdLst>
                <a:gd name="T0" fmla="*/ 0 w 13"/>
                <a:gd name="T1" fmla="*/ 0 h 29"/>
                <a:gd name="T2" fmla="*/ 13 w 13"/>
                <a:gd name="T3" fmla="*/ 0 h 29"/>
                <a:gd name="T4" fmla="*/ 13 w 13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9">
                  <a:moveTo>
                    <a:pt x="0" y="0"/>
                  </a:moveTo>
                  <a:lnTo>
                    <a:pt x="13" y="0"/>
                  </a:lnTo>
                  <a:lnTo>
                    <a:pt x="13" y="29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7AF6912-769F-46D1-9835-274974F5E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1" y="1129"/>
              <a:ext cx="13" cy="27"/>
            </a:xfrm>
            <a:custGeom>
              <a:avLst/>
              <a:gdLst>
                <a:gd name="T0" fmla="*/ 0 w 13"/>
                <a:gd name="T1" fmla="*/ 0 h 27"/>
                <a:gd name="T2" fmla="*/ 13 w 13"/>
                <a:gd name="T3" fmla="*/ 0 h 27"/>
                <a:gd name="T4" fmla="*/ 13 w 13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7">
                  <a:moveTo>
                    <a:pt x="0" y="0"/>
                  </a:moveTo>
                  <a:lnTo>
                    <a:pt x="13" y="0"/>
                  </a:lnTo>
                  <a:lnTo>
                    <a:pt x="13" y="27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3C1C444-67FC-4BE3-A93C-405CE1CC2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082"/>
              <a:ext cx="13" cy="29"/>
            </a:xfrm>
            <a:custGeom>
              <a:avLst/>
              <a:gdLst>
                <a:gd name="T0" fmla="*/ 0 w 13"/>
                <a:gd name="T1" fmla="*/ 0 h 29"/>
                <a:gd name="T2" fmla="*/ 13 w 13"/>
                <a:gd name="T3" fmla="*/ 0 h 29"/>
                <a:gd name="T4" fmla="*/ 13 w 13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9">
                  <a:moveTo>
                    <a:pt x="0" y="0"/>
                  </a:moveTo>
                  <a:lnTo>
                    <a:pt x="13" y="0"/>
                  </a:lnTo>
                  <a:lnTo>
                    <a:pt x="13" y="29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F2D100CD-400F-4BAB-8353-DB7105302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129"/>
              <a:ext cx="13" cy="27"/>
            </a:xfrm>
            <a:custGeom>
              <a:avLst/>
              <a:gdLst>
                <a:gd name="T0" fmla="*/ 0 w 13"/>
                <a:gd name="T1" fmla="*/ 0 h 27"/>
                <a:gd name="T2" fmla="*/ 13 w 13"/>
                <a:gd name="T3" fmla="*/ 0 h 27"/>
                <a:gd name="T4" fmla="*/ 13 w 13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7">
                  <a:moveTo>
                    <a:pt x="0" y="0"/>
                  </a:moveTo>
                  <a:lnTo>
                    <a:pt x="13" y="0"/>
                  </a:lnTo>
                  <a:lnTo>
                    <a:pt x="13" y="27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8EC62A93-4DD8-4898-BD16-A640051C6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1082"/>
              <a:ext cx="14" cy="29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0 h 29"/>
                <a:gd name="T4" fmla="*/ 14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83F271DD-E100-40CD-AAF6-FF99918F3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1129"/>
              <a:ext cx="14" cy="27"/>
            </a:xfrm>
            <a:custGeom>
              <a:avLst/>
              <a:gdLst>
                <a:gd name="T0" fmla="*/ 0 w 14"/>
                <a:gd name="T1" fmla="*/ 0 h 27"/>
                <a:gd name="T2" fmla="*/ 14 w 14"/>
                <a:gd name="T3" fmla="*/ 0 h 27"/>
                <a:gd name="T4" fmla="*/ 14 w 14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lnTo>
                    <a:pt x="14" y="0"/>
                  </a:lnTo>
                  <a:lnTo>
                    <a:pt x="14" y="27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25D118C4-FDCA-4829-A9A2-B0EA36413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" y="1082"/>
              <a:ext cx="14" cy="29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0 h 29"/>
                <a:gd name="T4" fmla="*/ 14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2EDF1C79-8644-458B-8779-DEF42ED09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" y="1129"/>
              <a:ext cx="14" cy="27"/>
            </a:xfrm>
            <a:custGeom>
              <a:avLst/>
              <a:gdLst>
                <a:gd name="T0" fmla="*/ 0 w 14"/>
                <a:gd name="T1" fmla="*/ 0 h 27"/>
                <a:gd name="T2" fmla="*/ 14 w 14"/>
                <a:gd name="T3" fmla="*/ 0 h 27"/>
                <a:gd name="T4" fmla="*/ 14 w 14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lnTo>
                    <a:pt x="14" y="0"/>
                  </a:lnTo>
                  <a:lnTo>
                    <a:pt x="14" y="27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12E41C16-07E1-44F8-95A9-5A9BB114A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2" y="1082"/>
              <a:ext cx="14" cy="29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0 h 29"/>
                <a:gd name="T4" fmla="*/ 14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8C513DDA-1E50-4C3D-8A3F-16263FB84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2" y="1129"/>
              <a:ext cx="14" cy="27"/>
            </a:xfrm>
            <a:custGeom>
              <a:avLst/>
              <a:gdLst>
                <a:gd name="T0" fmla="*/ 0 w 14"/>
                <a:gd name="T1" fmla="*/ 0 h 27"/>
                <a:gd name="T2" fmla="*/ 14 w 14"/>
                <a:gd name="T3" fmla="*/ 0 h 27"/>
                <a:gd name="T4" fmla="*/ 14 w 14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lnTo>
                    <a:pt x="14" y="0"/>
                  </a:lnTo>
                  <a:lnTo>
                    <a:pt x="14" y="27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C237E469-2628-42B4-ABE1-28173A474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1009"/>
              <a:ext cx="86" cy="59"/>
            </a:xfrm>
            <a:custGeom>
              <a:avLst/>
              <a:gdLst>
                <a:gd name="T0" fmla="*/ 0 w 86"/>
                <a:gd name="T1" fmla="*/ 59 h 59"/>
                <a:gd name="T2" fmla="*/ 29 w 86"/>
                <a:gd name="T3" fmla="*/ 0 h 59"/>
                <a:gd name="T4" fmla="*/ 86 w 86"/>
                <a:gd name="T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59">
                  <a:moveTo>
                    <a:pt x="0" y="59"/>
                  </a:moveTo>
                  <a:lnTo>
                    <a:pt x="29" y="0"/>
                  </a:lnTo>
                  <a:lnTo>
                    <a:pt x="86" y="0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6E7C4B47-4D59-454D-994C-1CA0330BD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1009"/>
              <a:ext cx="86" cy="59"/>
            </a:xfrm>
            <a:custGeom>
              <a:avLst/>
              <a:gdLst>
                <a:gd name="T0" fmla="*/ 0 w 86"/>
                <a:gd name="T1" fmla="*/ 0 h 59"/>
                <a:gd name="T2" fmla="*/ 57 w 86"/>
                <a:gd name="T3" fmla="*/ 0 h 59"/>
                <a:gd name="T4" fmla="*/ 86 w 86"/>
                <a:gd name="T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59">
                  <a:moveTo>
                    <a:pt x="0" y="0"/>
                  </a:moveTo>
                  <a:lnTo>
                    <a:pt x="57" y="0"/>
                  </a:lnTo>
                  <a:lnTo>
                    <a:pt x="86" y="59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5880868D-4046-4830-9B78-A0EF5A6F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1177"/>
              <a:ext cx="125" cy="44"/>
            </a:xfrm>
            <a:custGeom>
              <a:avLst/>
              <a:gdLst>
                <a:gd name="T0" fmla="*/ 125 w 125"/>
                <a:gd name="T1" fmla="*/ 44 h 44"/>
                <a:gd name="T2" fmla="*/ 0 w 125"/>
                <a:gd name="T3" fmla="*/ 44 h 44"/>
                <a:gd name="T4" fmla="*/ 23 w 125"/>
                <a:gd name="T5" fmla="*/ 0 h 44"/>
                <a:gd name="T6" fmla="*/ 103 w 125"/>
                <a:gd name="T7" fmla="*/ 0 h 44"/>
                <a:gd name="T8" fmla="*/ 125 w 125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4">
                  <a:moveTo>
                    <a:pt x="125" y="44"/>
                  </a:moveTo>
                  <a:lnTo>
                    <a:pt x="0" y="44"/>
                  </a:lnTo>
                  <a:lnTo>
                    <a:pt x="23" y="0"/>
                  </a:lnTo>
                  <a:lnTo>
                    <a:pt x="103" y="0"/>
                  </a:lnTo>
                  <a:lnTo>
                    <a:pt x="125" y="44"/>
                  </a:lnTo>
                  <a:close/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53" name="Group 50">
            <a:extLst>
              <a:ext uri="{FF2B5EF4-FFF2-40B4-BE49-F238E27FC236}">
                <a16:creationId xmlns:a16="http://schemas.microsoft.com/office/drawing/2014/main" id="{2FD63489-0F42-4F65-8813-E676ABDAA5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98245" y="4651207"/>
            <a:ext cx="722255" cy="720000"/>
            <a:chOff x="4329" y="1179"/>
            <a:chExt cx="320" cy="319"/>
          </a:xfrm>
        </p:grpSpPr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8E10DBF9-0ABE-4683-8E31-05A9EA911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" y="1179"/>
              <a:ext cx="320" cy="319"/>
            </a:xfrm>
            <a:custGeom>
              <a:avLst/>
              <a:gdLst>
                <a:gd name="T0" fmla="*/ 136 w 232"/>
                <a:gd name="T1" fmla="*/ 230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36" y="230"/>
                  </a:moveTo>
                  <a:cubicBezTo>
                    <a:pt x="190" y="221"/>
                    <a:pt x="232" y="173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85BC0D25-8BF9-4493-B949-4F7A383F5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" y="1221"/>
              <a:ext cx="163" cy="242"/>
            </a:xfrm>
            <a:custGeom>
              <a:avLst/>
              <a:gdLst>
                <a:gd name="T0" fmla="*/ 98 w 163"/>
                <a:gd name="T1" fmla="*/ 219 h 242"/>
                <a:gd name="T2" fmla="*/ 98 w 163"/>
                <a:gd name="T3" fmla="*/ 101 h 242"/>
                <a:gd name="T4" fmla="*/ 163 w 163"/>
                <a:gd name="T5" fmla="*/ 101 h 242"/>
                <a:gd name="T6" fmla="*/ 163 w 163"/>
                <a:gd name="T7" fmla="*/ 69 h 242"/>
                <a:gd name="T8" fmla="*/ 98 w 163"/>
                <a:gd name="T9" fmla="*/ 69 h 242"/>
                <a:gd name="T10" fmla="*/ 98 w 163"/>
                <a:gd name="T11" fmla="*/ 0 h 242"/>
                <a:gd name="T12" fmla="*/ 65 w 163"/>
                <a:gd name="T13" fmla="*/ 0 h 242"/>
                <a:gd name="T14" fmla="*/ 65 w 163"/>
                <a:gd name="T15" fmla="*/ 69 h 242"/>
                <a:gd name="T16" fmla="*/ 0 w 163"/>
                <a:gd name="T17" fmla="*/ 69 h 242"/>
                <a:gd name="T18" fmla="*/ 0 w 163"/>
                <a:gd name="T19" fmla="*/ 101 h 242"/>
                <a:gd name="T20" fmla="*/ 65 w 163"/>
                <a:gd name="T21" fmla="*/ 101 h 242"/>
                <a:gd name="T22" fmla="*/ 65 w 163"/>
                <a:gd name="T23" fmla="*/ 242 h 242"/>
                <a:gd name="T24" fmla="*/ 98 w 16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" h="242">
                  <a:moveTo>
                    <a:pt x="98" y="219"/>
                  </a:moveTo>
                  <a:lnTo>
                    <a:pt x="98" y="101"/>
                  </a:lnTo>
                  <a:lnTo>
                    <a:pt x="163" y="101"/>
                  </a:lnTo>
                  <a:lnTo>
                    <a:pt x="163" y="69"/>
                  </a:lnTo>
                  <a:lnTo>
                    <a:pt x="98" y="69"/>
                  </a:lnTo>
                  <a:lnTo>
                    <a:pt x="98" y="0"/>
                  </a:lnTo>
                  <a:lnTo>
                    <a:pt x="65" y="0"/>
                  </a:lnTo>
                  <a:lnTo>
                    <a:pt x="65" y="69"/>
                  </a:lnTo>
                  <a:lnTo>
                    <a:pt x="0" y="69"/>
                  </a:lnTo>
                  <a:lnTo>
                    <a:pt x="0" y="101"/>
                  </a:lnTo>
                  <a:lnTo>
                    <a:pt x="65" y="101"/>
                  </a:lnTo>
                  <a:lnTo>
                    <a:pt x="65" y="242"/>
                  </a:lnTo>
                  <a:lnTo>
                    <a:pt x="98" y="242"/>
                  </a:ln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748F9AD-F568-43B7-A0A9-F5EAD9726884}"/>
              </a:ext>
            </a:extLst>
          </p:cNvPr>
          <p:cNvGrpSpPr>
            <a:grpSpLocks noChangeAspect="1"/>
          </p:cNvGrpSpPr>
          <p:nvPr/>
        </p:nvGrpSpPr>
        <p:grpSpPr>
          <a:xfrm>
            <a:off x="5156387" y="4607315"/>
            <a:ext cx="739519" cy="720000"/>
            <a:chOff x="5101667" y="5832619"/>
            <a:chExt cx="541338" cy="527050"/>
          </a:xfrm>
        </p:grpSpPr>
        <p:sp>
          <p:nvSpPr>
            <p:cNvPr id="132" name="Freeform 58">
              <a:extLst>
                <a:ext uri="{FF2B5EF4-FFF2-40B4-BE49-F238E27FC236}">
                  <a16:creationId xmlns:a16="http://schemas.microsoft.com/office/drawing/2014/main" id="{F18715D0-42AF-4691-A3A3-DB3E053C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667" y="5832619"/>
              <a:ext cx="541338" cy="527050"/>
            </a:xfrm>
            <a:custGeom>
              <a:avLst/>
              <a:gdLst>
                <a:gd name="T0" fmla="*/ 145 w 250"/>
                <a:gd name="T1" fmla="*/ 239 h 241"/>
                <a:gd name="T2" fmla="*/ 239 w 250"/>
                <a:gd name="T3" fmla="*/ 105 h 241"/>
                <a:gd name="T4" fmla="*/ 105 w 250"/>
                <a:gd name="T5" fmla="*/ 11 h 241"/>
                <a:gd name="T6" fmla="*/ 11 w 250"/>
                <a:gd name="T7" fmla="*/ 145 h 241"/>
                <a:gd name="T8" fmla="*/ 125 w 250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41">
                  <a:moveTo>
                    <a:pt x="145" y="239"/>
                  </a:moveTo>
                  <a:cubicBezTo>
                    <a:pt x="208" y="228"/>
                    <a:pt x="250" y="168"/>
                    <a:pt x="239" y="105"/>
                  </a:cubicBezTo>
                  <a:cubicBezTo>
                    <a:pt x="228" y="42"/>
                    <a:pt x="168" y="0"/>
                    <a:pt x="105" y="11"/>
                  </a:cubicBezTo>
                  <a:cubicBezTo>
                    <a:pt x="42" y="22"/>
                    <a:pt x="0" y="82"/>
                    <a:pt x="11" y="145"/>
                  </a:cubicBezTo>
                  <a:cubicBezTo>
                    <a:pt x="20" y="201"/>
                    <a:pt x="69" y="241"/>
                    <a:pt x="125" y="241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33" name="Line 59">
              <a:extLst>
                <a:ext uri="{FF2B5EF4-FFF2-40B4-BE49-F238E27FC236}">
                  <a16:creationId xmlns:a16="http://schemas.microsoft.com/office/drawing/2014/main" id="{E349FB7C-52BE-46DD-BFC3-368888E4A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1380" y="6150119"/>
              <a:ext cx="239713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34" name="Line 60">
              <a:extLst>
                <a:ext uri="{FF2B5EF4-FFF2-40B4-BE49-F238E27FC236}">
                  <a16:creationId xmlns:a16="http://schemas.microsoft.com/office/drawing/2014/main" id="{3793B4F7-4D2E-4ADE-9530-98C577792B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00130" y="5970732"/>
              <a:ext cx="36513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35" name="Line 61">
              <a:extLst>
                <a:ext uri="{FF2B5EF4-FFF2-40B4-BE49-F238E27FC236}">
                  <a16:creationId xmlns:a16="http://schemas.microsoft.com/office/drawing/2014/main" id="{91E76FF9-213E-4980-886B-50AED8CFE5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2667" y="6097732"/>
              <a:ext cx="80963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36" name="Line 62">
              <a:extLst>
                <a:ext uri="{FF2B5EF4-FFF2-40B4-BE49-F238E27FC236}">
                  <a16:creationId xmlns:a16="http://schemas.microsoft.com/office/drawing/2014/main" id="{9DC000E7-E134-47FB-BF92-EB92A7C64D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3292" y="6097732"/>
              <a:ext cx="38100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37" name="Line 63">
              <a:extLst>
                <a:ext uri="{FF2B5EF4-FFF2-40B4-BE49-F238E27FC236}">
                  <a16:creationId xmlns:a16="http://schemas.microsoft.com/office/drawing/2014/main" id="{653EB8E0-ED93-4885-9875-CAC73FC89B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98505" y="5981844"/>
              <a:ext cx="71438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38" name="Line 64">
              <a:extLst>
                <a:ext uri="{FF2B5EF4-FFF2-40B4-BE49-F238E27FC236}">
                  <a16:creationId xmlns:a16="http://schemas.microsoft.com/office/drawing/2014/main" id="{B2187818-D018-494C-8F3C-2132E001B5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1042" y="6202507"/>
              <a:ext cx="58738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39" name="Line 65">
              <a:extLst>
                <a:ext uri="{FF2B5EF4-FFF2-40B4-BE49-F238E27FC236}">
                  <a16:creationId xmlns:a16="http://schemas.microsoft.com/office/drawing/2014/main" id="{923C6358-6126-44AF-B8F4-E5C6837CA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93755" y="6202507"/>
              <a:ext cx="61913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0" name="Line 66">
              <a:extLst>
                <a:ext uri="{FF2B5EF4-FFF2-40B4-BE49-F238E27FC236}">
                  <a16:creationId xmlns:a16="http://schemas.microsoft.com/office/drawing/2014/main" id="{2D2EBC90-D53E-4F9F-9851-A27362A42B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8355" y="6062807"/>
              <a:ext cx="0" cy="13970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1" name="Line 67">
              <a:extLst>
                <a:ext uri="{FF2B5EF4-FFF2-40B4-BE49-F238E27FC236}">
                  <a16:creationId xmlns:a16="http://schemas.microsoft.com/office/drawing/2014/main" id="{C9B20C10-AFD3-4CDD-A35D-B0F9602AB7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8355" y="6092969"/>
              <a:ext cx="28575" cy="17463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2" name="Freeform 68">
              <a:extLst>
                <a:ext uri="{FF2B5EF4-FFF2-40B4-BE49-F238E27FC236}">
                  <a16:creationId xmlns:a16="http://schemas.microsoft.com/office/drawing/2014/main" id="{99885D8D-BA9A-4687-B4E6-4EAECFF60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4855" y="6010419"/>
              <a:ext cx="119063" cy="163513"/>
            </a:xfrm>
            <a:custGeom>
              <a:avLst/>
              <a:gdLst>
                <a:gd name="T0" fmla="*/ 39 w 55"/>
                <a:gd name="T1" fmla="*/ 73 h 75"/>
                <a:gd name="T2" fmla="*/ 54 w 55"/>
                <a:gd name="T3" fmla="*/ 38 h 75"/>
                <a:gd name="T4" fmla="*/ 38 w 55"/>
                <a:gd name="T5" fmla="*/ 16 h 75"/>
                <a:gd name="T6" fmla="*/ 23 w 55"/>
                <a:gd name="T7" fmla="*/ 2 h 75"/>
                <a:gd name="T8" fmla="*/ 16 w 55"/>
                <a:gd name="T9" fmla="*/ 20 h 75"/>
                <a:gd name="T10" fmla="*/ 6 w 55"/>
                <a:gd name="T11" fmla="*/ 51 h 75"/>
                <a:gd name="T12" fmla="*/ 16 w 55"/>
                <a:gd name="T1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75">
                  <a:moveTo>
                    <a:pt x="39" y="73"/>
                  </a:moveTo>
                  <a:cubicBezTo>
                    <a:pt x="53" y="68"/>
                    <a:pt x="55" y="55"/>
                    <a:pt x="54" y="38"/>
                  </a:cubicBezTo>
                  <a:cubicBezTo>
                    <a:pt x="53" y="23"/>
                    <a:pt x="44" y="17"/>
                    <a:pt x="38" y="16"/>
                  </a:cubicBezTo>
                  <a:cubicBezTo>
                    <a:pt x="36" y="5"/>
                    <a:pt x="29" y="0"/>
                    <a:pt x="23" y="2"/>
                  </a:cubicBezTo>
                  <a:cubicBezTo>
                    <a:pt x="17" y="3"/>
                    <a:pt x="14" y="11"/>
                    <a:pt x="16" y="20"/>
                  </a:cubicBezTo>
                  <a:cubicBezTo>
                    <a:pt x="7" y="26"/>
                    <a:pt x="3" y="40"/>
                    <a:pt x="6" y="51"/>
                  </a:cubicBezTo>
                  <a:cubicBezTo>
                    <a:pt x="0" y="61"/>
                    <a:pt x="8" y="72"/>
                    <a:pt x="16" y="75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3" name="Line 69">
              <a:extLst>
                <a:ext uri="{FF2B5EF4-FFF2-40B4-BE49-F238E27FC236}">
                  <a16:creationId xmlns:a16="http://schemas.microsoft.com/office/drawing/2014/main" id="{1673F944-EFE2-4784-B5B2-0F7E38E507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7592" y="6065982"/>
              <a:ext cx="0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4" name="Freeform 70">
              <a:extLst>
                <a:ext uri="{FF2B5EF4-FFF2-40B4-BE49-F238E27FC236}">
                  <a16:creationId xmlns:a16="http://schemas.microsoft.com/office/drawing/2014/main" id="{24D669A8-C4EB-4565-A40F-C33304E3D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780" y="6223144"/>
              <a:ext cx="293688" cy="57150"/>
            </a:xfrm>
            <a:custGeom>
              <a:avLst/>
              <a:gdLst>
                <a:gd name="T0" fmla="*/ 84 w 135"/>
                <a:gd name="T1" fmla="*/ 26 h 26"/>
                <a:gd name="T2" fmla="*/ 17 w 135"/>
                <a:gd name="T3" fmla="*/ 26 h 26"/>
                <a:gd name="T4" fmla="*/ 2 w 135"/>
                <a:gd name="T5" fmla="*/ 22 h 26"/>
                <a:gd name="T6" fmla="*/ 11 w 135"/>
                <a:gd name="T7" fmla="*/ 16 h 26"/>
                <a:gd name="T8" fmla="*/ 25 w 135"/>
                <a:gd name="T9" fmla="*/ 16 h 26"/>
                <a:gd name="T10" fmla="*/ 41 w 135"/>
                <a:gd name="T11" fmla="*/ 8 h 26"/>
                <a:gd name="T12" fmla="*/ 58 w 135"/>
                <a:gd name="T13" fmla="*/ 8 h 26"/>
                <a:gd name="T14" fmla="*/ 72 w 135"/>
                <a:gd name="T15" fmla="*/ 0 h 26"/>
                <a:gd name="T16" fmla="*/ 102 w 135"/>
                <a:gd name="T17" fmla="*/ 0 h 26"/>
                <a:gd name="T18" fmla="*/ 120 w 135"/>
                <a:gd name="T19" fmla="*/ 8 h 26"/>
                <a:gd name="T20" fmla="*/ 134 w 135"/>
                <a:gd name="T21" fmla="*/ 15 h 26"/>
                <a:gd name="T22" fmla="*/ 116 w 135"/>
                <a:gd name="T23" fmla="*/ 21 h 26"/>
                <a:gd name="T24" fmla="*/ 103 w 135"/>
                <a:gd name="T2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6">
                  <a:moveTo>
                    <a:pt x="84" y="26"/>
                  </a:moveTo>
                  <a:cubicBezTo>
                    <a:pt x="17" y="26"/>
                    <a:pt x="17" y="26"/>
                    <a:pt x="17" y="26"/>
                  </a:cubicBezTo>
                  <a:cubicBezTo>
                    <a:pt x="3" y="26"/>
                    <a:pt x="3" y="24"/>
                    <a:pt x="2" y="22"/>
                  </a:cubicBezTo>
                  <a:cubicBezTo>
                    <a:pt x="1" y="20"/>
                    <a:pt x="0" y="16"/>
                    <a:pt x="11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7" y="8"/>
                    <a:pt x="36" y="8"/>
                    <a:pt x="41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9" y="3"/>
                    <a:pt x="63" y="0"/>
                    <a:pt x="7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4" y="0"/>
                    <a:pt x="120" y="3"/>
                    <a:pt x="120" y="8"/>
                  </a:cubicBezTo>
                  <a:cubicBezTo>
                    <a:pt x="130" y="8"/>
                    <a:pt x="135" y="9"/>
                    <a:pt x="134" y="15"/>
                  </a:cubicBezTo>
                  <a:cubicBezTo>
                    <a:pt x="133" y="20"/>
                    <a:pt x="126" y="21"/>
                    <a:pt x="116" y="21"/>
                  </a:cubicBezTo>
                  <a:cubicBezTo>
                    <a:pt x="113" y="24"/>
                    <a:pt x="111" y="26"/>
                    <a:pt x="103" y="26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5" name="Line 71">
              <a:extLst>
                <a:ext uri="{FF2B5EF4-FFF2-40B4-BE49-F238E27FC236}">
                  <a16:creationId xmlns:a16="http://schemas.microsoft.com/office/drawing/2014/main" id="{505C2AE3-9775-4CA7-B59B-F0E646070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8842" y="6062807"/>
              <a:ext cx="74613" cy="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6" name="Freeform 72">
              <a:extLst>
                <a:ext uri="{FF2B5EF4-FFF2-40B4-BE49-F238E27FC236}">
                  <a16:creationId xmlns:a16="http://schemas.microsoft.com/office/drawing/2014/main" id="{E2BA3D56-5D99-4FC1-8B36-8A5A4B3E2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7730" y="5878657"/>
              <a:ext cx="98425" cy="157163"/>
            </a:xfrm>
            <a:custGeom>
              <a:avLst/>
              <a:gdLst>
                <a:gd name="T0" fmla="*/ 12 w 45"/>
                <a:gd name="T1" fmla="*/ 72 h 72"/>
                <a:gd name="T2" fmla="*/ 1 w 45"/>
                <a:gd name="T3" fmla="*/ 53 h 72"/>
                <a:gd name="T4" fmla="*/ 13 w 45"/>
                <a:gd name="T5" fmla="*/ 35 h 72"/>
                <a:gd name="T6" fmla="*/ 19 w 45"/>
                <a:gd name="T7" fmla="*/ 3 h 72"/>
                <a:gd name="T8" fmla="*/ 28 w 45"/>
                <a:gd name="T9" fmla="*/ 18 h 72"/>
                <a:gd name="T10" fmla="*/ 33 w 45"/>
                <a:gd name="T11" fmla="*/ 32 h 72"/>
                <a:gd name="T12" fmla="*/ 39 w 45"/>
                <a:gd name="T13" fmla="*/ 42 h 72"/>
                <a:gd name="T14" fmla="*/ 40 w 45"/>
                <a:gd name="T15" fmla="*/ 62 h 72"/>
                <a:gd name="T16" fmla="*/ 33 w 45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72">
                  <a:moveTo>
                    <a:pt x="12" y="72"/>
                  </a:moveTo>
                  <a:cubicBezTo>
                    <a:pt x="4" y="69"/>
                    <a:pt x="0" y="60"/>
                    <a:pt x="1" y="53"/>
                  </a:cubicBezTo>
                  <a:cubicBezTo>
                    <a:pt x="2" y="46"/>
                    <a:pt x="7" y="39"/>
                    <a:pt x="13" y="35"/>
                  </a:cubicBezTo>
                  <a:cubicBezTo>
                    <a:pt x="18" y="33"/>
                    <a:pt x="13" y="6"/>
                    <a:pt x="19" y="3"/>
                  </a:cubicBezTo>
                  <a:cubicBezTo>
                    <a:pt x="25" y="0"/>
                    <a:pt x="29" y="12"/>
                    <a:pt x="28" y="18"/>
                  </a:cubicBezTo>
                  <a:cubicBezTo>
                    <a:pt x="33" y="23"/>
                    <a:pt x="35" y="29"/>
                    <a:pt x="33" y="32"/>
                  </a:cubicBezTo>
                  <a:cubicBezTo>
                    <a:pt x="38" y="34"/>
                    <a:pt x="40" y="39"/>
                    <a:pt x="39" y="42"/>
                  </a:cubicBezTo>
                  <a:cubicBezTo>
                    <a:pt x="42" y="47"/>
                    <a:pt x="45" y="58"/>
                    <a:pt x="40" y="62"/>
                  </a:cubicBezTo>
                  <a:cubicBezTo>
                    <a:pt x="40" y="67"/>
                    <a:pt x="37" y="71"/>
                    <a:pt x="33" y="72"/>
                  </a:cubicBezTo>
                </a:path>
              </a:pathLst>
            </a:cu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47" name="Line 73">
              <a:extLst>
                <a:ext uri="{FF2B5EF4-FFF2-40B4-BE49-F238E27FC236}">
                  <a16:creationId xmlns:a16="http://schemas.microsoft.com/office/drawing/2014/main" id="{9AD08B11-1779-4915-83C2-8901FC4C30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530" y="5989782"/>
              <a:ext cx="0" cy="50800"/>
            </a:xfrm>
            <a:prstGeom prst="line">
              <a:avLst/>
            </a:prstGeom>
            <a:noFill/>
            <a:ln w="17463" cap="rnd">
              <a:solidFill>
                <a:srgbClr val="000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5D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D639DE-EC62-4EFC-A22A-39BA5DAF98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086" y="2955975"/>
            <a:ext cx="735622" cy="735622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A3A44014-92E0-4C5A-B2D1-4007B5EE6D4F}"/>
              </a:ext>
            </a:extLst>
          </p:cNvPr>
          <p:cNvSpPr txBox="1"/>
          <p:nvPr/>
        </p:nvSpPr>
        <p:spPr>
          <a:xfrm flipH="1">
            <a:off x="8610040" y="3748012"/>
            <a:ext cx="1447706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marriage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F5FE83-E24A-44F0-BA33-FD31320BAA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778" y="2977642"/>
            <a:ext cx="722161" cy="7221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BD2CAC3-B299-456A-A794-347E0BEC51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304" y="4668747"/>
            <a:ext cx="750297" cy="750297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306FE61C-02A6-4EA8-B813-2D0EABF9E0B5}"/>
              </a:ext>
            </a:extLst>
          </p:cNvPr>
          <p:cNvSpPr txBox="1"/>
          <p:nvPr/>
        </p:nvSpPr>
        <p:spPr>
          <a:xfrm flipH="1">
            <a:off x="8697208" y="5495440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falling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victim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to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an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accident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B7E0D1D-23B6-4AD3-836E-C0759B3286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45" y="4635477"/>
            <a:ext cx="770226" cy="770226"/>
          </a:xfrm>
          <a:prstGeom prst="rect">
            <a:avLst/>
          </a:prstGeom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CABCC39E-6C57-4F90-A7D5-60BA29BB0D61}"/>
              </a:ext>
            </a:extLst>
          </p:cNvPr>
          <p:cNvSpPr txBox="1"/>
          <p:nvPr/>
        </p:nvSpPr>
        <p:spPr>
          <a:xfrm flipH="1">
            <a:off x="10002505" y="5495440"/>
            <a:ext cx="1254488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falling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victim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to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a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crime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E630403-B1FC-4A83-97A7-D64846D58E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60" y="4641092"/>
            <a:ext cx="720000" cy="720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2B0708C-945F-A100-1C41-CB5E1CCA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6733842" cy="969974"/>
          </a:xfrm>
        </p:spPr>
        <p:txBody>
          <a:bodyPr/>
          <a:lstStyle/>
          <a:p>
            <a:r>
              <a:rPr lang="et-EE" sz="4400" dirty="0" err="1"/>
              <a:t>world’s</a:t>
            </a:r>
            <a:r>
              <a:rPr lang="et-EE" sz="4400" dirty="0"/>
              <a:t> </a:t>
            </a:r>
            <a:r>
              <a:rPr lang="et-EE" sz="4400" dirty="0" err="1"/>
              <a:t>most</a:t>
            </a:r>
            <a:r>
              <a:rPr lang="et-EE" sz="4400" dirty="0"/>
              <a:t> </a:t>
            </a:r>
            <a:r>
              <a:rPr lang="et-EE" sz="4400" dirty="0" err="1"/>
              <a:t>advanced</a:t>
            </a:r>
            <a:r>
              <a:rPr lang="et-EE" sz="4400" dirty="0"/>
              <a:t> </a:t>
            </a:r>
            <a:br>
              <a:rPr lang="et-EE" sz="4400" dirty="0"/>
            </a:br>
            <a:r>
              <a:rPr lang="et-EE" sz="4400" dirty="0" err="1"/>
              <a:t>digital</a:t>
            </a:r>
            <a:r>
              <a:rPr lang="et-EE" sz="4400" dirty="0"/>
              <a:t> </a:t>
            </a:r>
            <a:r>
              <a:rPr lang="et-EE" sz="4400" dirty="0" err="1"/>
              <a:t>society</a:t>
            </a:r>
            <a:br>
              <a:rPr lang="et-EE" sz="5400" dirty="0"/>
            </a:br>
            <a:endParaRPr lang="et-EE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EB90BB-6937-C15D-C09C-63998E8997C4}"/>
              </a:ext>
            </a:extLst>
          </p:cNvPr>
          <p:cNvGrpSpPr/>
          <p:nvPr/>
        </p:nvGrpSpPr>
        <p:grpSpPr>
          <a:xfrm>
            <a:off x="10139914" y="2776500"/>
            <a:ext cx="1282320" cy="1291320"/>
            <a:chOff x="10139914" y="2776500"/>
            <a:chExt cx="1282320" cy="12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C02DC3E-BDA1-5636-4769-5EFBBAE43B28}"/>
                    </a:ext>
                  </a:extLst>
                </p14:cNvPr>
                <p14:cNvContentPartPr/>
                <p14:nvPr/>
              </p14:nvContentPartPr>
              <p14:xfrm>
                <a:off x="10139914" y="2873700"/>
                <a:ext cx="1282320" cy="1194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C02DC3E-BDA1-5636-4769-5EFBBAE43B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103914" y="2837700"/>
                  <a:ext cx="1353960" cy="12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9A942AC-A23A-7D38-ABDD-73DD2FEB44E2}"/>
                    </a:ext>
                  </a:extLst>
                </p14:cNvPr>
                <p14:cNvContentPartPr/>
                <p14:nvPr/>
              </p14:nvContentPartPr>
              <p14:xfrm>
                <a:off x="10200754" y="2776500"/>
                <a:ext cx="902160" cy="1107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9A942AC-A23A-7D38-ABDD-73DD2FEB44E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165114" y="2740500"/>
                  <a:ext cx="973800" cy="1178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82038786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C2A4-149C-AE20-170C-8088D32D2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5B3873-E54C-66DB-D106-68D4054EC4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r="12162"/>
          <a:stretch/>
        </p:blipFill>
        <p:spPr>
          <a:xfrm>
            <a:off x="8084634" y="-2"/>
            <a:ext cx="4107366" cy="305299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AFBDE1-A8D9-D0EA-6B60-FDA265082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15655"/>
          <a:stretch/>
        </p:blipFill>
        <p:spPr>
          <a:xfrm>
            <a:off x="5006405" y="-1"/>
            <a:ext cx="3728224" cy="305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6EE52-9CFC-AC5F-157D-B59EB0665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>
            <a:off x="5006014" y="3052995"/>
            <a:ext cx="7185595" cy="3805005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C55DADCA-7F14-C7BC-4BEA-522BBDF0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7522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Port of Tallinn Cruise Terminal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745BEBE5-905E-C521-873D-0719B95024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4025231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total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area</a:t>
            </a:r>
            <a:r>
              <a:rPr lang="et-EE" dirty="0">
                <a:solidFill>
                  <a:srgbClr val="FFFFFF"/>
                </a:solidFill>
              </a:rPr>
              <a:t>: 1724 m²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total</a:t>
            </a:r>
            <a:r>
              <a:rPr lang="et-EE" dirty="0">
                <a:solidFill>
                  <a:srgbClr val="FFFFFF"/>
                </a:solidFill>
              </a:rPr>
              <a:t> number of meeting </a:t>
            </a:r>
            <a:r>
              <a:rPr lang="et-EE" dirty="0" err="1">
                <a:solidFill>
                  <a:srgbClr val="FFFFFF"/>
                </a:solidFill>
              </a:rPr>
              <a:t>rooms</a:t>
            </a:r>
            <a:r>
              <a:rPr lang="et-EE" dirty="0">
                <a:solidFill>
                  <a:srgbClr val="FFFFFF"/>
                </a:solidFill>
              </a:rPr>
              <a:t>: 3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receptions</a:t>
            </a:r>
            <a:r>
              <a:rPr lang="et-EE" dirty="0">
                <a:solidFill>
                  <a:srgbClr val="FFFFFF"/>
                </a:solidFill>
              </a:rPr>
              <a:t>: 1400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theatre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800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seated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gala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dinner</a:t>
            </a:r>
            <a:r>
              <a:rPr lang="et-EE" dirty="0">
                <a:solidFill>
                  <a:srgbClr val="FFFFFF"/>
                </a:solidFill>
              </a:rPr>
              <a:t>: 740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21 min </a:t>
            </a:r>
            <a:r>
              <a:rPr lang="et-EE" dirty="0" err="1">
                <a:solidFill>
                  <a:srgbClr val="FFFFFF"/>
                </a:solidFill>
              </a:rPr>
              <a:t>walking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airport</a:t>
            </a:r>
            <a:r>
              <a:rPr lang="et-EE" dirty="0">
                <a:solidFill>
                  <a:srgbClr val="FFFFFF"/>
                </a:solidFill>
              </a:rPr>
              <a:t>: 17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Green </a:t>
            </a:r>
            <a:r>
              <a:rPr lang="et-EE" dirty="0" err="1">
                <a:solidFill>
                  <a:srgbClr val="FFFFFF"/>
                </a:solidFill>
              </a:rPr>
              <a:t>Key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70DC987E-6FE1-F827-EE3B-D6466EC667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Port of Tallinn Cruise Terminal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133C1-0D08-C3CB-7FCA-EC1BBAF39A36}"/>
              </a:ext>
            </a:extLst>
          </p:cNvPr>
          <p:cNvSpPr txBox="1"/>
          <p:nvPr/>
        </p:nvSpPr>
        <p:spPr>
          <a:xfrm>
            <a:off x="623496" y="2413337"/>
            <a:ext cx="4025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Light-filled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and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spacious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seafront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venue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823575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742EC-CF56-1F83-D13A-8484D40F9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C921A41-DFF8-85AF-C2B1-F0A8FBB5FC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5183"/>
          <a:stretch/>
        </p:blipFill>
        <p:spPr>
          <a:xfrm>
            <a:off x="8084634" y="-2"/>
            <a:ext cx="4107366" cy="305299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08B60-3A9C-0F6D-21AB-D90FB72F86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t="17171" r="26590" b="8859"/>
          <a:stretch/>
        </p:blipFill>
        <p:spPr>
          <a:xfrm>
            <a:off x="5006405" y="-1"/>
            <a:ext cx="3728224" cy="305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DD5552-4F7A-D6F8-12FA-99E08CD58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0" b="10260"/>
          <a:stretch/>
        </p:blipFill>
        <p:spPr>
          <a:xfrm>
            <a:off x="5006014" y="3052995"/>
            <a:ext cx="7185595" cy="3805005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44949680-2539-411D-F0CE-FE5761C6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7522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Proto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Invention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Factory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7E1D6C6B-AEE4-4D56-D7E0-72AD08E256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4025231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total</a:t>
            </a:r>
            <a:r>
              <a:rPr lang="et-EE" dirty="0">
                <a:solidFill>
                  <a:srgbClr val="FFFFFF"/>
                </a:solidFill>
              </a:rPr>
              <a:t> number of meeting </a:t>
            </a:r>
            <a:r>
              <a:rPr lang="et-EE" dirty="0" err="1">
                <a:solidFill>
                  <a:srgbClr val="FFFFFF"/>
                </a:solidFill>
              </a:rPr>
              <a:t>rooms</a:t>
            </a:r>
            <a:r>
              <a:rPr lang="et-EE" dirty="0">
                <a:solidFill>
                  <a:srgbClr val="FFFFFF"/>
                </a:solidFill>
              </a:rPr>
              <a:t>: 6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receptions</a:t>
            </a:r>
            <a:r>
              <a:rPr lang="et-EE" dirty="0">
                <a:solidFill>
                  <a:srgbClr val="FFFFFF"/>
                </a:solidFill>
              </a:rPr>
              <a:t>: 600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theatre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220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seated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gala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dinner</a:t>
            </a:r>
            <a:r>
              <a:rPr lang="et-EE" dirty="0">
                <a:solidFill>
                  <a:srgbClr val="FFFFFF"/>
                </a:solidFill>
              </a:rPr>
              <a:t>: 200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Noblessner</a:t>
            </a:r>
            <a:r>
              <a:rPr lang="et-EE" dirty="0">
                <a:solidFill>
                  <a:srgbClr val="FFFFFF"/>
                </a:solidFill>
              </a:rPr>
              <a:t> port </a:t>
            </a:r>
            <a:r>
              <a:rPr lang="et-EE" dirty="0" err="1">
                <a:solidFill>
                  <a:srgbClr val="FFFFFF"/>
                </a:solidFill>
              </a:rPr>
              <a:t>district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21 min </a:t>
            </a:r>
            <a:r>
              <a:rPr lang="et-EE" dirty="0" err="1">
                <a:solidFill>
                  <a:srgbClr val="FFFFFF"/>
                </a:solidFill>
              </a:rPr>
              <a:t>walking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airport</a:t>
            </a:r>
            <a:r>
              <a:rPr lang="et-EE" dirty="0">
                <a:solidFill>
                  <a:srgbClr val="FFFFFF"/>
                </a:solidFill>
              </a:rPr>
              <a:t>: 17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Green </a:t>
            </a:r>
            <a:r>
              <a:rPr lang="et-EE" dirty="0" err="1">
                <a:solidFill>
                  <a:srgbClr val="FFFFFF"/>
                </a:solidFill>
              </a:rPr>
              <a:t>Key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52AC8E2F-1527-8EAF-A969-C354B4545F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Proto</a:t>
            </a:r>
            <a:r>
              <a:rPr lang="et-EE" dirty="0"/>
              <a:t> </a:t>
            </a:r>
            <a:r>
              <a:rPr lang="et-EE" dirty="0" err="1"/>
              <a:t>Invention</a:t>
            </a:r>
            <a:r>
              <a:rPr lang="et-EE" dirty="0"/>
              <a:t> </a:t>
            </a:r>
            <a:r>
              <a:rPr lang="et-EE" dirty="0" err="1"/>
              <a:t>Factory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C1445-48FA-57C1-A43D-A33468E72ACA}"/>
              </a:ext>
            </a:extLst>
          </p:cNvPr>
          <p:cNvSpPr txBox="1"/>
          <p:nvPr/>
        </p:nvSpPr>
        <p:spPr>
          <a:xfrm>
            <a:off x="623496" y="2413337"/>
            <a:ext cx="4025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ormer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submarine shipyard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now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full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of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virtual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reality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discoveries and inventions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from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19th-century</a:t>
            </a:r>
          </a:p>
        </p:txBody>
      </p:sp>
    </p:spTree>
    <p:extLst>
      <p:ext uri="{BB962C8B-B14F-4D97-AF65-F5344CB8AC3E}">
        <p14:creationId xmlns:p14="http://schemas.microsoft.com/office/powerpoint/2010/main" val="9005764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and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86E9F6E8-089C-22F4-DB7F-A92A4C8204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Proto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Invention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Factory</a:t>
            </a:r>
            <a:endParaRPr kumimoji="0" lang="et-EE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VR </a:t>
            </a:r>
            <a:r>
              <a:rPr lang="en-US" dirty="0">
                <a:solidFill>
                  <a:srgbClr val="FFFFFF"/>
                </a:solidFill>
              </a:rPr>
              <a:t>dinner experience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>
                <a:solidFill>
                  <a:srgbClr val="FFFFFF"/>
                </a:solidFill>
              </a:rPr>
              <a:t>4-course journey through the </a:t>
            </a:r>
            <a:r>
              <a:rPr lang="en-US" dirty="0" err="1">
                <a:solidFill>
                  <a:srgbClr val="FFFFFF"/>
                </a:solidFill>
              </a:rPr>
              <a:t>flavours</a:t>
            </a:r>
            <a:r>
              <a:rPr lang="en-US" dirty="0">
                <a:solidFill>
                  <a:srgbClr val="FFFFFF"/>
                </a:solidFill>
              </a:rPr>
              <a:t> of Estonia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c</a:t>
            </a:r>
            <a:r>
              <a:rPr lang="en-US" dirty="0" err="1">
                <a:solidFill>
                  <a:srgbClr val="FFFFFF"/>
                </a:solidFill>
              </a:rPr>
              <a:t>apacity</a:t>
            </a:r>
            <a:r>
              <a:rPr lang="et-EE" dirty="0">
                <a:solidFill>
                  <a:srgbClr val="FFFFFF"/>
                </a:solidFill>
              </a:rPr>
              <a:t> 40 </a:t>
            </a:r>
            <a:r>
              <a:rPr lang="et-EE" dirty="0" err="1">
                <a:solidFill>
                  <a:srgbClr val="FFFFFF"/>
                </a:solidFill>
              </a:rPr>
              <a:t>guests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Proto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7672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36BF8-4941-6A02-B9CF-B95C5AA2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21195B0-7E4D-F8B4-1B22-51D0B0E86D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071" r="19930" b="1100"/>
          <a:stretch/>
        </p:blipFill>
        <p:spPr>
          <a:xfrm>
            <a:off x="8084634" y="-2"/>
            <a:ext cx="4106975" cy="305299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6744CA-3DF8-CB5F-46FD-8163EB413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15655"/>
          <a:stretch/>
        </p:blipFill>
        <p:spPr>
          <a:xfrm>
            <a:off x="5006405" y="-1"/>
            <a:ext cx="3728224" cy="305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E8E042-8909-D746-1459-22199711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b="2930"/>
          <a:stretch/>
        </p:blipFill>
        <p:spPr>
          <a:xfrm>
            <a:off x="5006014" y="3052995"/>
            <a:ext cx="7185595" cy="3805005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9EFCAE75-877A-51B4-358E-155A19A7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7522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House of Brotherhood of Blackheads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C7643AC6-6FDA-7F8F-7A7E-53B363571C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4025231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total</a:t>
            </a:r>
            <a:r>
              <a:rPr lang="et-EE" dirty="0">
                <a:solidFill>
                  <a:srgbClr val="FFFFFF"/>
                </a:solidFill>
              </a:rPr>
              <a:t> number of </a:t>
            </a:r>
            <a:r>
              <a:rPr lang="et-EE" dirty="0" err="1">
                <a:solidFill>
                  <a:srgbClr val="FFFFFF"/>
                </a:solidFill>
              </a:rPr>
              <a:t>unique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rooms</a:t>
            </a:r>
            <a:r>
              <a:rPr lang="et-EE" dirty="0">
                <a:solidFill>
                  <a:srgbClr val="FFFFFF"/>
                </a:solidFill>
              </a:rPr>
              <a:t>: 8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receptions</a:t>
            </a:r>
            <a:r>
              <a:rPr lang="et-EE" dirty="0">
                <a:solidFill>
                  <a:srgbClr val="FFFFFF"/>
                </a:solidFill>
              </a:rPr>
              <a:t>: 400 + 180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seated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gala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dinner</a:t>
            </a:r>
            <a:r>
              <a:rPr lang="et-EE" dirty="0">
                <a:solidFill>
                  <a:srgbClr val="FFFFFF"/>
                </a:solidFill>
              </a:rPr>
              <a:t>: 200+90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Tallinn Old Town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in </a:t>
            </a:r>
            <a:r>
              <a:rPr lang="et-EE" dirty="0" err="1">
                <a:solidFill>
                  <a:srgbClr val="FFFFFF"/>
                </a:solidFill>
              </a:rPr>
              <a:t>the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airport</a:t>
            </a:r>
            <a:r>
              <a:rPr lang="et-EE" dirty="0">
                <a:solidFill>
                  <a:srgbClr val="FFFFFF"/>
                </a:solidFill>
              </a:rPr>
              <a:t>: 17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40CAF95C-71C0-9201-E3AE-192865311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House of </a:t>
            </a:r>
            <a:r>
              <a:rPr lang="et-EE" dirty="0" err="1"/>
              <a:t>Brotherhood</a:t>
            </a:r>
            <a:r>
              <a:rPr lang="et-EE" dirty="0"/>
              <a:t> of </a:t>
            </a:r>
            <a:r>
              <a:rPr lang="et-EE" dirty="0" err="1"/>
              <a:t>Blackheads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40F3E-9716-6192-D9D5-2BECAAA3D7FE}"/>
              </a:ext>
            </a:extLst>
          </p:cNvPr>
          <p:cNvSpPr txBox="1"/>
          <p:nvPr/>
        </p:nvSpPr>
        <p:spPr>
          <a:xfrm>
            <a:off x="623496" y="2733387"/>
            <a:ext cx="4025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Historical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guild for unmarried merchants and shipowners</a:t>
            </a:r>
          </a:p>
        </p:txBody>
      </p:sp>
    </p:spTree>
    <p:extLst>
      <p:ext uri="{BB962C8B-B14F-4D97-AF65-F5344CB8AC3E}">
        <p14:creationId xmlns:p14="http://schemas.microsoft.com/office/powerpoint/2010/main" val="5548782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D81CF-6DD4-1498-6E7F-4F152B74B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D880264-553E-9DBE-43DB-51623B5C02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r="15429"/>
          <a:stretch/>
        </p:blipFill>
        <p:spPr>
          <a:xfrm>
            <a:off x="8084634" y="-2"/>
            <a:ext cx="4106975" cy="305299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815F8-52A9-C98A-B93B-13A945B1C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3" t="4439" r="15705" b="4439"/>
          <a:stretch/>
        </p:blipFill>
        <p:spPr>
          <a:xfrm>
            <a:off x="5006405" y="-1"/>
            <a:ext cx="3728224" cy="305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8D7DB6-A331-D0EF-BF2C-1547BA9E0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b="2930"/>
          <a:stretch/>
        </p:blipFill>
        <p:spPr>
          <a:xfrm>
            <a:off x="5006014" y="3052995"/>
            <a:ext cx="7185595" cy="3805005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21AA8A92-E486-4EFA-EABB-A3055999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7522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Kadriorg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Palace Art Museum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2932EE2C-F80B-063D-9344-768E1A9491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4025231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total</a:t>
            </a:r>
            <a:r>
              <a:rPr lang="et-EE" dirty="0">
                <a:solidFill>
                  <a:srgbClr val="FFFFFF"/>
                </a:solidFill>
              </a:rPr>
              <a:t> number of </a:t>
            </a:r>
            <a:r>
              <a:rPr lang="et-EE" dirty="0" err="1">
                <a:solidFill>
                  <a:srgbClr val="FFFFFF"/>
                </a:solidFill>
              </a:rPr>
              <a:t>unique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rooms</a:t>
            </a:r>
            <a:r>
              <a:rPr lang="et-EE" dirty="0">
                <a:solidFill>
                  <a:srgbClr val="FFFFFF"/>
                </a:solidFill>
              </a:rPr>
              <a:t>: 8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receptions</a:t>
            </a:r>
            <a:r>
              <a:rPr lang="et-EE" dirty="0">
                <a:solidFill>
                  <a:srgbClr val="FFFFFF"/>
                </a:solidFill>
              </a:rPr>
              <a:t>: 100+150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board</a:t>
            </a:r>
            <a:r>
              <a:rPr lang="et-EE" dirty="0">
                <a:solidFill>
                  <a:srgbClr val="FFFFFF"/>
                </a:solidFill>
              </a:rPr>
              <a:t>: 50+25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Kadriorg </a:t>
            </a:r>
            <a:r>
              <a:rPr lang="et-EE" dirty="0" err="1">
                <a:solidFill>
                  <a:srgbClr val="FFFFFF"/>
                </a:solidFill>
              </a:rPr>
              <a:t>district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36 min </a:t>
            </a:r>
            <a:r>
              <a:rPr lang="et-EE" dirty="0" err="1">
                <a:solidFill>
                  <a:srgbClr val="FFFFFF"/>
                </a:solidFill>
              </a:rPr>
              <a:t>walking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airport</a:t>
            </a:r>
            <a:r>
              <a:rPr lang="et-EE" dirty="0">
                <a:solidFill>
                  <a:srgbClr val="FFFFFF"/>
                </a:solidFill>
              </a:rPr>
              <a:t>: 12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61AB978C-57E7-DDF4-540D-A67138CC7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t-EE" dirty="0"/>
              <a:t>Kadriorg </a:t>
            </a:r>
            <a:r>
              <a:rPr lang="et-EE" dirty="0" err="1"/>
              <a:t>Palace</a:t>
            </a:r>
            <a:r>
              <a:rPr lang="et-EE" dirty="0"/>
              <a:t> Art </a:t>
            </a:r>
            <a:r>
              <a:rPr lang="et-EE" dirty="0" err="1"/>
              <a:t>Museum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621D58-CF62-AA20-73C1-E108DE0172B3}"/>
              </a:ext>
            </a:extLst>
          </p:cNvPr>
          <p:cNvSpPr txBox="1"/>
          <p:nvPr/>
        </p:nvSpPr>
        <p:spPr>
          <a:xfrm>
            <a:off x="623886" y="2227391"/>
            <a:ext cx="402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only Baroque palace and park ensemble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in Estonia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built in 1718</a:t>
            </a:r>
          </a:p>
        </p:txBody>
      </p:sp>
    </p:spTree>
    <p:extLst>
      <p:ext uri="{BB962C8B-B14F-4D97-AF65-F5344CB8AC3E}">
        <p14:creationId xmlns:p14="http://schemas.microsoft.com/office/powerpoint/2010/main" val="252962210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225F9-0A3B-A8F8-DEAB-559603E5D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0182EEB-2F48-F493-5044-6E8806D745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14823" r="23619" b="4941"/>
          <a:stretch/>
        </p:blipFill>
        <p:spPr>
          <a:xfrm>
            <a:off x="8084634" y="-2"/>
            <a:ext cx="4106975" cy="305299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641A6-DC0B-D08C-3402-80FAF8F61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9294"/>
          <a:stretch/>
        </p:blipFill>
        <p:spPr>
          <a:xfrm>
            <a:off x="5006405" y="-1"/>
            <a:ext cx="3728224" cy="3052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04A7E0-453C-0437-C3A7-7A640C78E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b="2930"/>
          <a:stretch/>
        </p:blipFill>
        <p:spPr>
          <a:xfrm>
            <a:off x="5006014" y="3052995"/>
            <a:ext cx="7185595" cy="3805005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F678E31D-86CA-76C9-04C4-A463EB44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7522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Fotografiska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Tallinn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EE3BBD06-EB15-5993-AE29-2E62D30A5F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4025231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total</a:t>
            </a:r>
            <a:r>
              <a:rPr lang="et-EE" dirty="0">
                <a:solidFill>
                  <a:srgbClr val="FFFFFF"/>
                </a:solidFill>
              </a:rPr>
              <a:t> number of </a:t>
            </a:r>
            <a:r>
              <a:rPr lang="et-EE" dirty="0" err="1">
                <a:solidFill>
                  <a:srgbClr val="FFFFFF"/>
                </a:solidFill>
              </a:rPr>
              <a:t>unique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rooms</a:t>
            </a:r>
            <a:r>
              <a:rPr lang="et-EE" dirty="0">
                <a:solidFill>
                  <a:srgbClr val="FFFFFF"/>
                </a:solidFill>
              </a:rPr>
              <a:t>: 2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receptions</a:t>
            </a:r>
            <a:r>
              <a:rPr lang="et-EE" dirty="0">
                <a:solidFill>
                  <a:srgbClr val="FFFFFF"/>
                </a:solidFill>
              </a:rPr>
              <a:t>: 400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theatre</a:t>
            </a:r>
            <a:r>
              <a:rPr lang="et-EE" dirty="0">
                <a:solidFill>
                  <a:srgbClr val="FFFFFF"/>
                </a:solidFill>
              </a:rPr>
              <a:t>: 260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Seated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gala</a:t>
            </a:r>
            <a:r>
              <a:rPr lang="et-EE" dirty="0">
                <a:solidFill>
                  <a:srgbClr val="FFFFFF"/>
                </a:solidFill>
              </a:rPr>
              <a:t>: 130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Telliskivi Creative City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20 min </a:t>
            </a:r>
            <a:r>
              <a:rPr lang="et-EE" dirty="0" err="1">
                <a:solidFill>
                  <a:srgbClr val="FFFFFF"/>
                </a:solidFill>
              </a:rPr>
              <a:t>walking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airport</a:t>
            </a:r>
            <a:r>
              <a:rPr lang="et-EE" dirty="0">
                <a:solidFill>
                  <a:srgbClr val="FFFFFF"/>
                </a:solidFill>
              </a:rPr>
              <a:t>: 20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3ABCC535-1C2F-904B-C455-730E2290E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Visit Tallinn, Kaupo Kalda, </a:t>
            </a:r>
            <a:r>
              <a:rPr lang="et-EE" dirty="0" err="1"/>
              <a:t>Fotografiska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EC053-DE5C-9BE6-1CD2-863FED90AB56}"/>
              </a:ext>
            </a:extLst>
          </p:cNvPr>
          <p:cNvSpPr txBox="1"/>
          <p:nvPr/>
        </p:nvSpPr>
        <p:spPr>
          <a:xfrm>
            <a:off x="623886" y="2227391"/>
            <a:ext cx="402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atellite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gallery of Stockholm’s renowned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Fotografiska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photography museum</a:t>
            </a:r>
          </a:p>
        </p:txBody>
      </p:sp>
    </p:spTree>
    <p:extLst>
      <p:ext uri="{BB962C8B-B14F-4D97-AF65-F5344CB8AC3E}">
        <p14:creationId xmlns:p14="http://schemas.microsoft.com/office/powerpoint/2010/main" val="1347634046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room with couches and tvs&#10;&#10;Description automatically generated">
            <a:extLst>
              <a:ext uri="{FF2B5EF4-FFF2-40B4-BE49-F238E27FC236}">
                <a16:creationId xmlns:a16="http://schemas.microsoft.com/office/drawing/2014/main" id="{06C4F54F-79B8-D9FF-37D3-CF3F51A55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Club of Different Rooms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located in Telliskivi Creative City</a:t>
            </a:r>
            <a:endParaRPr lang="en-US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>
                <a:solidFill>
                  <a:srgbClr val="FFFFFF"/>
                </a:solidFill>
              </a:rPr>
              <a:t>equipped with an extensive multimedia system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green-screen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studio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reception</a:t>
            </a:r>
            <a:r>
              <a:rPr lang="et-EE" dirty="0">
                <a:solidFill>
                  <a:srgbClr val="FFFFFF"/>
                </a:solidFill>
              </a:rPr>
              <a:t> 250 </a:t>
            </a:r>
            <a:r>
              <a:rPr lang="et-EE" dirty="0" err="1">
                <a:solidFill>
                  <a:srgbClr val="FFFFFF"/>
                </a:solidFill>
              </a:rPr>
              <a:t>guests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theatre 150 </a:t>
            </a:r>
            <a:r>
              <a:rPr lang="et-EE" dirty="0" err="1">
                <a:solidFill>
                  <a:srgbClr val="FFFFFF"/>
                </a:solidFill>
              </a:rPr>
              <a:t>guests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Club of </a:t>
            </a:r>
            <a:r>
              <a:rPr lang="et-EE" dirty="0" err="1"/>
              <a:t>Different</a:t>
            </a:r>
            <a:r>
              <a:rPr lang="et-EE" dirty="0"/>
              <a:t> </a:t>
            </a:r>
            <a:r>
              <a:rPr lang="et-EE" dirty="0" err="1"/>
              <a:t>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912322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D0BEA36A-D3C2-47D4-A910-862FA42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excellent</a:t>
            </a:r>
            <a:r>
              <a:rPr lang="et-EE" dirty="0"/>
              <a:t> </a:t>
            </a:r>
            <a:r>
              <a:rPr lang="et-EE" dirty="0" err="1"/>
              <a:t>quality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business-class</a:t>
            </a:r>
            <a:r>
              <a:rPr lang="et-EE" dirty="0"/>
              <a:t> </a:t>
            </a:r>
            <a:r>
              <a:rPr lang="et-EE" dirty="0" err="1"/>
              <a:t>hotels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15240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C4F54F-79B8-D9FF-37D3-CF3F51A55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" b="781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4800" dirty="0" err="1">
                <a:solidFill>
                  <a:srgbClr val="FFFFFF"/>
                </a:solidFill>
                <a:latin typeface="Aino Headline"/>
              </a:rPr>
              <a:t>recently</a:t>
            </a:r>
            <a:r>
              <a:rPr lang="et-EE" sz="4800" dirty="0">
                <a:solidFill>
                  <a:srgbClr val="FFFFFF"/>
                </a:solidFill>
                <a:latin typeface="Aino Headline"/>
              </a:rPr>
              <a:t> </a:t>
            </a:r>
            <a:r>
              <a:rPr lang="et-EE" sz="4800" dirty="0" err="1">
                <a:solidFill>
                  <a:srgbClr val="FFFFFF"/>
                </a:solidFill>
                <a:latin typeface="Aino Headline"/>
              </a:rPr>
              <a:t>renovated</a:t>
            </a:r>
            <a:r>
              <a:rPr lang="et-EE" sz="4800" dirty="0">
                <a:solidFill>
                  <a:srgbClr val="FFFFFF"/>
                </a:solidFill>
                <a:latin typeface="Aino Headline"/>
              </a:rPr>
              <a:t> </a:t>
            </a:r>
            <a:r>
              <a:rPr lang="et-EE" sz="4800" dirty="0" err="1">
                <a:solidFill>
                  <a:srgbClr val="FFFFFF"/>
                </a:solidFill>
                <a:latin typeface="Aino Headline"/>
              </a:rPr>
              <a:t>hotels</a:t>
            </a: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Tallink Hotels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02870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76B13-BA01-7EA4-E7C3-650E68FBA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6F62AD4-483E-204F-9828-1E9E47C6D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" b="3204"/>
          <a:stretch/>
        </p:blipFill>
        <p:spPr>
          <a:xfrm>
            <a:off x="4884235" y="3010829"/>
            <a:ext cx="7307766" cy="3847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6A41F6-42E6-B8F6-A5DA-B060BC259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r="15303"/>
          <a:stretch/>
        </p:blipFill>
        <p:spPr>
          <a:xfrm>
            <a:off x="8463776" y="0"/>
            <a:ext cx="3728224" cy="302205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14323BA-7E25-3359-2F75-E7A33DAC2D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r="8956"/>
          <a:stretch/>
        </p:blipFill>
        <p:spPr>
          <a:xfrm>
            <a:off x="4884234" y="-1"/>
            <a:ext cx="3579541" cy="3010830"/>
          </a:xfr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E33E08CF-6C38-CCBC-A674-6C79047A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3996821" cy="1617674"/>
          </a:xfrm>
        </p:spPr>
        <p:txBody>
          <a:bodyPr/>
          <a:lstStyle/>
          <a:p>
            <a:pPr defTabSz="914400">
              <a:defRPr/>
            </a:pPr>
            <a:r>
              <a:rPr lang="et-EE" dirty="0" err="1"/>
              <a:t>s</a:t>
            </a:r>
            <a:r>
              <a:rPr lang="et-EE" sz="5000" dirty="0" err="1"/>
              <a:t>pacious</a:t>
            </a:r>
            <a:r>
              <a:rPr lang="et-EE" sz="5000" dirty="0"/>
              <a:t> </a:t>
            </a:r>
            <a:r>
              <a:rPr lang="et-EE" sz="5000" dirty="0" err="1"/>
              <a:t>rooms</a:t>
            </a:r>
            <a:r>
              <a:rPr lang="et-EE" sz="5000" dirty="0"/>
              <a:t>, </a:t>
            </a:r>
            <a:r>
              <a:rPr lang="et-EE" sz="5000" dirty="0" err="1"/>
              <a:t>great</a:t>
            </a:r>
            <a:r>
              <a:rPr lang="et-EE" sz="5000" dirty="0"/>
              <a:t> </a:t>
            </a:r>
            <a:r>
              <a:rPr lang="et-EE" sz="5000" dirty="0" err="1"/>
              <a:t>value</a:t>
            </a:r>
            <a:r>
              <a:rPr lang="et-EE" sz="5000" dirty="0"/>
              <a:t> </a:t>
            </a:r>
            <a:r>
              <a:rPr lang="et-EE" sz="5000" dirty="0" err="1"/>
              <a:t>for</a:t>
            </a:r>
            <a:r>
              <a:rPr lang="et-EE" sz="5000" dirty="0"/>
              <a:t> </a:t>
            </a:r>
            <a:r>
              <a:rPr lang="et-EE" sz="5000" dirty="0" err="1"/>
              <a:t>money</a:t>
            </a:r>
            <a:endParaRPr lang="et-EE" sz="5000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CD3B33AF-AB76-9CD1-C93E-0AF973E2C6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3996821" cy="3960813"/>
          </a:xfrm>
        </p:spPr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w</a:t>
            </a:r>
            <a:r>
              <a:rPr lang="en-US" dirty="0">
                <a:solidFill>
                  <a:srgbClr val="FFFFFF"/>
                </a:solidFill>
              </a:rPr>
              <a:t>ide range of 3-5 star hotels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>
                <a:solidFill>
                  <a:srgbClr val="FFFFFF"/>
                </a:solidFill>
              </a:rPr>
              <a:t>from international chains to boutique properties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>
                <a:solidFill>
                  <a:srgbClr val="FFFFFF"/>
                </a:solidFill>
              </a:rPr>
              <a:t>7,600 hotel rooms in total in Tallinn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p</a:t>
            </a:r>
            <a:r>
              <a:rPr lang="en-US" dirty="0" err="1">
                <a:solidFill>
                  <a:srgbClr val="FFFFFF"/>
                </a:solidFill>
              </a:rPr>
              <a:t>lenty</a:t>
            </a:r>
            <a:r>
              <a:rPr lang="en-US" dirty="0">
                <a:solidFill>
                  <a:srgbClr val="FFFFFF"/>
                </a:solidFill>
              </a:rPr>
              <a:t> of Green Key hotels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7AFE4D66-2DBA-CD61-FB8F-C3C32E504B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2" y="2543695"/>
            <a:ext cx="475203" cy="3693593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Mövenpick</a:t>
            </a:r>
            <a:r>
              <a:rPr lang="et-EE" dirty="0"/>
              <a:t> Hotel Tallinn, </a:t>
            </a:r>
            <a:r>
              <a:rPr lang="et-EE" dirty="0" err="1"/>
              <a:t>Radisson</a:t>
            </a:r>
            <a:r>
              <a:rPr lang="et-EE" dirty="0"/>
              <a:t> </a:t>
            </a:r>
            <a:r>
              <a:rPr lang="et-EE" dirty="0" err="1"/>
              <a:t>Blu</a:t>
            </a:r>
            <a:r>
              <a:rPr lang="et-EE" dirty="0"/>
              <a:t> Hotel Olümpia, Nordic Hotel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154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white car on the street&#10;&#10;Description automatically generated">
            <a:extLst>
              <a:ext uri="{FF2B5EF4-FFF2-40B4-BE49-F238E27FC236}">
                <a16:creationId xmlns:a16="http://schemas.microsoft.com/office/drawing/2014/main" id="{2F0A4AAF-EC64-003C-30A6-EB8CA846E2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A6AE6A79-19CD-623E-DCAA-C0A19D3646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l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and of </a:t>
            </a:r>
            <a:b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</a:b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n-ea"/>
                <a:cs typeface="+mn-cs"/>
              </a:rPr>
              <a:t>startups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1500+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startups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unicorns -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#1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per capita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in Europe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raised around €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t-EE" dirty="0">
                <a:solidFill>
                  <a:srgbClr val="FFFFFF"/>
                </a:solidFill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 in funding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since 2010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Estonian Startup Visa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&amp;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Scale-up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Visa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supportive ecosystem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>
                <a:solidFill>
                  <a:srgbClr val="FFFFFF"/>
                </a:solidFill>
              </a:rPr>
              <a:t>Nordic </a:t>
            </a:r>
            <a:r>
              <a:rPr lang="et-EE" dirty="0" err="1">
                <a:solidFill>
                  <a:srgbClr val="FFFFFF"/>
                </a:solidFill>
              </a:rPr>
              <a:t>Deep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Tech</a:t>
            </a:r>
            <a:r>
              <a:rPr lang="et-EE" dirty="0">
                <a:solidFill>
                  <a:srgbClr val="FFFFFF"/>
                </a:solidFill>
              </a:rPr>
              <a:t> Valley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Bolt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6486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F1F5-2E36-5F37-C8BC-476828EA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D58E5A5-875F-569C-8C08-CBB321B0C6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B8FEFDAC-0620-D2E9-0FB1-E3ED31B53E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337B5265-3924-CB75-05B2-B70E7A7B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boutique</a:t>
            </a: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hotels</a:t>
            </a: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in Tallinn </a:t>
            </a:r>
            <a:r>
              <a:rPr kumimoji="0" lang="et-E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old</a:t>
            </a: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town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957EE014-E0EF-B8B6-E184-03D71BC18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Nunne</a:t>
            </a:r>
            <a:r>
              <a:rPr lang="et-EE" dirty="0"/>
              <a:t> Boutique Hotel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27026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4FE9A-DC1A-E0C8-C1AD-2912BEC24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028C43-8E88-AE4B-4BB8-15C89D181D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25355" b="11868"/>
          <a:stretch/>
        </p:blipFill>
        <p:spPr>
          <a:xfrm>
            <a:off x="8463776" y="0"/>
            <a:ext cx="3728224" cy="302205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ED96E9-B069-74B0-FCA4-9730B72A75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 t="16285" b="305"/>
          <a:stretch/>
        </p:blipFill>
        <p:spPr>
          <a:xfrm>
            <a:off x="4884234" y="-1"/>
            <a:ext cx="3579541" cy="301083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518557-8505-D53F-A612-595972819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b="10516"/>
          <a:stretch/>
        </p:blipFill>
        <p:spPr>
          <a:xfrm>
            <a:off x="4884235" y="3010829"/>
            <a:ext cx="7307766" cy="3847171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85C4EF52-BC4E-C8D9-C5E7-B5F8073B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260347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m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odern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meeting facilities in hotels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F2394137-E881-7977-302F-CB14295D6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>
                <a:solidFill>
                  <a:srgbClr val="FFFFFF"/>
                </a:solidFill>
              </a:rPr>
              <a:t>up to 530 guests theatre style; 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>
                <a:solidFill>
                  <a:srgbClr val="FFFFFF"/>
                </a:solidFill>
              </a:rPr>
              <a:t>breakout rooms for parallel sessions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27180E38-563B-5A44-4C44-FD63A10BE4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2870791"/>
            <a:ext cx="360362" cy="3366497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t-EE" dirty="0"/>
              <a:t>Hilton Tallinn Park, Swissôtel Tallinn, </a:t>
            </a:r>
            <a:r>
              <a:rPr lang="et-EE" dirty="0" err="1"/>
              <a:t>Mövenpick</a:t>
            </a:r>
            <a:r>
              <a:rPr lang="et-EE" dirty="0"/>
              <a:t> Hotel Tallinn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624809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0000">
                <a:alpha val="25000"/>
              </a:srgbClr>
            </a:gs>
            <a:gs pos="29000">
              <a:srgbClr val="000000">
                <a:lumMod val="0"/>
                <a:alpha val="16467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107213-4324-4E58-9362-6F30BD6A9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BE0F22-4648-75A7-7A5F-C590626E2D7F}"/>
              </a:ext>
            </a:extLst>
          </p:cNvPr>
          <p:cNvSpPr/>
          <p:nvPr/>
        </p:nvSpPr>
        <p:spPr>
          <a:xfrm>
            <a:off x="0" y="0"/>
            <a:ext cx="12989491" cy="6858000"/>
          </a:xfrm>
          <a:prstGeom prst="rect">
            <a:avLst/>
          </a:prstGeom>
          <a:gradFill>
            <a:gsLst>
              <a:gs pos="100000">
                <a:srgbClr val="000000">
                  <a:alpha val="37000"/>
                </a:srgbClr>
              </a:gs>
              <a:gs pos="38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68577-E595-41F2-A696-DB737EC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6" y="620712"/>
            <a:ext cx="11441114" cy="1617674"/>
          </a:xfrm>
        </p:spPr>
        <p:txBody>
          <a:bodyPr/>
          <a:lstStyle/>
          <a:p>
            <a:r>
              <a:rPr lang="et-EE" sz="5400" dirty="0" err="1"/>
              <a:t>many</a:t>
            </a:r>
            <a:r>
              <a:rPr lang="et-EE" sz="5400" dirty="0"/>
              <a:t> </a:t>
            </a:r>
            <a:r>
              <a:rPr lang="et-EE" sz="5400" dirty="0" err="1"/>
              <a:t>hotels</a:t>
            </a:r>
            <a:r>
              <a:rPr lang="et-EE" sz="5400" dirty="0"/>
              <a:t> have </a:t>
            </a:r>
            <a:r>
              <a:rPr lang="et-EE" sz="5400" dirty="0" err="1"/>
              <a:t>spa</a:t>
            </a:r>
            <a:r>
              <a:rPr lang="et-EE" sz="5400" dirty="0"/>
              <a:t> </a:t>
            </a:r>
            <a:br>
              <a:rPr lang="et-EE" sz="5400" dirty="0"/>
            </a:br>
            <a:r>
              <a:rPr lang="et-EE" sz="5400" dirty="0" err="1"/>
              <a:t>or</a:t>
            </a:r>
            <a:r>
              <a:rPr lang="et-EE" sz="5400" dirty="0"/>
              <a:t> </a:t>
            </a:r>
            <a:r>
              <a:rPr lang="et-EE" sz="5400" dirty="0" err="1"/>
              <a:t>relaxation</a:t>
            </a:r>
            <a:r>
              <a:rPr lang="et-EE" sz="5400" dirty="0"/>
              <a:t> </a:t>
            </a:r>
            <a:r>
              <a:rPr lang="et-EE" sz="5400" dirty="0" err="1"/>
              <a:t>area</a:t>
            </a:r>
            <a:br>
              <a:rPr lang="et-EE" dirty="0"/>
            </a:b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197109157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D5358FF5-C08C-E545-A22C-3F51D12BBA4F}"/>
              </a:ext>
            </a:extLst>
          </p:cNvPr>
          <p:cNvSpPr/>
          <p:nvPr/>
        </p:nvSpPr>
        <p:spPr>
          <a:xfrm flipH="1" flipV="1">
            <a:off x="0" y="-55563"/>
            <a:ext cx="5139537" cy="2970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solidFill>
            <a:srgbClr val="0901E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/>
            </a:pPr>
            <a:endParaRPr sz="90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496" name="Picture 6" descr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720" y="3606998"/>
            <a:ext cx="2496769" cy="1766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icture 2" descr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15" b="14536"/>
          <a:stretch/>
        </p:blipFill>
        <p:spPr>
          <a:xfrm>
            <a:off x="2270385" y="3903104"/>
            <a:ext cx="1722059" cy="151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icture 3" descr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665" y="5730782"/>
            <a:ext cx="3179515" cy="674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icture 7" descr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7567" y="3315669"/>
            <a:ext cx="2820055" cy="82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Picture 28" descr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537" y="5864371"/>
            <a:ext cx="3444520" cy="387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Picture 30" descr="Picture 3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9" y="3563657"/>
            <a:ext cx="2023432" cy="1676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066" y="4517376"/>
            <a:ext cx="2322756" cy="34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Picture 6" descr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1504" y="5437065"/>
            <a:ext cx="1254001" cy="996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icture 8" descr="Picture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852" y="2246198"/>
            <a:ext cx="1550781" cy="996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Picture 2" descr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846" y="3805582"/>
            <a:ext cx="1192794" cy="1192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icture 20" descr="Picture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224" y="769345"/>
            <a:ext cx="3267183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ECB member hotels"/>
          <p:cNvSpPr txBox="1"/>
          <p:nvPr/>
        </p:nvSpPr>
        <p:spPr>
          <a:xfrm>
            <a:off x="724594" y="601911"/>
            <a:ext cx="415577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1828800">
              <a:defRPr sz="10000">
                <a:solidFill>
                  <a:srgbClr val="0000F0"/>
                </a:solidFill>
                <a:latin typeface="Aino Headline"/>
                <a:ea typeface="Aino Headline"/>
                <a:cs typeface="Aino Headline"/>
                <a:sym typeface="Aino Headline"/>
              </a:defRPr>
            </a:lvl1pPr>
          </a:lstStyle>
          <a:p>
            <a:pPr defTabSz="914400">
              <a:defRPr/>
            </a:pPr>
            <a:r>
              <a:rPr sz="5000" dirty="0">
                <a:solidFill>
                  <a:prstClr val="white"/>
                </a:solidFill>
              </a:rPr>
              <a:t>ECB member hotels</a:t>
            </a:r>
          </a:p>
        </p:txBody>
      </p:sp>
      <p:pic>
        <p:nvPicPr>
          <p:cNvPr id="503" name="Picture 2" descr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452" y="872741"/>
            <a:ext cx="1855456" cy="1855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29709B-8F34-8FEC-9383-970F39FDC3A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207" y="2831255"/>
            <a:ext cx="1328416" cy="12666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C43C4F-0970-083D-35FD-642BF37F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44" y="2199247"/>
            <a:ext cx="1550781" cy="8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D0BEA36A-D3C2-47D4-A910-862FA42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mouthwatering</a:t>
            </a:r>
            <a:r>
              <a:rPr lang="et-EE" dirty="0"/>
              <a:t> </a:t>
            </a:r>
            <a:r>
              <a:rPr lang="et-EE" dirty="0" err="1"/>
              <a:t>restaurants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flavour</a:t>
            </a:r>
            <a:r>
              <a:rPr lang="et-EE" dirty="0"/>
              <a:t> </a:t>
            </a:r>
            <a:r>
              <a:rPr lang="et-EE" dirty="0" err="1"/>
              <a:t>seekers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327983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2663F-ADAF-AA62-C7D1-814E7F44A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CC724D-4EB7-5458-8D3C-57D275F7F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8903"/>
          <a:stretch/>
        </p:blipFill>
        <p:spPr>
          <a:xfrm>
            <a:off x="8463776" y="0"/>
            <a:ext cx="3728224" cy="302205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61F31C0-1451-0EB8-FDD9-4590A24349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r="10395"/>
          <a:stretch/>
        </p:blipFill>
        <p:spPr>
          <a:xfrm>
            <a:off x="4884234" y="-1"/>
            <a:ext cx="3579541" cy="301083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3FDB13-124A-111E-E234-0A133C9A6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" b="3204"/>
          <a:stretch/>
        </p:blipFill>
        <p:spPr>
          <a:xfrm>
            <a:off x="4884235" y="3010829"/>
            <a:ext cx="7307766" cy="3847171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E31E6CCB-FE29-BB3E-C4F7-5A9B2CE6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1718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Michelin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star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fine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dining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restaurants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1DADF83-275D-D088-9D58-952C6F0185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0" indent="0" defTabSz="914400">
              <a:spcBef>
                <a:spcPts val="0"/>
              </a:spcBef>
              <a:buClrTx/>
              <a:buNone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restaurant </a:t>
            </a:r>
            <a:r>
              <a:rPr lang="et-EE" dirty="0" err="1">
                <a:solidFill>
                  <a:srgbClr val="FFFFFF"/>
                </a:solidFill>
              </a:rPr>
              <a:t>capacity</a:t>
            </a:r>
            <a:r>
              <a:rPr lang="et-EE" dirty="0">
                <a:solidFill>
                  <a:srgbClr val="FFFFFF"/>
                </a:solidFill>
              </a:rPr>
              <a:t>: 40 </a:t>
            </a:r>
            <a:r>
              <a:rPr lang="et-EE" dirty="0" err="1">
                <a:solidFill>
                  <a:srgbClr val="FFFFFF"/>
                </a:solidFill>
              </a:rPr>
              <a:t>seats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Michelin: </a:t>
            </a:r>
            <a:r>
              <a:rPr lang="et-EE" dirty="0" err="1">
                <a:solidFill>
                  <a:srgbClr val="FFFFFF"/>
                </a:solidFill>
              </a:rPr>
              <a:t>two</a:t>
            </a:r>
            <a:r>
              <a:rPr lang="et-EE" dirty="0">
                <a:solidFill>
                  <a:srgbClr val="FFFFFF"/>
                </a:solidFill>
              </a:rPr>
              <a:t> s</a:t>
            </a:r>
            <a:r>
              <a:rPr lang="en-US" dirty="0">
                <a:solidFill>
                  <a:srgbClr val="FFFFFF"/>
                </a:solidFill>
              </a:rPr>
              <a:t>tar</a:t>
            </a:r>
            <a:r>
              <a:rPr lang="et-EE" dirty="0">
                <a:solidFill>
                  <a:srgbClr val="FFFFFF"/>
                </a:solidFill>
              </a:rPr>
              <a:t>s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prebookings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only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international</a:t>
            </a:r>
            <a:r>
              <a:rPr lang="et-EE" dirty="0">
                <a:solidFill>
                  <a:srgbClr val="FFFFFF"/>
                </a:solidFill>
              </a:rPr>
              <a:t> &amp; </a:t>
            </a:r>
            <a:r>
              <a:rPr lang="et-EE" dirty="0" err="1">
                <a:solidFill>
                  <a:srgbClr val="FFFFFF"/>
                </a:solidFill>
              </a:rPr>
              <a:t>fusion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interior</a:t>
            </a:r>
            <a:r>
              <a:rPr lang="et-EE" dirty="0">
                <a:solidFill>
                  <a:srgbClr val="FFFFFF"/>
                </a:solidFill>
              </a:rPr>
              <a:t>: sea </a:t>
            </a:r>
            <a:r>
              <a:rPr lang="et-EE" dirty="0" err="1">
                <a:solidFill>
                  <a:srgbClr val="FFFFFF"/>
                </a:solidFill>
              </a:rPr>
              <a:t>view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Noblessner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district</a:t>
            </a:r>
            <a:r>
              <a:rPr lang="et-EE" dirty="0">
                <a:solidFill>
                  <a:srgbClr val="FFFFFF"/>
                </a:solidFill>
              </a:rPr>
              <a:t>,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10 min by </a:t>
            </a:r>
            <a:r>
              <a:rPr lang="et-EE" dirty="0" err="1">
                <a:solidFill>
                  <a:srgbClr val="FFFFFF"/>
                </a:solidFill>
              </a:rPr>
              <a:t>car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A35DAFA7-B4BB-58F4-D60C-CF1F66C3B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Lauri Laan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DB844-5EE7-A57C-27BC-EF29B1878DFF}"/>
              </a:ext>
            </a:extLst>
          </p:cNvPr>
          <p:cNvSpPr txBox="1"/>
          <p:nvPr/>
        </p:nvSpPr>
        <p:spPr>
          <a:xfrm>
            <a:off x="595478" y="3228945"/>
            <a:ext cx="4025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180° by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Matthias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Diether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restaurant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097794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6B6E4-7881-2F8B-8739-FBB5E28DF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6B9253-2476-E99B-B780-8382499F6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6" b="19426"/>
          <a:stretch/>
        </p:blipFill>
        <p:spPr>
          <a:xfrm>
            <a:off x="8463776" y="0"/>
            <a:ext cx="3728224" cy="302205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FDE6E3E-977E-7198-4DD3-379B3B96C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t="561" r="19941" b="9540"/>
          <a:stretch/>
        </p:blipFill>
        <p:spPr>
          <a:xfrm>
            <a:off x="4884234" y="-1"/>
            <a:ext cx="3579541" cy="301083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7D7569-C114-43E3-0461-81F139369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2" b="32452"/>
          <a:stretch/>
        </p:blipFill>
        <p:spPr>
          <a:xfrm>
            <a:off x="4884235" y="3010829"/>
            <a:ext cx="7307766" cy="3847171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339A90CE-46E8-31E6-8B62-F355D19A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1718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street</a:t>
            </a: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food</a:t>
            </a:r>
            <a:r>
              <a:rPr kumimoji="0" lang="et-E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restaurants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48C54EA9-DE7B-5C9D-E8F7-98A4BA20E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0" indent="0" defTabSz="914400">
              <a:spcBef>
                <a:spcPts val="0"/>
              </a:spcBef>
              <a:buClrTx/>
              <a:buNone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restaurant </a:t>
            </a:r>
            <a:r>
              <a:rPr lang="et-EE" dirty="0" err="1">
                <a:solidFill>
                  <a:srgbClr val="FFFFFF"/>
                </a:solidFill>
              </a:rPr>
              <a:t>capacity</a:t>
            </a:r>
            <a:r>
              <a:rPr lang="et-EE" dirty="0">
                <a:solidFill>
                  <a:srgbClr val="FFFFFF"/>
                </a:solidFill>
              </a:rPr>
              <a:t>: 32 </a:t>
            </a:r>
            <a:r>
              <a:rPr lang="et-EE" dirty="0" err="1">
                <a:solidFill>
                  <a:srgbClr val="FFFFFF"/>
                </a:solidFill>
              </a:rPr>
              <a:t>seats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streetfood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interior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locomotive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Telliskivi Creative City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15 min </a:t>
            </a:r>
            <a:r>
              <a:rPr lang="et-EE" dirty="0" err="1">
                <a:solidFill>
                  <a:srgbClr val="FFFFFF"/>
                </a:solidFill>
              </a:rPr>
              <a:t>walking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CACE42E4-8DAB-8BCC-A22C-E62B467866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Peatus restaurant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3046D-6A8F-088E-60E8-109E67436E6E}"/>
              </a:ext>
            </a:extLst>
          </p:cNvPr>
          <p:cNvSpPr txBox="1"/>
          <p:nvPr/>
        </p:nvSpPr>
        <p:spPr>
          <a:xfrm>
            <a:off x="495725" y="2447753"/>
            <a:ext cx="402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Locomotive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restaurant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Peatus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0539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ABAFE-8971-454E-26AF-BB8D4D322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E7746C-BDE0-E0CC-7840-0B1541F7A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r="8826"/>
          <a:stretch/>
        </p:blipFill>
        <p:spPr>
          <a:xfrm>
            <a:off x="8463776" y="0"/>
            <a:ext cx="3728224" cy="302205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C19A99-603B-9721-7621-8A9CDD6F0D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r="10395"/>
          <a:stretch/>
        </p:blipFill>
        <p:spPr>
          <a:xfrm>
            <a:off x="4884234" y="-1"/>
            <a:ext cx="3579541" cy="301083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ABA9DB-9B01-3F2F-1C3C-66E655306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" b="3204"/>
          <a:stretch/>
        </p:blipFill>
        <p:spPr>
          <a:xfrm>
            <a:off x="4884235" y="3010829"/>
            <a:ext cx="7307766" cy="3847171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0F843B64-31FD-6152-1859-F35500D3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26034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4400" dirty="0" err="1"/>
              <a:t>medieval</a:t>
            </a:r>
            <a:r>
              <a:rPr lang="et-EE" sz="4400" dirty="0"/>
              <a:t> </a:t>
            </a:r>
            <a:r>
              <a:rPr lang="et-EE" sz="4400" dirty="0" err="1"/>
              <a:t>feast</a:t>
            </a:r>
            <a:r>
              <a:rPr lang="et-EE" sz="4400" dirty="0"/>
              <a:t> at </a:t>
            </a:r>
            <a:r>
              <a:rPr lang="et-EE" sz="4400" dirty="0" err="1"/>
              <a:t>rich</a:t>
            </a:r>
            <a:r>
              <a:rPr lang="et-EE" sz="4400" dirty="0"/>
              <a:t> </a:t>
            </a:r>
            <a:r>
              <a:rPr lang="et-EE" sz="4400" dirty="0" err="1"/>
              <a:t>merchant’s</a:t>
            </a:r>
            <a:r>
              <a:rPr lang="et-EE" sz="4400" dirty="0"/>
              <a:t> </a:t>
            </a:r>
            <a:r>
              <a:rPr lang="et-EE" sz="4400" dirty="0" err="1"/>
              <a:t>home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25AE3E26-0C74-88B7-0147-74E4023C1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0" indent="0" defTabSz="914400">
              <a:spcBef>
                <a:spcPts val="0"/>
              </a:spcBef>
              <a:buClrTx/>
              <a:buNone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restaurant </a:t>
            </a:r>
            <a:r>
              <a:rPr lang="et-EE" dirty="0" err="1">
                <a:solidFill>
                  <a:srgbClr val="FFFFFF"/>
                </a:solidFill>
              </a:rPr>
              <a:t>capacity</a:t>
            </a:r>
            <a:r>
              <a:rPr lang="et-EE" dirty="0">
                <a:solidFill>
                  <a:srgbClr val="FFFFFF"/>
                </a:solidFill>
              </a:rPr>
              <a:t>: 300 </a:t>
            </a:r>
            <a:r>
              <a:rPr lang="et-EE" dirty="0" err="1">
                <a:solidFill>
                  <a:srgbClr val="FFFFFF"/>
                </a:solidFill>
              </a:rPr>
              <a:t>seats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floors</a:t>
            </a:r>
            <a:r>
              <a:rPr lang="et-EE" dirty="0">
                <a:solidFill>
                  <a:srgbClr val="FFFFFF"/>
                </a:solidFill>
              </a:rPr>
              <a:t>: 3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private</a:t>
            </a:r>
            <a:r>
              <a:rPr lang="et-EE" dirty="0">
                <a:solidFill>
                  <a:srgbClr val="FFFFFF"/>
                </a:solidFill>
              </a:rPr>
              <a:t> floor: 80 </a:t>
            </a:r>
            <a:r>
              <a:rPr lang="et-EE" dirty="0" err="1">
                <a:solidFill>
                  <a:srgbClr val="FFFFFF"/>
                </a:solidFill>
              </a:rPr>
              <a:t>seats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medieval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feast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interior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authentic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medieval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Tallinn </a:t>
            </a:r>
            <a:r>
              <a:rPr lang="et-EE" dirty="0" err="1">
                <a:solidFill>
                  <a:srgbClr val="FFFFFF"/>
                </a:solidFill>
              </a:rPr>
              <a:t>old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town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C6DFB495-FD17-7EF1-1416-87B5AC81D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Olde</a:t>
            </a:r>
            <a:r>
              <a:rPr lang="et-EE" dirty="0"/>
              <a:t> Hansa restaurant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60949-B47C-D6C4-7FF0-F202CFA10C31}"/>
              </a:ext>
            </a:extLst>
          </p:cNvPr>
          <p:cNvSpPr txBox="1"/>
          <p:nvPr/>
        </p:nvSpPr>
        <p:spPr>
          <a:xfrm>
            <a:off x="595478" y="3383280"/>
            <a:ext cx="402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Olde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Hansa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restaurant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248121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D6433-BA4E-3D05-C24F-E74BFE16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91243D-9E65-1980-9725-4030BEC36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r="2684" b="9455"/>
          <a:stretch/>
        </p:blipFill>
        <p:spPr>
          <a:xfrm>
            <a:off x="8463776" y="0"/>
            <a:ext cx="3728224" cy="302205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3A1F65B-0E71-CEE8-D4BC-4D412842CC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r="16563"/>
          <a:stretch/>
        </p:blipFill>
        <p:spPr>
          <a:xfrm>
            <a:off x="4884234" y="-1"/>
            <a:ext cx="3579541" cy="301083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39F764-A4B5-4CDA-D609-0B4221AC6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 b="14903"/>
          <a:stretch/>
        </p:blipFill>
        <p:spPr>
          <a:xfrm>
            <a:off x="4884235" y="3010829"/>
            <a:ext cx="7307766" cy="3847171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0B6C4E6F-FB31-8592-8583-18DE205E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1718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z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ero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waste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dinner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B0698B6C-59FE-03CF-543E-CD0C180758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0" indent="0" defTabSz="914400">
              <a:spcBef>
                <a:spcPts val="0"/>
              </a:spcBef>
              <a:buClrTx/>
              <a:buNone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restaurant </a:t>
            </a:r>
            <a:r>
              <a:rPr lang="et-EE" dirty="0" err="1">
                <a:solidFill>
                  <a:srgbClr val="FFFFFF"/>
                </a:solidFill>
              </a:rPr>
              <a:t>capacity</a:t>
            </a:r>
            <a:r>
              <a:rPr lang="et-EE" dirty="0">
                <a:solidFill>
                  <a:srgbClr val="FFFFFF"/>
                </a:solidFill>
              </a:rPr>
              <a:t>: 80 </a:t>
            </a:r>
            <a:r>
              <a:rPr lang="et-EE" dirty="0" err="1">
                <a:solidFill>
                  <a:srgbClr val="FFFFFF"/>
                </a:solidFill>
              </a:rPr>
              <a:t>seats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Michelin: Green </a:t>
            </a:r>
            <a:r>
              <a:rPr lang="et-EE" dirty="0" err="1">
                <a:solidFill>
                  <a:srgbClr val="FFFFFF"/>
                </a:solidFill>
              </a:rPr>
              <a:t>star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zero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waste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international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interior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rooftop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Telliskivi Creative City,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15 min </a:t>
            </a:r>
            <a:r>
              <a:rPr lang="et-EE" dirty="0" err="1">
                <a:solidFill>
                  <a:srgbClr val="FFFFFF"/>
                </a:solidFill>
              </a:rPr>
              <a:t>walking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C283686B-D222-C644-9077-88EE0C3193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 err="1"/>
              <a:t>Fotografiska</a:t>
            </a:r>
            <a:r>
              <a:rPr lang="et-EE" dirty="0"/>
              <a:t>, Lauri Laan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254471-2D94-3BED-433C-21A3BFC6190A}"/>
              </a:ext>
            </a:extLst>
          </p:cNvPr>
          <p:cNvSpPr txBox="1"/>
          <p:nvPr/>
        </p:nvSpPr>
        <p:spPr>
          <a:xfrm>
            <a:off x="495725" y="2447753"/>
            <a:ext cx="402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Fotografiska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restaurant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02360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D4A86-07A2-0FEB-4EAC-77981CE50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2C0325-D2BA-D59F-70E7-48A0FB19E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17878"/>
          <a:stretch/>
        </p:blipFill>
        <p:spPr>
          <a:xfrm>
            <a:off x="8463776" y="0"/>
            <a:ext cx="3728224" cy="302205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996DB49-9C37-B130-4A07-FB4FC54CEA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r="25762" b="21510"/>
          <a:stretch/>
        </p:blipFill>
        <p:spPr>
          <a:xfrm>
            <a:off x="4884234" y="-1"/>
            <a:ext cx="3579541" cy="301083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6EE6E7-629E-ABE0-C522-97B25CBD7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 b="10492"/>
          <a:stretch/>
        </p:blipFill>
        <p:spPr>
          <a:xfrm>
            <a:off x="4884235" y="3010829"/>
            <a:ext cx="7307766" cy="3847171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BDF738FC-7794-7BFB-C0B1-B6CDF3F8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617186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located in </a:t>
            </a:r>
            <a:br>
              <a: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reused industrial buildings </a:t>
            </a:r>
            <a:r>
              <a: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&amp;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districts 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960B2087-F327-C41C-F6CF-33A5791BB3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0" indent="0" defTabSz="914400">
              <a:spcBef>
                <a:spcPts val="0"/>
              </a:spcBef>
              <a:buClrTx/>
              <a:buNone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restaurant </a:t>
            </a:r>
            <a:r>
              <a:rPr lang="et-EE" dirty="0" err="1">
                <a:solidFill>
                  <a:srgbClr val="FFFFFF"/>
                </a:solidFill>
              </a:rPr>
              <a:t>capacity</a:t>
            </a:r>
            <a:r>
              <a:rPr lang="et-EE" dirty="0">
                <a:solidFill>
                  <a:srgbClr val="FFFFFF"/>
                </a:solidFill>
              </a:rPr>
              <a:t>: 90 </a:t>
            </a:r>
            <a:r>
              <a:rPr lang="et-EE" dirty="0" err="1">
                <a:solidFill>
                  <a:srgbClr val="FFFFFF"/>
                </a:solidFill>
              </a:rPr>
              <a:t>seats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Michelin: </a:t>
            </a:r>
            <a:r>
              <a:rPr lang="et-EE" dirty="0" err="1">
                <a:solidFill>
                  <a:srgbClr val="FFFFFF"/>
                </a:solidFill>
              </a:rPr>
              <a:t>Bib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Gourmand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style</a:t>
            </a:r>
            <a:r>
              <a:rPr lang="et-EE" dirty="0">
                <a:solidFill>
                  <a:srgbClr val="FFFFFF"/>
                </a:solidFill>
              </a:rPr>
              <a:t>: modern </a:t>
            </a:r>
            <a:r>
              <a:rPr lang="et-EE" dirty="0" err="1">
                <a:solidFill>
                  <a:srgbClr val="FFFFFF"/>
                </a:solidFill>
              </a:rPr>
              <a:t>classics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interior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industrial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Noblessner</a:t>
            </a:r>
            <a:r>
              <a:rPr lang="et-EE" dirty="0">
                <a:solidFill>
                  <a:srgbClr val="FFFFFF"/>
                </a:solidFill>
              </a:rPr>
              <a:t> port </a:t>
            </a:r>
            <a:r>
              <a:rPr lang="et-EE" dirty="0" err="1">
                <a:solidFill>
                  <a:srgbClr val="FFFFFF"/>
                </a:solidFill>
              </a:rPr>
              <a:t>district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to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centre</a:t>
            </a:r>
            <a:r>
              <a:rPr lang="et-EE" dirty="0">
                <a:solidFill>
                  <a:srgbClr val="FFFFFF"/>
                </a:solidFill>
              </a:rPr>
              <a:t>: 10 min by </a:t>
            </a:r>
            <a:r>
              <a:rPr lang="et-EE" dirty="0" err="1">
                <a:solidFill>
                  <a:srgbClr val="FFFFFF"/>
                </a:solidFill>
              </a:rPr>
              <a:t>taxi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7DE24955-B09A-4636-EE29-DD9B1E4742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Peatus restaurant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F10ED-7C15-856F-CF57-F59990A876A2}"/>
              </a:ext>
            </a:extLst>
          </p:cNvPr>
          <p:cNvSpPr txBox="1"/>
          <p:nvPr/>
        </p:nvSpPr>
        <p:spPr>
          <a:xfrm>
            <a:off x="595478" y="3228945"/>
            <a:ext cx="402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Lore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Bistro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7575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ake surrounded by trees&#10;&#10;Description automatically generated">
            <a:extLst>
              <a:ext uri="{FF2B5EF4-FFF2-40B4-BE49-F238E27FC236}">
                <a16:creationId xmlns:a16="http://schemas.microsoft.com/office/drawing/2014/main" id="{E516D59D-24A2-3BDF-1CA4-EE5F2FA5B1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 b="12474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0CFE6428-AD4F-1472-2CB7-9CE7271469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green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and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clean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70% of the country covered by wilderness (forests, wetlands)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more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than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2,300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islands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one of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cleanest air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in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world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indent="-342900" defTabSz="914400">
              <a:spcBef>
                <a:spcPts val="0"/>
              </a:spcBef>
              <a:buClrTx/>
              <a:buFont typeface="Aino" panose="02000603040504020204" pitchFamily="50" charset="-70"/>
              <a:buChar char="+"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Green Key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certified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hotels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restaurants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venues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342900" indent="-342900" defTabSz="914400">
              <a:spcBef>
                <a:spcPts val="0"/>
              </a:spcBef>
              <a:buClrTx/>
              <a:buFont typeface="Aino" panose="02000603040504020204" pitchFamily="50" charset="-70"/>
              <a:buChar char="+"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Michelin </a:t>
            </a:r>
            <a:r>
              <a:rPr lang="et-EE" dirty="0" err="1">
                <a:solidFill>
                  <a:srgbClr val="FFFFFF"/>
                </a:solidFill>
              </a:rPr>
              <a:t>green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star</a:t>
            </a:r>
            <a:r>
              <a:rPr lang="et-EE" dirty="0">
                <a:solidFill>
                  <a:srgbClr val="FFFFFF"/>
                </a:solidFill>
              </a:rPr>
              <a:t> restaurant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indent="-342900" defTabSz="914400">
              <a:spcBef>
                <a:spcPts val="0"/>
              </a:spcBef>
              <a:buClrTx/>
              <a:buFont typeface="Aino" panose="02000603040504020204" pitchFamily="50" charset="-70"/>
              <a:buChar char="+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#4th in global sustainability travel index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Priidu Saart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80087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D0BEA36A-D3C2-47D4-A910-862FA42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extraordinary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group </a:t>
            </a:r>
            <a:r>
              <a:rPr lang="et-EE" dirty="0" err="1"/>
              <a:t>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4371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group of people in clothing&#10;&#10;Description automatically generated">
            <a:extLst>
              <a:ext uri="{FF2B5EF4-FFF2-40B4-BE49-F238E27FC236}">
                <a16:creationId xmlns:a16="http://schemas.microsoft.com/office/drawing/2014/main" id="{36645E0C-A463-DBC8-4420-EF5CC85CD5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medieval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</a:b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legends walking tour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Old Town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2h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max</a:t>
            </a:r>
            <a:r>
              <a:rPr lang="et-EE" dirty="0">
                <a:solidFill>
                  <a:srgbClr val="FFFFFF"/>
                </a:solidFill>
              </a:rPr>
              <a:t> 50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sightseeing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with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costumed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performance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Estonian </a:t>
            </a:r>
            <a:r>
              <a:rPr lang="et-EE" dirty="0" err="1"/>
              <a:t>Convention</a:t>
            </a:r>
            <a:r>
              <a:rPr lang="et-EE" dirty="0"/>
              <a:t> </a:t>
            </a:r>
            <a:r>
              <a:rPr lang="et-EE" dirty="0" err="1"/>
              <a:t>Bureau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5467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on a ledge looking at a tablet&#10;&#10;Description automatically generated">
            <a:extLst>
              <a:ext uri="{FF2B5EF4-FFF2-40B4-BE49-F238E27FC236}">
                <a16:creationId xmlns:a16="http://schemas.microsoft.com/office/drawing/2014/main" id="{D00A98EC-14D3-2534-DCC8-E94F6B99E8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treasure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hunt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city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game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Old Town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2h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10-700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team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building</a:t>
            </a:r>
            <a:r>
              <a:rPr lang="et-EE" dirty="0">
                <a:solidFill>
                  <a:srgbClr val="FFFFFF"/>
                </a:solidFill>
              </a:rPr>
              <a:t> in </a:t>
            </a:r>
            <a:r>
              <a:rPr lang="et-EE" dirty="0" err="1">
                <a:solidFill>
                  <a:srgbClr val="FFFFFF"/>
                </a:solidFill>
              </a:rPr>
              <a:t>small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groups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Renee </a:t>
            </a:r>
            <a:r>
              <a:rPr lang="et-EE" dirty="0" err="1"/>
              <a:t>Altrov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84443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05F3E7B-2E49-D2F8-D6C8-E89E7B24A6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food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sightseeing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tours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or</a:t>
            </a:r>
            <a:r>
              <a:rPr lang="et-EE" dirty="0">
                <a:solidFill>
                  <a:srgbClr val="FFFFFF"/>
                </a:solidFill>
              </a:rPr>
              <a:t> North </a:t>
            </a:r>
            <a:r>
              <a:rPr lang="et-EE" dirty="0" err="1">
                <a:solidFill>
                  <a:srgbClr val="FFFFFF"/>
                </a:solidFill>
              </a:rPr>
              <a:t>Coast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4 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6-14, </a:t>
            </a:r>
            <a:r>
              <a:rPr lang="et-EE" dirty="0" err="1">
                <a:solidFill>
                  <a:srgbClr val="FFFFFF"/>
                </a:solidFill>
              </a:rPr>
              <a:t>tailored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offer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for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larger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groups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sightseeing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food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flavours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Estonian </a:t>
            </a:r>
            <a:r>
              <a:rPr lang="et-EE" dirty="0" err="1"/>
              <a:t>Convention</a:t>
            </a:r>
            <a:r>
              <a:rPr lang="et-EE" dirty="0"/>
              <a:t> </a:t>
            </a:r>
            <a:r>
              <a:rPr lang="et-EE" dirty="0" err="1"/>
              <a:t>Bureau</a:t>
            </a:r>
            <a:r>
              <a:rPr lang="et-E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30494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riding bicycles in a park&#10;&#10;Description automatically generated">
            <a:extLst>
              <a:ext uri="{FF2B5EF4-FFF2-40B4-BE49-F238E27FC236}">
                <a16:creationId xmlns:a16="http://schemas.microsoft.com/office/drawing/2014/main" id="{DDF52953-35B6-4608-3BB4-BADA51B3A4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" b="204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Tallinn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bike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tour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3-4 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10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spring</a:t>
            </a:r>
            <a:r>
              <a:rPr lang="et-EE" dirty="0">
                <a:solidFill>
                  <a:srgbClr val="FFFFFF"/>
                </a:solidFill>
              </a:rPr>
              <a:t>, summer, </a:t>
            </a:r>
            <a:r>
              <a:rPr lang="et-EE" dirty="0" err="1">
                <a:solidFill>
                  <a:srgbClr val="FFFFFF"/>
                </a:solidFill>
              </a:rPr>
              <a:t>autumn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sightseeing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active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green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bike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t-EE" dirty="0"/>
              <a:t>© Estonian </a:t>
            </a:r>
            <a:r>
              <a:rPr lang="et-EE" dirty="0" err="1"/>
              <a:t>Convention</a:t>
            </a:r>
            <a:r>
              <a:rPr lang="et-EE" dirty="0"/>
              <a:t> </a:t>
            </a:r>
            <a:r>
              <a:rPr lang="et-EE" dirty="0" err="1"/>
              <a:t>Bureau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95445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people in a room&#10;&#10;Description automatically generated">
            <a:extLst>
              <a:ext uri="{FF2B5EF4-FFF2-40B4-BE49-F238E27FC236}">
                <a16:creationId xmlns:a16="http://schemas.microsoft.com/office/drawing/2014/main" id="{B9F4BA99-226D-510F-39E4-CCB9480934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make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your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own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souvenir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2 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5-15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workshop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creative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souvenir</a:t>
            </a:r>
            <a:r>
              <a:rPr lang="et-EE" dirty="0">
                <a:solidFill>
                  <a:srgbClr val="FFFFFF"/>
                </a:solidFill>
              </a:rPr>
              <a:t>, Estonian </a:t>
            </a:r>
            <a:r>
              <a:rPr lang="et-EE" dirty="0" err="1">
                <a:solidFill>
                  <a:srgbClr val="FFFFFF"/>
                </a:solidFill>
              </a:rPr>
              <a:t>design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zero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waste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leather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BE7CC022-09C3-86C0-B31F-19248D00106B}"/>
              </a:ext>
            </a:extLst>
          </p:cNvPr>
          <p:cNvSpPr/>
          <p:nvPr/>
        </p:nvSpPr>
        <p:spPr>
          <a:xfrm>
            <a:off x="8787160" y="4650058"/>
            <a:ext cx="3404839" cy="2258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434" extrusionOk="0">
                <a:moveTo>
                  <a:pt x="21486" y="21148"/>
                </a:moveTo>
                <a:lnTo>
                  <a:pt x="21476" y="4709"/>
                </a:lnTo>
                <a:cubicBezTo>
                  <a:pt x="20787" y="2788"/>
                  <a:pt x="19714" y="1370"/>
                  <a:pt x="18461" y="724"/>
                </a:cubicBezTo>
                <a:cubicBezTo>
                  <a:pt x="17686" y="324"/>
                  <a:pt x="16869" y="237"/>
                  <a:pt x="16073" y="469"/>
                </a:cubicBezTo>
                <a:cubicBezTo>
                  <a:pt x="14618" y="440"/>
                  <a:pt x="13164" y="343"/>
                  <a:pt x="11713" y="176"/>
                </a:cubicBezTo>
                <a:cubicBezTo>
                  <a:pt x="10442" y="31"/>
                  <a:pt x="9160" y="-166"/>
                  <a:pt x="7908" y="249"/>
                </a:cubicBezTo>
                <a:cubicBezTo>
                  <a:pt x="6872" y="592"/>
                  <a:pt x="5896" y="1343"/>
                  <a:pt x="5056" y="2444"/>
                </a:cubicBezTo>
                <a:cubicBezTo>
                  <a:pt x="4296" y="3404"/>
                  <a:pt x="3554" y="4406"/>
                  <a:pt x="2831" y="5448"/>
                </a:cubicBezTo>
                <a:cubicBezTo>
                  <a:pt x="1882" y="6816"/>
                  <a:pt x="953" y="8287"/>
                  <a:pt x="432" y="10226"/>
                </a:cubicBezTo>
                <a:cubicBezTo>
                  <a:pt x="-4" y="11850"/>
                  <a:pt x="-114" y="13679"/>
                  <a:pt x="119" y="15424"/>
                </a:cubicBezTo>
                <a:cubicBezTo>
                  <a:pt x="165" y="16496"/>
                  <a:pt x="334" y="17542"/>
                  <a:pt x="615" y="18502"/>
                </a:cubicBezTo>
                <a:cubicBezTo>
                  <a:pt x="955" y="19663"/>
                  <a:pt x="1451" y="20668"/>
                  <a:pt x="2060" y="21434"/>
                </a:cubicBezTo>
                <a:lnTo>
                  <a:pt x="21486" y="2114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77467" y="1974676"/>
            <a:ext cx="343022" cy="2808288"/>
          </a:xfrm>
        </p:spPr>
        <p:txBody>
          <a:bodyPr/>
          <a:lstStyle/>
          <a:p>
            <a:r>
              <a:rPr lang="et-EE" dirty="0"/>
              <a:t>© Toomas Tuul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56685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women in a room&#10;&#10;Description automatically generated">
            <a:extLst>
              <a:ext uri="{FF2B5EF4-FFF2-40B4-BE49-F238E27FC236}">
                <a16:creationId xmlns:a16="http://schemas.microsoft.com/office/drawing/2014/main" id="{C14A1860-F9D8-3E88-C87E-3F370097AD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34267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jewellery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workshop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with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local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designer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2 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6- 16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workshop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creative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souvenir</a:t>
            </a:r>
            <a:r>
              <a:rPr lang="et-EE" dirty="0">
                <a:solidFill>
                  <a:srgbClr val="FFFFFF"/>
                </a:solidFill>
              </a:rPr>
              <a:t>, Estonian </a:t>
            </a:r>
            <a:r>
              <a:rPr lang="et-EE" dirty="0" err="1">
                <a:solidFill>
                  <a:srgbClr val="FFFFFF"/>
                </a:solidFill>
              </a:rPr>
              <a:t>design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New </a:t>
            </a:r>
            <a:r>
              <a:rPr lang="et-EE" dirty="0" err="1"/>
              <a:t>Vintage</a:t>
            </a:r>
            <a:r>
              <a:rPr lang="et-EE" dirty="0"/>
              <a:t> by </a:t>
            </a:r>
            <a:r>
              <a:rPr lang="et-EE" dirty="0" err="1"/>
              <a:t>Kriss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81297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clinking glasses at a table&#10;&#10;Description automatically generated">
            <a:extLst>
              <a:ext uri="{FF2B5EF4-FFF2-40B4-BE49-F238E27FC236}">
                <a16:creationId xmlns:a16="http://schemas.microsoft.com/office/drawing/2014/main" id="{06A69E71-BFEE-5B87-62D0-0C6FD1FCF2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7878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brewery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tour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or</a:t>
            </a:r>
            <a:r>
              <a:rPr lang="et-EE" dirty="0">
                <a:solidFill>
                  <a:srgbClr val="FFFFFF"/>
                </a:solidFill>
              </a:rPr>
              <a:t> all </a:t>
            </a:r>
            <a:r>
              <a:rPr lang="et-EE" dirty="0" err="1">
                <a:solidFill>
                  <a:srgbClr val="FFFFFF"/>
                </a:solidFill>
              </a:rPr>
              <a:t>over</a:t>
            </a:r>
            <a:r>
              <a:rPr lang="et-EE" dirty="0">
                <a:solidFill>
                  <a:srgbClr val="FFFFFF"/>
                </a:solidFill>
              </a:rPr>
              <a:t> Estonia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1-2 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6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degustation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flavours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drinks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craft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beer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</a:t>
            </a:r>
            <a:r>
              <a:rPr lang="et-EE" dirty="0" err="1"/>
              <a:t>Patrik</a:t>
            </a:r>
            <a:r>
              <a:rPr lang="et-EE" dirty="0"/>
              <a:t> Tamm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78626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holding a glass of liquid&#10;&#10;Description automatically generated">
            <a:extLst>
              <a:ext uri="{FF2B5EF4-FFF2-40B4-BE49-F238E27FC236}">
                <a16:creationId xmlns:a16="http://schemas.microsoft.com/office/drawing/2014/main" id="{E3E05BAF-0039-C701-7F7F-DFD43549AC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artisan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gin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distillery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tour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or</a:t>
            </a:r>
            <a:r>
              <a:rPr lang="et-EE" dirty="0">
                <a:solidFill>
                  <a:srgbClr val="FFFFFF"/>
                </a:solidFill>
              </a:rPr>
              <a:t> all </a:t>
            </a:r>
            <a:r>
              <a:rPr lang="et-EE" dirty="0" err="1">
                <a:solidFill>
                  <a:srgbClr val="FFFFFF"/>
                </a:solidFill>
              </a:rPr>
              <a:t>over</a:t>
            </a:r>
            <a:r>
              <a:rPr lang="et-EE" dirty="0">
                <a:solidFill>
                  <a:srgbClr val="FFFFFF"/>
                </a:solidFill>
              </a:rPr>
              <a:t> Estonia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1-2 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6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degustation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flavours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drinks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artisan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gin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Alina </a:t>
            </a:r>
            <a:r>
              <a:rPr lang="et-EE" dirty="0" err="1"/>
              <a:t>Birjuk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414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looking at a map on a car&#10;&#10;Description automatically generated">
            <a:extLst>
              <a:ext uri="{FF2B5EF4-FFF2-40B4-BE49-F238E27FC236}">
                <a16:creationId xmlns:a16="http://schemas.microsoft.com/office/drawing/2014/main" id="{751E1F94-FE91-EAB9-F0C6-4637422DF5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1" b="7911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hands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-on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orienteering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game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with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retro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jeeps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Kõrvemaa (40 min </a:t>
            </a:r>
            <a:r>
              <a:rPr lang="et-EE" dirty="0" err="1">
                <a:solidFill>
                  <a:srgbClr val="FFFFFF"/>
                </a:solidFill>
              </a:rPr>
              <a:t>from</a:t>
            </a:r>
            <a:r>
              <a:rPr lang="et-EE" dirty="0">
                <a:solidFill>
                  <a:srgbClr val="FFFFFF"/>
                </a:solidFill>
              </a:rPr>
              <a:t> Tallinn)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5h </a:t>
            </a:r>
            <a:r>
              <a:rPr lang="et-EE" dirty="0" err="1">
                <a:solidFill>
                  <a:srgbClr val="FFFFFF"/>
                </a:solidFill>
              </a:rPr>
              <a:t>incl</a:t>
            </a:r>
            <a:r>
              <a:rPr lang="et-EE" dirty="0">
                <a:solidFill>
                  <a:srgbClr val="FFFFFF"/>
                </a:solidFill>
              </a:rPr>
              <a:t>. </a:t>
            </a:r>
            <a:r>
              <a:rPr lang="et-EE" dirty="0" err="1">
                <a:solidFill>
                  <a:srgbClr val="FFFFFF"/>
                </a:solidFill>
              </a:rPr>
              <a:t>transfer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max</a:t>
            </a:r>
            <a:r>
              <a:rPr lang="et-EE" dirty="0">
                <a:solidFill>
                  <a:srgbClr val="FFFFFF"/>
                </a:solidFill>
              </a:rPr>
              <a:t> 100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except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extreme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weather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conditions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adrenaline</a:t>
            </a:r>
            <a:r>
              <a:rPr lang="et-EE" dirty="0">
                <a:solidFill>
                  <a:srgbClr val="FFFFFF"/>
                </a:solidFill>
              </a:rPr>
              <a:t>, retro </a:t>
            </a:r>
            <a:r>
              <a:rPr lang="et-EE" dirty="0" err="1">
                <a:solidFill>
                  <a:srgbClr val="FFFFFF"/>
                </a:solidFill>
              </a:rPr>
              <a:t>jeeps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off</a:t>
            </a:r>
            <a:r>
              <a:rPr lang="et-EE" dirty="0">
                <a:solidFill>
                  <a:srgbClr val="FFFFFF"/>
                </a:solidFill>
              </a:rPr>
              <a:t>-road, </a:t>
            </a:r>
            <a:r>
              <a:rPr lang="et-EE" dirty="0" err="1">
                <a:solidFill>
                  <a:srgbClr val="FFFFFF"/>
                </a:solidFill>
              </a:rPr>
              <a:t>adventure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orienteering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Hans Markus </a:t>
            </a:r>
            <a:r>
              <a:rPr lang="et-EE" dirty="0" err="1"/>
              <a:t>Antson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51800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D1A6A02D-6425-0653-62BA-8680561620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 b="3886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E0491E5A-6D8D-9AC3-288A-A715A01ED3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cosy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and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compact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+"/>
              <a:tabLst/>
              <a:defRPr/>
            </a:pPr>
            <a:r>
              <a:rPr lang="et-EE" kern="0" dirty="0">
                <a:solidFill>
                  <a:srgbClr val="FFFFFF"/>
                </a:solidFill>
                <a:sym typeface="Aino Regular"/>
              </a:rPr>
              <a:t>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ost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ino Regular"/>
              </a:rPr>
              <a:t> sights, hotels, venues, restaurants are within walking distance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Rasmus </a:t>
            </a:r>
            <a:r>
              <a:rPr lang="et-EE" dirty="0" err="1"/>
              <a:t>Jurkatam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83660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ar parked in a parking lot&#10;&#10;Description automatically generated">
            <a:extLst>
              <a:ext uri="{FF2B5EF4-FFF2-40B4-BE49-F238E27FC236}">
                <a16:creationId xmlns:a16="http://schemas.microsoft.com/office/drawing/2014/main" id="{0BFED59E-1465-47E9-4A71-98278C8113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rally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racing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Laitse</a:t>
            </a:r>
            <a:r>
              <a:rPr lang="et-EE" dirty="0">
                <a:solidFill>
                  <a:srgbClr val="FFFFFF"/>
                </a:solidFill>
              </a:rPr>
              <a:t> (45 min </a:t>
            </a:r>
            <a:r>
              <a:rPr lang="et-EE" dirty="0" err="1">
                <a:solidFill>
                  <a:srgbClr val="FFFFFF"/>
                </a:solidFill>
              </a:rPr>
              <a:t>from</a:t>
            </a:r>
            <a:r>
              <a:rPr lang="et-EE" dirty="0">
                <a:solidFill>
                  <a:srgbClr val="FFFFFF"/>
                </a:solidFill>
              </a:rPr>
              <a:t> Tallinn)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5h </a:t>
            </a:r>
            <a:r>
              <a:rPr lang="et-EE" dirty="0" err="1">
                <a:solidFill>
                  <a:srgbClr val="FFFFFF"/>
                </a:solidFill>
              </a:rPr>
              <a:t>incl</a:t>
            </a:r>
            <a:r>
              <a:rPr lang="et-EE" dirty="0">
                <a:solidFill>
                  <a:srgbClr val="FFFFFF"/>
                </a:solidFill>
              </a:rPr>
              <a:t>. </a:t>
            </a:r>
            <a:r>
              <a:rPr lang="et-EE" dirty="0" err="1">
                <a:solidFill>
                  <a:srgbClr val="FFFFFF"/>
                </a:solidFill>
              </a:rPr>
              <a:t>transfer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6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except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extreme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weather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conditions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adrenaline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rally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racing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adventure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speed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</a:t>
            </a:r>
            <a:r>
              <a:rPr lang="et-EE" dirty="0" err="1"/>
              <a:t>Ken</a:t>
            </a:r>
            <a:r>
              <a:rPr lang="et-EE" dirty="0"/>
              <a:t> Mürk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61559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group of cars parked in a parking lot&#10;&#10;Description automatically generated">
            <a:extLst>
              <a:ext uri="{FF2B5EF4-FFF2-40B4-BE49-F238E27FC236}">
                <a16:creationId xmlns:a16="http://schemas.microsoft.com/office/drawing/2014/main" id="{916CDBD7-AF93-8A83-17BA-9E1EDE48D0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Porsche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experience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Audru </a:t>
            </a:r>
            <a:r>
              <a:rPr lang="et-EE" dirty="0" err="1">
                <a:solidFill>
                  <a:srgbClr val="FFFFFF"/>
                </a:solidFill>
              </a:rPr>
              <a:t>near</a:t>
            </a:r>
            <a:r>
              <a:rPr lang="et-EE" dirty="0">
                <a:solidFill>
                  <a:srgbClr val="FFFFFF"/>
                </a:solidFill>
              </a:rPr>
              <a:t> Pärnu (1,5 h </a:t>
            </a:r>
            <a:r>
              <a:rPr lang="et-EE" dirty="0" err="1">
                <a:solidFill>
                  <a:srgbClr val="FFFFFF"/>
                </a:solidFill>
              </a:rPr>
              <a:t>from</a:t>
            </a:r>
            <a:r>
              <a:rPr lang="et-EE" dirty="0">
                <a:solidFill>
                  <a:srgbClr val="FFFFFF"/>
                </a:solidFill>
              </a:rPr>
              <a:t> Tallinn)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6h </a:t>
            </a:r>
            <a:r>
              <a:rPr lang="et-EE" dirty="0" err="1">
                <a:solidFill>
                  <a:srgbClr val="FFFFFF"/>
                </a:solidFill>
              </a:rPr>
              <a:t>incl</a:t>
            </a:r>
            <a:r>
              <a:rPr lang="et-EE" dirty="0">
                <a:solidFill>
                  <a:srgbClr val="FFFFFF"/>
                </a:solidFill>
              </a:rPr>
              <a:t>. </a:t>
            </a:r>
            <a:r>
              <a:rPr lang="et-EE" dirty="0" err="1">
                <a:solidFill>
                  <a:srgbClr val="FFFFFF"/>
                </a:solidFill>
              </a:rPr>
              <a:t>transfer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2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depending</a:t>
            </a:r>
            <a:r>
              <a:rPr lang="et-EE" dirty="0">
                <a:solidFill>
                  <a:srgbClr val="FFFFFF"/>
                </a:solidFill>
              </a:rPr>
              <a:t> on </a:t>
            </a:r>
            <a:r>
              <a:rPr lang="et-EE" dirty="0" err="1">
                <a:solidFill>
                  <a:srgbClr val="FFFFFF"/>
                </a:solidFill>
              </a:rPr>
              <a:t>the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weather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adrenaline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rally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racing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adventure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speed</a:t>
            </a:r>
            <a:r>
              <a:rPr lang="et-EE" dirty="0">
                <a:solidFill>
                  <a:srgbClr val="FFFFFF"/>
                </a:solidFill>
              </a:rPr>
              <a:t>, Porsche </a:t>
            </a:r>
            <a:r>
              <a:rPr lang="et-EE" dirty="0" err="1">
                <a:solidFill>
                  <a:srgbClr val="FFFFFF"/>
                </a:solidFill>
              </a:rPr>
              <a:t>car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Marko Lõhmus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70803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A8D4436-9895-4424-9850-8FC0EB92B0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7878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bogshoe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walk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outside</a:t>
            </a:r>
            <a:r>
              <a:rPr lang="et-EE" dirty="0">
                <a:solidFill>
                  <a:srgbClr val="FFFFFF"/>
                </a:solidFill>
              </a:rPr>
              <a:t> of Tallinn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min 3 h </a:t>
            </a:r>
            <a:r>
              <a:rPr lang="et-EE" dirty="0" err="1">
                <a:solidFill>
                  <a:srgbClr val="FFFFFF"/>
                </a:solidFill>
              </a:rPr>
              <a:t>including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transfer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6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except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from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April</a:t>
            </a:r>
            <a:r>
              <a:rPr lang="et-EE" dirty="0">
                <a:solidFill>
                  <a:srgbClr val="FFFFFF"/>
                </a:solidFill>
              </a:rPr>
              <a:t> 23 </a:t>
            </a:r>
            <a:r>
              <a:rPr lang="et-EE" dirty="0" err="1">
                <a:solidFill>
                  <a:srgbClr val="FFFFFF"/>
                </a:solidFill>
              </a:rPr>
              <a:t>til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June</a:t>
            </a:r>
            <a:r>
              <a:rPr lang="et-EE" dirty="0">
                <a:solidFill>
                  <a:srgbClr val="FFFFFF"/>
                </a:solidFill>
              </a:rPr>
              <a:t> 23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bogshoe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hiking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wetlands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forest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wooden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path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view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tower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</a:t>
            </a:r>
            <a:r>
              <a:rPr lang="et-EE" dirty="0" err="1"/>
              <a:t>Patrik</a:t>
            </a:r>
            <a:r>
              <a:rPr lang="et-EE" dirty="0"/>
              <a:t> Tamm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335762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on paddle boards on a lake&#10;&#10;Description automatically generated">
            <a:extLst>
              <a:ext uri="{FF2B5EF4-FFF2-40B4-BE49-F238E27FC236}">
                <a16:creationId xmlns:a16="http://schemas.microsoft.com/office/drawing/2014/main" id="{749C9A8C-CEF4-050E-21DD-D7FD14910E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wellness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and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yoga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over</a:t>
            </a:r>
            <a:r>
              <a:rPr lang="et-EE" dirty="0">
                <a:solidFill>
                  <a:srgbClr val="FFFFFF"/>
                </a:solidFill>
              </a:rPr>
              <a:t> Estonia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min 1 h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4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outside</a:t>
            </a:r>
            <a:r>
              <a:rPr lang="et-EE" dirty="0">
                <a:solidFill>
                  <a:srgbClr val="FFFFFF"/>
                </a:solidFill>
              </a:rPr>
              <a:t> in </a:t>
            </a:r>
            <a:r>
              <a:rPr lang="et-EE" dirty="0" err="1">
                <a:solidFill>
                  <a:srgbClr val="FFFFFF"/>
                </a:solidFill>
              </a:rPr>
              <a:t>the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from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May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until</a:t>
            </a:r>
            <a:r>
              <a:rPr lang="et-EE" dirty="0">
                <a:solidFill>
                  <a:srgbClr val="FFFFFF"/>
                </a:solidFill>
              </a:rPr>
              <a:t> September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wellness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yoga</a:t>
            </a:r>
            <a:r>
              <a:rPr lang="et-EE" dirty="0">
                <a:solidFill>
                  <a:srgbClr val="FFFFFF"/>
                </a:solidFill>
              </a:rPr>
              <a:t>, SUP </a:t>
            </a:r>
            <a:r>
              <a:rPr lang="et-EE" dirty="0" err="1">
                <a:solidFill>
                  <a:srgbClr val="FFFFFF"/>
                </a:solidFill>
              </a:rPr>
              <a:t>board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bog</a:t>
            </a:r>
            <a:r>
              <a:rPr lang="et-EE" dirty="0">
                <a:solidFill>
                  <a:srgbClr val="FFFFFF"/>
                </a:solidFill>
              </a:rPr>
              <a:t> lake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Hans Markus </a:t>
            </a:r>
            <a:r>
              <a:rPr lang="et-EE" dirty="0" err="1"/>
              <a:t>Antson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93172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walking on a wooden path in a forest&#10;&#10;Description automatically generated">
            <a:extLst>
              <a:ext uri="{FF2B5EF4-FFF2-40B4-BE49-F238E27FC236}">
                <a16:creationId xmlns:a16="http://schemas.microsoft.com/office/drawing/2014/main" id="{BF444C03-0730-D6A7-EEA9-14349BDD7E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surprise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choire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concert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in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the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bog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over</a:t>
            </a:r>
            <a:r>
              <a:rPr lang="et-EE" dirty="0">
                <a:solidFill>
                  <a:srgbClr val="FFFFFF"/>
                </a:solidFill>
              </a:rPr>
              <a:t> Estonian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part of </a:t>
            </a: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hike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max</a:t>
            </a:r>
            <a:r>
              <a:rPr lang="et-EE" dirty="0">
                <a:solidFill>
                  <a:srgbClr val="FFFFFF"/>
                </a:solidFill>
              </a:rPr>
              <a:t> 10 min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4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surprice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concert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choir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music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singing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nation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Alari Teede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59089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able with food on it&#10;&#10;Description automatically generated">
            <a:extLst>
              <a:ext uri="{FF2B5EF4-FFF2-40B4-BE49-F238E27FC236}">
                <a16:creationId xmlns:a16="http://schemas.microsoft.com/office/drawing/2014/main" id="{85FBC57F-7753-EEFE-40D8-A4469AC253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pop-up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forest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restaurant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over</a:t>
            </a:r>
            <a:r>
              <a:rPr lang="et-EE" dirty="0">
                <a:solidFill>
                  <a:srgbClr val="FFFFFF"/>
                </a:solidFill>
              </a:rPr>
              <a:t> Estonian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1-2h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max</a:t>
            </a:r>
            <a:r>
              <a:rPr lang="et-EE" dirty="0">
                <a:solidFill>
                  <a:srgbClr val="FFFFFF"/>
                </a:solidFill>
              </a:rPr>
              <a:t> 15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picnic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lunch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pop-up</a:t>
            </a:r>
            <a:r>
              <a:rPr lang="et-EE" dirty="0">
                <a:solidFill>
                  <a:srgbClr val="FFFFFF"/>
                </a:solidFill>
              </a:rPr>
              <a:t> restaurant, </a:t>
            </a:r>
            <a:r>
              <a:rPr lang="et-EE" dirty="0" err="1">
                <a:solidFill>
                  <a:srgbClr val="FFFFFF"/>
                </a:solidFill>
              </a:rPr>
              <a:t>forest</a:t>
            </a:r>
            <a:r>
              <a:rPr lang="et-EE" dirty="0">
                <a:solidFill>
                  <a:srgbClr val="FFFFFF"/>
                </a:solidFill>
              </a:rPr>
              <a:t> restaurant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</a:t>
            </a:r>
            <a:r>
              <a:rPr lang="et-EE" dirty="0" err="1"/>
              <a:t>Ken</a:t>
            </a:r>
            <a:r>
              <a:rPr lang="et-EE" dirty="0"/>
              <a:t> Mürk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03481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on bikes in the woods&#10;&#10;Description automatically generated">
            <a:extLst>
              <a:ext uri="{FF2B5EF4-FFF2-40B4-BE49-F238E27FC236}">
                <a16:creationId xmlns:a16="http://schemas.microsoft.com/office/drawing/2014/main" id="{4FBC448A-6FB9-20BA-459D-6EE79A0FFC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e-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fatbike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tours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over</a:t>
            </a:r>
            <a:r>
              <a:rPr lang="et-EE" dirty="0">
                <a:solidFill>
                  <a:srgbClr val="FFFFFF"/>
                </a:solidFill>
              </a:rPr>
              <a:t> Estonia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min 3 h </a:t>
            </a:r>
            <a:r>
              <a:rPr lang="et-EE" dirty="0" err="1">
                <a:solidFill>
                  <a:srgbClr val="FFFFFF"/>
                </a:solidFill>
              </a:rPr>
              <a:t>including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transfer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10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bike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electrical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fatbike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sightseeing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Toomas Tuul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39359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swinging a golf club&#10;&#10;Description automatically generated">
            <a:extLst>
              <a:ext uri="{FF2B5EF4-FFF2-40B4-BE49-F238E27FC236}">
                <a16:creationId xmlns:a16="http://schemas.microsoft.com/office/drawing/2014/main" id="{8C32DBB4-5BB9-099E-4148-AA7DD8DFDC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golf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over</a:t>
            </a:r>
            <a:r>
              <a:rPr lang="et-EE" dirty="0">
                <a:solidFill>
                  <a:srgbClr val="FFFFFF"/>
                </a:solidFill>
              </a:rPr>
              <a:t> Estonia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min 3 h </a:t>
            </a:r>
            <a:r>
              <a:rPr lang="et-EE" dirty="0" err="1">
                <a:solidFill>
                  <a:srgbClr val="FFFFFF"/>
                </a:solidFill>
              </a:rPr>
              <a:t>including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transfer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2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, golf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Riku </a:t>
            </a:r>
            <a:r>
              <a:rPr lang="et-EE" dirty="0" err="1"/>
              <a:t>Kylä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07367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29C5F1D7-4E8C-2358-D695-0277ECFE3B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cooking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classes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location:Tallinn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city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4 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6-14, </a:t>
            </a:r>
            <a:r>
              <a:rPr lang="et-EE" dirty="0" err="1">
                <a:solidFill>
                  <a:srgbClr val="FFFFFF"/>
                </a:solidFill>
              </a:rPr>
              <a:t>tailored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offer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for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larger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groups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sightseeing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food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flavours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</a:t>
            </a:r>
            <a:r>
              <a:rPr lang="et-EE" dirty="0" err="1"/>
              <a:t>Ken</a:t>
            </a:r>
            <a:r>
              <a:rPr lang="et-EE" dirty="0"/>
              <a:t> Mürk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73361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with black domes and white tents on a dock&#10;&#10;Description automatically generated with medium confidence">
            <a:extLst>
              <a:ext uri="{FF2B5EF4-FFF2-40B4-BE49-F238E27FC236}">
                <a16:creationId xmlns:a16="http://schemas.microsoft.com/office/drawing/2014/main" id="{BBFDD858-38B6-60C7-D582-EE45987F3F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b="2978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i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gloo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sauna &amp;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wild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 </a:t>
            </a:r>
            <a:r>
              <a:rPr kumimoji="0" lang="et-EE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sym typeface="Aino Headline"/>
              </a:rPr>
              <a:t>swimming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Noblessner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district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2 h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6-10, </a:t>
            </a:r>
            <a:r>
              <a:rPr lang="et-EE" dirty="0" err="1">
                <a:solidFill>
                  <a:srgbClr val="FFFFFF"/>
                </a:solidFill>
              </a:rPr>
              <a:t>tailored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offer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for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larger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groups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sauna, </a:t>
            </a:r>
            <a:r>
              <a:rPr lang="et-EE" dirty="0" err="1">
                <a:solidFill>
                  <a:srgbClr val="FFFFFF"/>
                </a:solidFill>
              </a:rPr>
              <a:t>igloopark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ice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swimming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wild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swimming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Iglupark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911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long island with a body of water and a boat&#10;&#10;Description automatically generated">
            <a:extLst>
              <a:ext uri="{FF2B5EF4-FFF2-40B4-BE49-F238E27FC236}">
                <a16:creationId xmlns:a16="http://schemas.microsoft.com/office/drawing/2014/main" id="{3704CAF2-BE4C-250F-D25A-600CF9E3E5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AD8C052D-93E7-F4C8-5ABA-B707BAEFCE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r>
              <a:rPr lang="et-EE" dirty="0"/>
              <a:t>a </a:t>
            </a:r>
            <a:r>
              <a:rPr lang="et-EE" dirty="0" err="1"/>
              <a:t>fresh</a:t>
            </a:r>
            <a:r>
              <a:rPr lang="et-EE" dirty="0"/>
              <a:t> </a:t>
            </a:r>
            <a:r>
              <a:rPr lang="et-EE" dirty="0" err="1"/>
              <a:t>destination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>
              <a:buClr>
                <a:schemeClr val="bg1"/>
              </a:buClr>
            </a:pPr>
            <a:r>
              <a:rPr lang="et-EE" dirty="0" err="1"/>
              <a:t>mostly</a:t>
            </a:r>
            <a:r>
              <a:rPr lang="et-EE" dirty="0"/>
              <a:t> </a:t>
            </a:r>
            <a:r>
              <a:rPr lang="et-EE" dirty="0" err="1"/>
              <a:t>undiscovered</a:t>
            </a:r>
            <a:endParaRPr lang="en-GB" dirty="0"/>
          </a:p>
          <a:p>
            <a:pPr>
              <a:buClr>
                <a:schemeClr val="bg1"/>
              </a:buClr>
            </a:pPr>
            <a:r>
              <a:rPr lang="et-EE" dirty="0" err="1"/>
              <a:t>full</a:t>
            </a:r>
            <a:r>
              <a:rPr lang="et-EE" dirty="0"/>
              <a:t> of </a:t>
            </a:r>
            <a:r>
              <a:rPr lang="et-EE" dirty="0" err="1"/>
              <a:t>positive</a:t>
            </a:r>
            <a:r>
              <a:rPr lang="et-EE" dirty="0"/>
              <a:t> </a:t>
            </a:r>
            <a:r>
              <a:rPr lang="et-EE" dirty="0" err="1"/>
              <a:t>surprises</a:t>
            </a:r>
            <a:endParaRPr lang="et-EE" dirty="0"/>
          </a:p>
          <a:p>
            <a:pPr>
              <a:buClr>
                <a:schemeClr val="bg1"/>
              </a:buClr>
            </a:pPr>
            <a:r>
              <a:rPr lang="et-EE" dirty="0" err="1"/>
              <a:t>combination</a:t>
            </a:r>
            <a:r>
              <a:rPr lang="et-EE" dirty="0"/>
              <a:t> of </a:t>
            </a:r>
            <a:r>
              <a:rPr lang="et-EE" dirty="0" err="1"/>
              <a:t>old</a:t>
            </a:r>
            <a:r>
              <a:rPr lang="et-EE" dirty="0"/>
              <a:t> and </a:t>
            </a:r>
            <a:r>
              <a:rPr lang="et-EE" dirty="0" err="1"/>
              <a:t>new</a:t>
            </a:r>
            <a:r>
              <a:rPr lang="et-EE" dirty="0"/>
              <a:t>, medieval and modern</a:t>
            </a:r>
            <a:endParaRPr lang="en-GB" dirty="0"/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CP </a:t>
            </a:r>
            <a:r>
              <a:rPr lang="et-EE" dirty="0" err="1"/>
              <a:t>Creatives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09437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n aerial view of a body of water with buildings and a road&#10;&#10;Description automatically generated">
            <a:extLst>
              <a:ext uri="{FF2B5EF4-FFF2-40B4-BE49-F238E27FC236}">
                <a16:creationId xmlns:a16="http://schemas.microsoft.com/office/drawing/2014/main" id="{0EB75C30-5A63-0029-ECD4-75C525550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Rummu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quarry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experiences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Rummu, 45 min </a:t>
            </a:r>
            <a:r>
              <a:rPr lang="et-EE" dirty="0" err="1">
                <a:solidFill>
                  <a:srgbClr val="FFFFFF"/>
                </a:solidFill>
              </a:rPr>
              <a:t>from</a:t>
            </a:r>
            <a:r>
              <a:rPr lang="et-EE" dirty="0">
                <a:solidFill>
                  <a:srgbClr val="FFFFFF"/>
                </a:solidFill>
              </a:rPr>
              <a:t> Tallinn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min 3h </a:t>
            </a:r>
            <a:r>
              <a:rPr lang="et-EE" dirty="0" err="1">
                <a:solidFill>
                  <a:srgbClr val="FFFFFF"/>
                </a:solidFill>
              </a:rPr>
              <a:t>incl</a:t>
            </a:r>
            <a:r>
              <a:rPr lang="et-EE" dirty="0">
                <a:solidFill>
                  <a:srgbClr val="FFFFFF"/>
                </a:solidFill>
              </a:rPr>
              <a:t>. </a:t>
            </a:r>
            <a:r>
              <a:rPr lang="et-EE" dirty="0" err="1">
                <a:solidFill>
                  <a:srgbClr val="FFFFFF"/>
                </a:solidFill>
              </a:rPr>
              <a:t>transfer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6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all </a:t>
            </a:r>
            <a:r>
              <a:rPr lang="et-EE" dirty="0" err="1">
                <a:solidFill>
                  <a:srgbClr val="FFFFFF"/>
                </a:solidFill>
              </a:rPr>
              <a:t>year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round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depending</a:t>
            </a:r>
            <a:r>
              <a:rPr lang="et-EE" dirty="0">
                <a:solidFill>
                  <a:srgbClr val="FFFFFF"/>
                </a:solidFill>
              </a:rPr>
              <a:t> on </a:t>
            </a:r>
            <a:r>
              <a:rPr lang="et-EE" dirty="0" err="1">
                <a:solidFill>
                  <a:srgbClr val="FFFFFF"/>
                </a:solidFill>
              </a:rPr>
              <a:t>the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activity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adventure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history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special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landscape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old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quarry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Kaupo Kalda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51264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in canoes in water&#10;&#10;Description automatically generated">
            <a:extLst>
              <a:ext uri="{FF2B5EF4-FFF2-40B4-BE49-F238E27FC236}">
                <a16:creationId xmlns:a16="http://schemas.microsoft.com/office/drawing/2014/main" id="{F14DD84C-0A7C-D654-65E2-B4A7C87191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6F5F3AA1-8CA1-8B72-549B-4B67BA38E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lighted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raft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tours</a:t>
            </a: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 in Rummu </a:t>
            </a:r>
            <a:r>
              <a:rPr lang="et-EE" dirty="0" err="1">
                <a:solidFill>
                  <a:srgbClr val="FFFFFF"/>
                </a:solidFill>
                <a:latin typeface="Aino Headline"/>
                <a:sym typeface="Aino Headline"/>
              </a:rPr>
              <a:t>quarry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location</a:t>
            </a:r>
            <a:r>
              <a:rPr lang="et-EE" dirty="0">
                <a:solidFill>
                  <a:srgbClr val="FFFFFF"/>
                </a:solidFill>
              </a:rPr>
              <a:t>: Rummu, 45 min </a:t>
            </a:r>
            <a:r>
              <a:rPr lang="et-EE" dirty="0" err="1">
                <a:solidFill>
                  <a:srgbClr val="FFFFFF"/>
                </a:solidFill>
              </a:rPr>
              <a:t>from</a:t>
            </a:r>
            <a:r>
              <a:rPr lang="et-EE" dirty="0">
                <a:solidFill>
                  <a:srgbClr val="FFFFFF"/>
                </a:solidFill>
              </a:rPr>
              <a:t> Tallinn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duration</a:t>
            </a:r>
            <a:r>
              <a:rPr lang="et-EE" dirty="0">
                <a:solidFill>
                  <a:srgbClr val="FFFFFF"/>
                </a:solidFill>
              </a:rPr>
              <a:t>: min 3h </a:t>
            </a:r>
            <a:r>
              <a:rPr lang="et-EE" dirty="0" err="1">
                <a:solidFill>
                  <a:srgbClr val="FFFFFF"/>
                </a:solidFill>
              </a:rPr>
              <a:t>incl</a:t>
            </a:r>
            <a:r>
              <a:rPr lang="et-EE" dirty="0">
                <a:solidFill>
                  <a:srgbClr val="FFFFFF"/>
                </a:solidFill>
              </a:rPr>
              <a:t>. </a:t>
            </a:r>
            <a:r>
              <a:rPr lang="et-EE" dirty="0" err="1">
                <a:solidFill>
                  <a:srgbClr val="FFFFFF"/>
                </a:solidFill>
              </a:rPr>
              <a:t>transfer</a:t>
            </a:r>
            <a:r>
              <a:rPr lang="et-EE" dirty="0">
                <a:solidFill>
                  <a:srgbClr val="FFFFFF"/>
                </a:solidFill>
              </a:rPr>
              <a:t>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group </a:t>
            </a:r>
            <a:r>
              <a:rPr lang="et-EE" dirty="0" err="1">
                <a:solidFill>
                  <a:srgbClr val="FFFFFF"/>
                </a:solidFill>
              </a:rPr>
              <a:t>size</a:t>
            </a:r>
            <a:r>
              <a:rPr lang="et-EE" dirty="0">
                <a:solidFill>
                  <a:srgbClr val="FFFFFF"/>
                </a:solidFill>
              </a:rPr>
              <a:t>: min 6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season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spring</a:t>
            </a:r>
            <a:r>
              <a:rPr lang="et-EE" dirty="0">
                <a:solidFill>
                  <a:srgbClr val="FFFFFF"/>
                </a:solidFill>
              </a:rPr>
              <a:t> to </a:t>
            </a:r>
            <a:r>
              <a:rPr lang="et-EE" dirty="0" err="1">
                <a:solidFill>
                  <a:srgbClr val="FFFFFF"/>
                </a:solidFill>
              </a:rPr>
              <a:t>autumn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type</a:t>
            </a:r>
            <a:r>
              <a:rPr lang="et-EE" dirty="0">
                <a:solidFill>
                  <a:srgbClr val="FFFFFF"/>
                </a:solidFill>
              </a:rPr>
              <a:t>: </a:t>
            </a:r>
            <a:r>
              <a:rPr lang="et-EE" dirty="0" err="1">
                <a:solidFill>
                  <a:srgbClr val="FFFFFF"/>
                </a:solidFill>
              </a:rPr>
              <a:t>adventure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history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special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landscape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old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quarry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underwater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prison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lighted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raft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Visit Harju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56686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15B27-7A04-42F5-B4C5-0AFEEA6F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344F33D-AABE-8C23-15A7-C51CDF05FD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997291EE-08F4-0C14-33DF-11BC2F3D1D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E34F04C-FD61-9D90-4FA7-8F016928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srgbClr val="FFFFFF"/>
                </a:solidFill>
                <a:latin typeface="Aino Headline"/>
                <a:sym typeface="Aino Headline"/>
              </a:rPr>
              <a:t>CSR programmes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73FF85D2-7658-176A-19FE-DF5DEEF20F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plant</a:t>
            </a:r>
            <a:r>
              <a:rPr lang="et-EE" dirty="0">
                <a:solidFill>
                  <a:srgbClr val="FFFFFF"/>
                </a:solidFill>
              </a:rPr>
              <a:t> a </a:t>
            </a:r>
            <a:r>
              <a:rPr lang="et-EE" dirty="0" err="1">
                <a:solidFill>
                  <a:srgbClr val="FFFFFF"/>
                </a:solidFill>
              </a:rPr>
              <a:t>tree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give</a:t>
            </a:r>
            <a:r>
              <a:rPr lang="et-EE" dirty="0">
                <a:solidFill>
                  <a:srgbClr val="FFFFFF"/>
                </a:solidFill>
              </a:rPr>
              <a:t> a </a:t>
            </a:r>
            <a:r>
              <a:rPr lang="et-EE" dirty="0" err="1">
                <a:solidFill>
                  <a:srgbClr val="FFFFFF"/>
                </a:solidFill>
              </a:rPr>
              <a:t>helping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hand</a:t>
            </a:r>
            <a:r>
              <a:rPr lang="et-EE" dirty="0">
                <a:solidFill>
                  <a:srgbClr val="FFFFFF"/>
                </a:solidFill>
              </a:rPr>
              <a:t> in </a:t>
            </a:r>
            <a:r>
              <a:rPr lang="et-EE" dirty="0" err="1">
                <a:solidFill>
                  <a:srgbClr val="FFFFFF"/>
                </a:solidFill>
              </a:rPr>
              <a:t>local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community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charity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activities</a:t>
            </a:r>
            <a:r>
              <a:rPr lang="et-EE" dirty="0">
                <a:solidFill>
                  <a:srgbClr val="FFFFFF"/>
                </a:solidFill>
              </a:rPr>
              <a:t>, </a:t>
            </a:r>
            <a:r>
              <a:rPr lang="et-EE" dirty="0" err="1">
                <a:solidFill>
                  <a:srgbClr val="FFFFFF"/>
                </a:solidFill>
              </a:rPr>
              <a:t>fundraisers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nature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cleaning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hikes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with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educational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information</a:t>
            </a:r>
            <a:endParaRPr lang="et-EE" dirty="0">
              <a:solidFill>
                <a:srgbClr val="FFFFFF"/>
              </a:solidFill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1A0D40B-053B-4E37-F7E6-012DB8761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8113" y="3429000"/>
            <a:ext cx="343022" cy="2808288"/>
          </a:xfrm>
        </p:spPr>
        <p:txBody>
          <a:bodyPr/>
          <a:lstStyle/>
          <a:p>
            <a:r>
              <a:rPr lang="et-EE" dirty="0"/>
              <a:t>© Visit Estonia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68721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D0958-ED4C-74AB-F8F7-FB8EFAA2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tanding in front of a green wall&#10;&#10;Description automatically generated">
            <a:extLst>
              <a:ext uri="{FF2B5EF4-FFF2-40B4-BE49-F238E27FC236}">
                <a16:creationId xmlns:a16="http://schemas.microsoft.com/office/drawing/2014/main" id="{FF3EF339-2AFD-85B1-4BBB-7E07968442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-234" r="16230" b="-7163"/>
          <a:stretch/>
        </p:blipFill>
        <p:spPr>
          <a:xfrm rot="5400000">
            <a:off x="5109116" y="-224882"/>
            <a:ext cx="6858000" cy="7307767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29614CAF-527F-8E55-EDD4-499FF452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260346" cy="1617674"/>
          </a:xfrm>
        </p:spPr>
        <p:txBody>
          <a:bodyPr/>
          <a:lstStyle/>
          <a:p>
            <a:pPr defTabSz="914400" hangingPunct="0">
              <a:defRPr/>
            </a:pPr>
            <a:r>
              <a:rPr lang="et-EE" sz="4000" kern="0" dirty="0" err="1"/>
              <a:t>experienced</a:t>
            </a:r>
            <a:r>
              <a:rPr lang="et-EE" sz="4000" kern="0" dirty="0"/>
              <a:t> </a:t>
            </a:r>
            <a:r>
              <a:rPr lang="et-EE" sz="4000" kern="0" dirty="0" err="1"/>
              <a:t>partners</a:t>
            </a:r>
            <a:r>
              <a:rPr lang="et-EE" sz="4000" kern="0" dirty="0"/>
              <a:t> </a:t>
            </a:r>
            <a:br>
              <a:rPr lang="et-EE" sz="4000" kern="0" dirty="0"/>
            </a:br>
            <a:r>
              <a:rPr lang="et-EE" sz="4000" kern="0" dirty="0"/>
              <a:t>at </a:t>
            </a:r>
            <a:r>
              <a:rPr lang="et-EE" sz="4000" kern="0" dirty="0" err="1"/>
              <a:t>your</a:t>
            </a:r>
            <a:r>
              <a:rPr lang="et-EE" sz="4000" kern="0" dirty="0"/>
              <a:t> </a:t>
            </a:r>
            <a:r>
              <a:rPr lang="et-EE" sz="4000" kern="0" dirty="0" err="1"/>
              <a:t>assistance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sym typeface="Aino Headline"/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FA32993E-7FCA-7417-82F2-F5390F7AB9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0" indent="0" defTabSz="914400">
              <a:spcBef>
                <a:spcPts val="0"/>
              </a:spcBef>
              <a:buClrTx/>
              <a:buNone/>
              <a:defRPr/>
            </a:pP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Estonian Tourist </a:t>
            </a:r>
            <a:r>
              <a:rPr lang="et-EE" dirty="0" err="1">
                <a:solidFill>
                  <a:srgbClr val="FFFFFF"/>
                </a:solidFill>
              </a:rPr>
              <a:t>Board</a:t>
            </a:r>
            <a:r>
              <a:rPr lang="et-EE" dirty="0">
                <a:solidFill>
                  <a:srgbClr val="FFFFFF"/>
                </a:solidFill>
              </a:rPr>
              <a:t>, Visit Estonia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Estonian </a:t>
            </a:r>
            <a:r>
              <a:rPr lang="et-EE" dirty="0" err="1">
                <a:solidFill>
                  <a:srgbClr val="FFFFFF"/>
                </a:solidFill>
              </a:rPr>
              <a:t>Convention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Bureau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Visit Tallinn </a:t>
            </a:r>
            <a:r>
              <a:rPr lang="et-EE" dirty="0" err="1">
                <a:solidFill>
                  <a:srgbClr val="FFFFFF"/>
                </a:solidFill>
              </a:rPr>
              <a:t>Convention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Bureau</a:t>
            </a:r>
            <a:endParaRPr lang="et-EE" dirty="0">
              <a:solidFill>
                <a:srgbClr val="FFFFFF"/>
              </a:solidFill>
            </a:endParaRP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Baltcoming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Hilton Tallinn Park Hotel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Mövenpick</a:t>
            </a:r>
            <a:r>
              <a:rPr lang="et-EE" dirty="0">
                <a:solidFill>
                  <a:srgbClr val="FFFFFF"/>
                </a:solidFill>
              </a:rPr>
              <a:t> Hotel Tallinn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Nordic Hotel Forum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Radisson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Blu</a:t>
            </a:r>
            <a:r>
              <a:rPr lang="et-EE" dirty="0">
                <a:solidFill>
                  <a:srgbClr val="FFFFFF"/>
                </a:solidFill>
              </a:rPr>
              <a:t> Hotel Olümpia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 err="1">
                <a:solidFill>
                  <a:srgbClr val="FFFFFF"/>
                </a:solidFill>
              </a:rPr>
              <a:t>Radisson</a:t>
            </a:r>
            <a:r>
              <a:rPr lang="et-EE" dirty="0">
                <a:solidFill>
                  <a:srgbClr val="FFFFFF"/>
                </a:solidFill>
              </a:rPr>
              <a:t> </a:t>
            </a:r>
            <a:r>
              <a:rPr lang="et-EE" dirty="0" err="1">
                <a:solidFill>
                  <a:srgbClr val="FFFFFF"/>
                </a:solidFill>
              </a:rPr>
              <a:t>Collection</a:t>
            </a:r>
            <a:r>
              <a:rPr lang="et-EE" dirty="0">
                <a:solidFill>
                  <a:srgbClr val="FFFFFF"/>
                </a:solidFill>
              </a:rPr>
              <a:t> Hotel, Tallinn 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Swissôtel Tallinn</a:t>
            </a:r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t-EE" dirty="0">
                <a:solidFill>
                  <a:srgbClr val="FFFFFF"/>
                </a:solidFill>
              </a:rPr>
              <a:t>Tallink Silja Line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FB7B5C2A-546E-B263-2B75-7D9939C09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Visit Estonia</a:t>
            </a:r>
            <a:endParaRPr lang="en-US" dirty="0"/>
          </a:p>
        </p:txBody>
      </p:sp>
      <p:pic>
        <p:nvPicPr>
          <p:cNvPr id="17" name="Pilt 8" descr="Pilt 8">
            <a:extLst>
              <a:ext uri="{FF2B5EF4-FFF2-40B4-BE49-F238E27FC236}">
                <a16:creationId xmlns:a16="http://schemas.microsoft.com/office/drawing/2014/main" id="{E75437F5-5A56-166F-61C5-2F150249E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12" y="4736182"/>
            <a:ext cx="2121817" cy="21218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7330324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 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F523232B-379C-F781-B93B-D657D7A71798}"/>
              </a:ext>
            </a:extLst>
          </p:cNvPr>
          <p:cNvSpPr/>
          <p:nvPr/>
        </p:nvSpPr>
        <p:spPr>
          <a:xfrm>
            <a:off x="742751" y="2266354"/>
            <a:ext cx="4549964" cy="2680891"/>
          </a:xfrm>
          <a:prstGeom prst="roundRect">
            <a:avLst>
              <a:gd name="adj" fmla="val 5717"/>
            </a:avLst>
          </a:prstGeom>
          <a:solidFill>
            <a:srgbClr val="FFFFFF"/>
          </a:solidFill>
          <a:ln w="12700">
            <a:miter lim="400000"/>
          </a:ln>
          <a:effectLst>
            <a:outerShdw blurRad="762000" dist="76200" dir="2700000" rotWithShape="0">
              <a:srgbClr val="00005A"/>
            </a:outerShdw>
          </a:effectLst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1C51571-118F-2D95-B057-3DA060F5B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02" y="2527174"/>
            <a:ext cx="2310842" cy="31877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liisa.eller@eas.ee">
            <a:extLst>
              <a:ext uri="{FF2B5EF4-FFF2-40B4-BE49-F238E27FC236}">
                <a16:creationId xmlns:a16="http://schemas.microsoft.com/office/drawing/2014/main" id="{07854047-FBB6-946A-8FC3-A34D4FF12D71}"/>
              </a:ext>
            </a:extLst>
          </p:cNvPr>
          <p:cNvSpPr txBox="1"/>
          <p:nvPr/>
        </p:nvSpPr>
        <p:spPr>
          <a:xfrm>
            <a:off x="2089076" y="3899036"/>
            <a:ext cx="3122206" cy="38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4500">
                <a:solidFill>
                  <a:srgbClr val="0000F0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150" b="0" i="0" u="none" strike="noStrike" kern="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dana.noormets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@eas.ee</a:t>
            </a:r>
          </a:p>
        </p:txBody>
      </p:sp>
      <p:sp>
        <p:nvSpPr>
          <p:cNvPr id="11" name="Letter">
            <a:extLst>
              <a:ext uri="{FF2B5EF4-FFF2-40B4-BE49-F238E27FC236}">
                <a16:creationId xmlns:a16="http://schemas.microsoft.com/office/drawing/2014/main" id="{B65B2398-6763-BE28-4312-267719B618E8}"/>
              </a:ext>
            </a:extLst>
          </p:cNvPr>
          <p:cNvSpPr/>
          <p:nvPr/>
        </p:nvSpPr>
        <p:spPr>
          <a:xfrm>
            <a:off x="1560150" y="3952701"/>
            <a:ext cx="354383" cy="22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2" name="World">
            <a:extLst>
              <a:ext uri="{FF2B5EF4-FFF2-40B4-BE49-F238E27FC236}">
                <a16:creationId xmlns:a16="http://schemas.microsoft.com/office/drawing/2014/main" id="{1AA0245E-EF22-8ADD-15D1-29704E848455}"/>
              </a:ext>
            </a:extLst>
          </p:cNvPr>
          <p:cNvSpPr/>
          <p:nvPr/>
        </p:nvSpPr>
        <p:spPr>
          <a:xfrm>
            <a:off x="1560150" y="4314561"/>
            <a:ext cx="354383" cy="35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B9537F14-9D85-84B9-B27B-037E3A9BBE3E}"/>
              </a:ext>
            </a:extLst>
          </p:cNvPr>
          <p:cNvSpPr/>
          <p:nvPr/>
        </p:nvSpPr>
        <p:spPr>
          <a:xfrm>
            <a:off x="741878" y="3106346"/>
            <a:ext cx="4551711" cy="635001"/>
          </a:xfrm>
          <a:prstGeom prst="rect">
            <a:avLst/>
          </a:pr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4" name="Liisa Eller">
            <a:extLst>
              <a:ext uri="{FF2B5EF4-FFF2-40B4-BE49-F238E27FC236}">
                <a16:creationId xmlns:a16="http://schemas.microsoft.com/office/drawing/2014/main" id="{55C09B5F-4029-3F26-D791-45FB78E766C4}"/>
              </a:ext>
            </a:extLst>
          </p:cNvPr>
          <p:cNvSpPr txBox="1"/>
          <p:nvPr/>
        </p:nvSpPr>
        <p:spPr>
          <a:xfrm>
            <a:off x="1515120" y="3205651"/>
            <a:ext cx="3122206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5500">
                <a:solidFill>
                  <a:srgbClr val="FFFFFF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7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Bold"/>
                <a:sym typeface="Aino Bold"/>
              </a:rPr>
              <a:t>Dana Noormets</a:t>
            </a:r>
            <a:endParaRPr kumimoji="0" sz="2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Bold"/>
              <a:sym typeface="Aino Bold"/>
            </a:endParaRPr>
          </a:p>
        </p:txBody>
      </p:sp>
      <p:sp>
        <p:nvSpPr>
          <p:cNvPr id="26" name="Rounded Rectangle">
            <a:extLst>
              <a:ext uri="{FF2B5EF4-FFF2-40B4-BE49-F238E27FC236}">
                <a16:creationId xmlns:a16="http://schemas.microsoft.com/office/drawing/2014/main" id="{B750D1BF-800D-6FC2-A8DC-E6E71B15510C}"/>
              </a:ext>
            </a:extLst>
          </p:cNvPr>
          <p:cNvSpPr/>
          <p:nvPr/>
        </p:nvSpPr>
        <p:spPr>
          <a:xfrm>
            <a:off x="5983651" y="2266354"/>
            <a:ext cx="4549964" cy="2680891"/>
          </a:xfrm>
          <a:prstGeom prst="roundRect">
            <a:avLst>
              <a:gd name="adj" fmla="val 5717"/>
            </a:avLst>
          </a:prstGeom>
          <a:solidFill>
            <a:srgbClr val="FFFFFF"/>
          </a:solidFill>
          <a:ln w="12700">
            <a:miter lim="400000"/>
          </a:ln>
          <a:effectLst>
            <a:outerShdw blurRad="762000" dist="76200" dir="2700000" rotWithShape="0">
              <a:srgbClr val="00005A"/>
            </a:outerShdw>
          </a:effectLst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8" name="liisa.eller@eas.ee">
            <a:extLst>
              <a:ext uri="{FF2B5EF4-FFF2-40B4-BE49-F238E27FC236}">
                <a16:creationId xmlns:a16="http://schemas.microsoft.com/office/drawing/2014/main" id="{DC73AF55-5BB2-AED4-5DAE-12ED802B370B}"/>
              </a:ext>
            </a:extLst>
          </p:cNvPr>
          <p:cNvSpPr txBox="1"/>
          <p:nvPr/>
        </p:nvSpPr>
        <p:spPr>
          <a:xfrm>
            <a:off x="7329976" y="3899036"/>
            <a:ext cx="3122206" cy="38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4500">
                <a:solidFill>
                  <a:srgbClr val="0000F0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150" b="0" i="0" u="none" strike="noStrike" kern="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Kadri.Karu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@</a:t>
            </a:r>
            <a:r>
              <a:rPr kumimoji="0" lang="et-EE" sz="2150" b="0" i="0" u="none" strike="noStrike" kern="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ecb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.ee</a:t>
            </a:r>
          </a:p>
        </p:txBody>
      </p:sp>
      <p:sp>
        <p:nvSpPr>
          <p:cNvPr id="29" name="Letter">
            <a:extLst>
              <a:ext uri="{FF2B5EF4-FFF2-40B4-BE49-F238E27FC236}">
                <a16:creationId xmlns:a16="http://schemas.microsoft.com/office/drawing/2014/main" id="{304FF121-1263-394C-8883-FDAFB517BD3C}"/>
              </a:ext>
            </a:extLst>
          </p:cNvPr>
          <p:cNvSpPr/>
          <p:nvPr/>
        </p:nvSpPr>
        <p:spPr>
          <a:xfrm>
            <a:off x="6801050" y="3952701"/>
            <a:ext cx="354383" cy="22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0" name="World">
            <a:extLst>
              <a:ext uri="{FF2B5EF4-FFF2-40B4-BE49-F238E27FC236}">
                <a16:creationId xmlns:a16="http://schemas.microsoft.com/office/drawing/2014/main" id="{8C83A3F9-24E5-ACC7-2775-A6355A48603A}"/>
              </a:ext>
            </a:extLst>
          </p:cNvPr>
          <p:cNvSpPr/>
          <p:nvPr/>
        </p:nvSpPr>
        <p:spPr>
          <a:xfrm>
            <a:off x="6801050" y="4314561"/>
            <a:ext cx="354383" cy="35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1" name="Rectangle">
            <a:extLst>
              <a:ext uri="{FF2B5EF4-FFF2-40B4-BE49-F238E27FC236}">
                <a16:creationId xmlns:a16="http://schemas.microsoft.com/office/drawing/2014/main" id="{24F0512E-C361-50C3-87C5-1ABB6EBF50DD}"/>
              </a:ext>
            </a:extLst>
          </p:cNvPr>
          <p:cNvSpPr/>
          <p:nvPr/>
        </p:nvSpPr>
        <p:spPr>
          <a:xfrm>
            <a:off x="5983651" y="3095394"/>
            <a:ext cx="4551711" cy="635001"/>
          </a:xfrm>
          <a:prstGeom prst="rect">
            <a:avLst/>
          </a:prstGeom>
          <a:solidFill>
            <a:srgbClr val="0000F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2" name="Liisa Eller">
            <a:extLst>
              <a:ext uri="{FF2B5EF4-FFF2-40B4-BE49-F238E27FC236}">
                <a16:creationId xmlns:a16="http://schemas.microsoft.com/office/drawing/2014/main" id="{619FE7FF-6802-507F-4A13-21B2AAC95494}"/>
              </a:ext>
            </a:extLst>
          </p:cNvPr>
          <p:cNvSpPr txBox="1"/>
          <p:nvPr/>
        </p:nvSpPr>
        <p:spPr>
          <a:xfrm>
            <a:off x="6756020" y="3205651"/>
            <a:ext cx="3122206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5500">
                <a:solidFill>
                  <a:srgbClr val="FFFFFF"/>
                </a:solidFill>
                <a:latin typeface="Aino Bold"/>
                <a:ea typeface="Aino Bold"/>
                <a:cs typeface="Aino Bold"/>
                <a:sym typeface="Aino Bold"/>
              </a:defRPr>
            </a:lvl1pPr>
          </a:lstStyle>
          <a:p>
            <a:pPr marL="0" marR="0" lvl="0" indent="0" algn="ctr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2750" kern="0" dirty="0"/>
              <a:t>Kadri Karu</a:t>
            </a:r>
            <a:endParaRPr kumimoji="0" sz="27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Bold"/>
              <a:sym typeface="Aino Bold"/>
            </a:endParaRPr>
          </a:p>
        </p:txBody>
      </p:sp>
      <p:sp>
        <p:nvSpPr>
          <p:cNvPr id="33" name="liisa.eller@eas.ee">
            <a:extLst>
              <a:ext uri="{FF2B5EF4-FFF2-40B4-BE49-F238E27FC236}">
                <a16:creationId xmlns:a16="http://schemas.microsoft.com/office/drawing/2014/main" id="{345C756E-1C00-9EC9-311D-57ED4D9B0E3A}"/>
              </a:ext>
            </a:extLst>
          </p:cNvPr>
          <p:cNvSpPr txBox="1"/>
          <p:nvPr/>
        </p:nvSpPr>
        <p:spPr>
          <a:xfrm>
            <a:off x="2089076" y="4286788"/>
            <a:ext cx="3122206" cy="38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4500">
                <a:solidFill>
                  <a:srgbClr val="0000F0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150" b="0" i="0" u="none" strike="noStrike" kern="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www.visitestonia.com</a:t>
            </a: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 Regular"/>
              <a:sym typeface="Aino 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13A860-DE71-1A89-B8FD-DDAB2092D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588" y="2309169"/>
            <a:ext cx="1324089" cy="754362"/>
          </a:xfrm>
          <a:prstGeom prst="rect">
            <a:avLst/>
          </a:prstGeom>
        </p:spPr>
      </p:pic>
      <p:sp>
        <p:nvSpPr>
          <p:cNvPr id="34" name="liisa.eller@eas.ee">
            <a:extLst>
              <a:ext uri="{FF2B5EF4-FFF2-40B4-BE49-F238E27FC236}">
                <a16:creationId xmlns:a16="http://schemas.microsoft.com/office/drawing/2014/main" id="{FF7FA8B0-DF8D-77AF-70C4-E56A4D7E80C5}"/>
              </a:ext>
            </a:extLst>
          </p:cNvPr>
          <p:cNvSpPr txBox="1"/>
          <p:nvPr/>
        </p:nvSpPr>
        <p:spPr>
          <a:xfrm>
            <a:off x="7090484" y="4313055"/>
            <a:ext cx="3122206" cy="38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539999">
              <a:spcBef>
                <a:spcPts val="3000"/>
              </a:spcBef>
              <a:defRPr sz="4500">
                <a:solidFill>
                  <a:srgbClr val="0000F0"/>
                </a:solidFill>
                <a:latin typeface="Aino Regular"/>
                <a:ea typeface="Aino Regular"/>
                <a:cs typeface="Aino Regular"/>
                <a:sym typeface="Aino Regular"/>
              </a:defRPr>
            </a:lvl1pPr>
          </a:lstStyle>
          <a:p>
            <a:pPr marL="0" marR="0" lvl="0" indent="0" algn="l" defTabSz="2700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150" b="0" i="0" u="none" strike="noStrike" kern="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www.ecb</a:t>
            </a:r>
            <a:r>
              <a:rPr kumimoji="0" sz="2150" b="0" i="0" u="none" strike="noStrike" kern="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Regular"/>
                <a:sym typeface="Aino Regular"/>
              </a:rPr>
              <a:t>.ee</a:t>
            </a:r>
          </a:p>
        </p:txBody>
      </p:sp>
    </p:spTree>
    <p:extLst>
      <p:ext uri="{BB962C8B-B14F-4D97-AF65-F5344CB8AC3E}">
        <p14:creationId xmlns:p14="http://schemas.microsoft.com/office/powerpoint/2010/main" val="16010827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AE7106-7414-E649-AF68-396867FE44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/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02C8A43F-3593-03E2-C281-29CBF92A8F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40000"/>
                </a:srgbClr>
              </a:gs>
              <a:gs pos="4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5" name="Pealkiri 4">
            <a:extLst>
              <a:ext uri="{FF2B5EF4-FFF2-40B4-BE49-F238E27FC236}">
                <a16:creationId xmlns:a16="http://schemas.microsoft.com/office/drawing/2014/main" id="{58BBC6C8-FDC1-4505-9F71-7AE8471E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the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world’s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cosiest</a:t>
            </a:r>
            <a:r>
              <a:rPr lang="et-EE" dirty="0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 </a:t>
            </a:r>
            <a:r>
              <a:rPr lang="et-EE" dirty="0" err="1">
                <a:solidFill>
                  <a:srgbClr val="FFFFFF"/>
                </a:solidFill>
                <a:latin typeface="Aino Headline"/>
                <a:ea typeface="+mn-ea"/>
                <a:cs typeface="+mn-cs"/>
              </a:rPr>
              <a:t>airport</a:t>
            </a:r>
            <a:endParaRPr lang="en-US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84766263-EB0B-4B9A-B5FD-5E10AF4AC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Tallinn Lennart Meri International Airport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is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 located just 4 km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from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the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old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ino Regular"/>
              </a:rPr>
              <a:t>town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ino Regular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10 min by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taxi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bus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are in </a:t>
            </a:r>
            <a:r>
              <a:rPr kumimoji="0" lang="et-EE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et-E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hotel room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ino" panose="02000603040504020204" pitchFamily="50" charset="-70"/>
              <a:buChar char="+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2023 Best Airport in the world, among those serving 2-5 million passengers per year (by Airports’ Council International)</a:t>
            </a: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B948A33F-FC4B-4660-9F7C-5106B1C93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t-EE" dirty="0"/>
              <a:t>Sven Zacek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023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_full_210604.pptx" id="{1706A2D8-61DC-4307-AD92-564EA11C2C67}" vid="{86332A70-2B0F-4D0D-9D0F-47D15719410E}"/>
    </a:ext>
  </a:extLst>
</a:theme>
</file>

<file path=ppt/theme/theme3.xml><?xml version="1.0" encoding="utf-8"?>
<a:theme xmlns:a="http://schemas.openxmlformats.org/drawingml/2006/main" name="EAS">
  <a:themeElements>
    <a:clrScheme name="EAS">
      <a:dk1>
        <a:srgbClr val="0078FF"/>
      </a:dk1>
      <a:lt1>
        <a:srgbClr val="FFFFFF"/>
      </a:lt1>
      <a:dk2>
        <a:srgbClr val="0078FF"/>
      </a:dk2>
      <a:lt2>
        <a:srgbClr val="E6E7E8"/>
      </a:lt2>
      <a:accent1>
        <a:srgbClr val="323334"/>
      </a:accent1>
      <a:accent2>
        <a:srgbClr val="0078FF"/>
      </a:accent2>
      <a:accent3>
        <a:srgbClr val="FF4800"/>
      </a:accent3>
      <a:accent4>
        <a:srgbClr val="2B7AA1"/>
      </a:accent4>
      <a:accent5>
        <a:srgbClr val="FFCA9F"/>
      </a:accent5>
      <a:accent6>
        <a:srgbClr val="D2C3D4"/>
      </a:accent6>
      <a:hlink>
        <a:srgbClr val="3C0078"/>
      </a:hlink>
      <a:folHlink>
        <a:srgbClr val="3C0078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_FULL_210113.pptx" id="{D6636355-382B-4CC3-A77D-0A65D4258AA2}" vid="{A401FE28-21E5-4768-B954-C2A4B93BAEE3}"/>
    </a:ext>
  </a:extLst>
</a:theme>
</file>

<file path=ppt/theme/theme4.xml><?xml version="1.0" encoding="utf-8"?>
<a:theme xmlns:a="http://schemas.openxmlformats.org/drawingml/2006/main" name="4_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_full_210604.pptx" id="{1706A2D8-61DC-4307-AD92-564EA11C2C67}" vid="{86332A70-2B0F-4D0D-9D0F-47D15719410E}"/>
    </a:ext>
  </a:extLst>
</a:theme>
</file>

<file path=ppt/theme/theme5.xml><?xml version="1.0" encoding="utf-8"?>
<a:theme xmlns:a="http://schemas.openxmlformats.org/drawingml/2006/main" name="1_Office Theme">
  <a:themeElements>
    <a:clrScheme name="E-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3C0078"/>
      </a:accent1>
      <a:accent2>
        <a:srgbClr val="51DE3E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3916</Words>
  <Application>Microsoft Office PowerPoint</Application>
  <PresentationFormat>Widescreen</PresentationFormat>
  <Paragraphs>643</Paragraphs>
  <Slides>84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84</vt:i4>
      </vt:variant>
    </vt:vector>
  </HeadingPairs>
  <TitlesOfParts>
    <vt:vector size="99" baseType="lpstr">
      <vt:lpstr>Aino</vt:lpstr>
      <vt:lpstr>Aino Headline</vt:lpstr>
      <vt:lpstr>Aino Regular</vt:lpstr>
      <vt:lpstr>Arial</vt:lpstr>
      <vt:lpstr>Calibri Light</vt:lpstr>
      <vt:lpstr>Helvetica Neue Medium</vt:lpstr>
      <vt:lpstr>Helvetica Neue</vt:lpstr>
      <vt:lpstr>Aino Bold</vt:lpstr>
      <vt:lpstr>Calibri</vt:lpstr>
      <vt:lpstr>Office Theme</vt:lpstr>
      <vt:lpstr>2_Manual_Master</vt:lpstr>
      <vt:lpstr>EAS</vt:lpstr>
      <vt:lpstr>4_Manual_Master</vt:lpstr>
      <vt:lpstr>1_Office Theme</vt:lpstr>
      <vt:lpstr>21_BasicWhite</vt:lpstr>
      <vt:lpstr>meet ESTONIA small in size big in experiences</vt:lpstr>
      <vt:lpstr>Estonia in a nutshell</vt:lpstr>
      <vt:lpstr>most advanced digital society in the world</vt:lpstr>
      <vt:lpstr>world’s most advanced  digital society </vt:lpstr>
      <vt:lpstr>land of  startups</vt:lpstr>
      <vt:lpstr>green and clean</vt:lpstr>
      <vt:lpstr>cosy and compact</vt:lpstr>
      <vt:lpstr>a fresh destination</vt:lpstr>
      <vt:lpstr>the world’s cosiest airport</vt:lpstr>
      <vt:lpstr>good value for money</vt:lpstr>
      <vt:lpstr>easy organising</vt:lpstr>
      <vt:lpstr>key sectors of excellence</vt:lpstr>
      <vt:lpstr>local support for conferences</vt:lpstr>
      <vt:lpstr>Tallinn city offers free of charge public transportation for conference delegates </vt:lpstr>
      <vt:lpstr>Why Estonia for international conferences and incentive events?</vt:lpstr>
      <vt:lpstr>main cities  for events</vt:lpstr>
      <vt:lpstr>Tallinn</vt:lpstr>
      <vt:lpstr>Tallinn the capital of Estonia</vt:lpstr>
      <vt:lpstr>Tallinn a diversity of colourful neighbourhoods</vt:lpstr>
      <vt:lpstr>Tallinn old town</vt:lpstr>
      <vt:lpstr>Telliskivi  creative city</vt:lpstr>
      <vt:lpstr>Rotermanni quarter</vt:lpstr>
      <vt:lpstr>Noblessner port district</vt:lpstr>
      <vt:lpstr>Kadriorg park district</vt:lpstr>
      <vt:lpstr>Tartu</vt:lpstr>
      <vt:lpstr>Tartu European Capital of Culture 2024</vt:lpstr>
      <vt:lpstr>Tartu the university city</vt:lpstr>
      <vt:lpstr>Tartu smart city</vt:lpstr>
      <vt:lpstr>Tartu –  home to Estonian National Museum</vt:lpstr>
      <vt:lpstr>Pärnu</vt:lpstr>
      <vt:lpstr>Pärnu   the green summer capital</vt:lpstr>
      <vt:lpstr>Pärnu   the resort town</vt:lpstr>
      <vt:lpstr>Pärnu   where summer never ends</vt:lpstr>
      <vt:lpstr>Pärnu pick your favorite water involved activity</vt:lpstr>
      <vt:lpstr>Pärnu pick your favorite water involved activity</vt:lpstr>
      <vt:lpstr>awe-inspiring  unique event venues</vt:lpstr>
      <vt:lpstr>Alexela  Concert Hall</vt:lpstr>
      <vt:lpstr>Tallinn  Creative Hub</vt:lpstr>
      <vt:lpstr>Seaplane Harbour </vt:lpstr>
      <vt:lpstr>Port of Tallinn Cruise Terminal</vt:lpstr>
      <vt:lpstr>Proto Invention Factory</vt:lpstr>
      <vt:lpstr>Proto Invention Factory</vt:lpstr>
      <vt:lpstr>House of Brotherhood of Blackheads</vt:lpstr>
      <vt:lpstr>Kadriorg Palace Art Museum</vt:lpstr>
      <vt:lpstr>Fotografiska Tallinn</vt:lpstr>
      <vt:lpstr>Club of Different Rooms</vt:lpstr>
      <vt:lpstr>excellent quality  business-class hotels</vt:lpstr>
      <vt:lpstr>recently renovated hotels </vt:lpstr>
      <vt:lpstr>spacious rooms, great value for money</vt:lpstr>
      <vt:lpstr>boutique hotels in Tallinn old town</vt:lpstr>
      <vt:lpstr>modern meeting facilities in hotels</vt:lpstr>
      <vt:lpstr>many hotels have spa  or relaxation area </vt:lpstr>
      <vt:lpstr>PowerPoint Presentation</vt:lpstr>
      <vt:lpstr>mouthwatering restaurants for all flavour seekers</vt:lpstr>
      <vt:lpstr>Michelin star fine dining restaurants</vt:lpstr>
      <vt:lpstr>street food restaurants</vt:lpstr>
      <vt:lpstr>medieval feast at rich merchant’s home</vt:lpstr>
      <vt:lpstr>zero waste dinner </vt:lpstr>
      <vt:lpstr>located in  reused industrial buildings &amp; districts </vt:lpstr>
      <vt:lpstr>extraordinary  group activities</vt:lpstr>
      <vt:lpstr>medieval legends walking tour</vt:lpstr>
      <vt:lpstr>treasure hunt city game</vt:lpstr>
      <vt:lpstr>food sightseeing tours </vt:lpstr>
      <vt:lpstr>Tallinn bike tour</vt:lpstr>
      <vt:lpstr>make your own souvenir</vt:lpstr>
      <vt:lpstr>jewellery workshop with local designer</vt:lpstr>
      <vt:lpstr>brewery tour</vt:lpstr>
      <vt:lpstr>artisan gin distillery tour</vt:lpstr>
      <vt:lpstr>hands-on orienteering game with retro jeeps</vt:lpstr>
      <vt:lpstr>rally racing</vt:lpstr>
      <vt:lpstr>Porsche experience</vt:lpstr>
      <vt:lpstr>bogshoe walk</vt:lpstr>
      <vt:lpstr>wellness and yoga </vt:lpstr>
      <vt:lpstr>surprise choire concert in the bog</vt:lpstr>
      <vt:lpstr>pop-up forest restaurant</vt:lpstr>
      <vt:lpstr>e-fatbike tours</vt:lpstr>
      <vt:lpstr>golf</vt:lpstr>
      <vt:lpstr>cooking classes</vt:lpstr>
      <vt:lpstr>igloo sauna &amp; wild swimming</vt:lpstr>
      <vt:lpstr>Rummu quarry experiences</vt:lpstr>
      <vt:lpstr>lighted raft tours in Rummu quarry</vt:lpstr>
      <vt:lpstr>CSR programmes</vt:lpstr>
      <vt:lpstr>experienced partners  at your assistance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2020-06-17T08:02:49Z</dcterms:created>
  <dcterms:modified xsi:type="dcterms:W3CDTF">2024-05-30T11:53:25Z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fb4b128-f229-46dc-9de9-162f60bb5b9b_Enabled">
    <vt:lpwstr>true</vt:lpwstr>
  </property>
  <property fmtid="{D5CDD505-2E9C-101B-9397-08002B2CF9AE}" pid="3" name="MSIP_Label_cfb4b128-f229-46dc-9de9-162f60bb5b9b_SetDate">
    <vt:lpwstr>2024-04-29T13:35:00Z</vt:lpwstr>
  </property>
  <property fmtid="{D5CDD505-2E9C-101B-9397-08002B2CF9AE}" pid="4" name="MSIP_Label_cfb4b128-f229-46dc-9de9-162f60bb5b9b_Method">
    <vt:lpwstr>Standard</vt:lpwstr>
  </property>
  <property fmtid="{D5CDD505-2E9C-101B-9397-08002B2CF9AE}" pid="5" name="MSIP_Label_cfb4b128-f229-46dc-9de9-162f60bb5b9b_Name">
    <vt:lpwstr>Internal</vt:lpwstr>
  </property>
  <property fmtid="{D5CDD505-2E9C-101B-9397-08002B2CF9AE}" pid="6" name="MSIP_Label_cfb4b128-f229-46dc-9de9-162f60bb5b9b_SiteId">
    <vt:lpwstr>3c88e4d0-0f16-4fc9-9c9d-e75d2f2a6adc</vt:lpwstr>
  </property>
  <property fmtid="{D5CDD505-2E9C-101B-9397-08002B2CF9AE}" pid="7" name="MSIP_Label_cfb4b128-f229-46dc-9de9-162f60bb5b9b_ActionId">
    <vt:lpwstr>7f2c610e-6dbb-48c6-97f5-57e0d5f4fca8</vt:lpwstr>
  </property>
  <property fmtid="{D5CDD505-2E9C-101B-9397-08002B2CF9AE}" pid="8" name="MSIP_Label_cfb4b128-f229-46dc-9de9-162f60bb5b9b_ContentBits">
    <vt:lpwstr>0</vt:lpwstr>
  </property>
</Properties>
</file>