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3.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4.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5.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6.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7.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83" r:id="rId2"/>
    <p:sldMasterId id="2147483718" r:id="rId3"/>
    <p:sldMasterId id="2147483753" r:id="rId4"/>
    <p:sldMasterId id="2147483785" r:id="rId5"/>
    <p:sldMasterId id="2147483788" r:id="rId6"/>
    <p:sldMasterId id="2147483823" r:id="rId7"/>
    <p:sldMasterId id="2147483858" r:id="rId8"/>
  </p:sldMasterIdLst>
  <p:notesMasterIdLst>
    <p:notesMasterId r:id="rId151"/>
  </p:notesMasterIdLst>
  <p:sldIdLst>
    <p:sldId id="257" r:id="rId9"/>
    <p:sldId id="256" r:id="rId10"/>
    <p:sldId id="427" r:id="rId11"/>
    <p:sldId id="428" r:id="rId12"/>
    <p:sldId id="262" r:id="rId13"/>
    <p:sldId id="263" r:id="rId14"/>
    <p:sldId id="269" r:id="rId15"/>
    <p:sldId id="264" r:id="rId16"/>
    <p:sldId id="265" r:id="rId17"/>
    <p:sldId id="266" r:id="rId18"/>
    <p:sldId id="268" r:id="rId19"/>
    <p:sldId id="270" r:id="rId20"/>
    <p:sldId id="271" r:id="rId21"/>
    <p:sldId id="261" r:id="rId22"/>
    <p:sldId id="272" r:id="rId23"/>
    <p:sldId id="267" r:id="rId24"/>
    <p:sldId id="273" r:id="rId25"/>
    <p:sldId id="275" r:id="rId26"/>
    <p:sldId id="276" r:id="rId27"/>
    <p:sldId id="277" r:id="rId28"/>
    <p:sldId id="278" r:id="rId29"/>
    <p:sldId id="279" r:id="rId30"/>
    <p:sldId id="280" r:id="rId31"/>
    <p:sldId id="282" r:id="rId32"/>
    <p:sldId id="283" r:id="rId33"/>
    <p:sldId id="284" r:id="rId34"/>
    <p:sldId id="285" r:id="rId35"/>
    <p:sldId id="286" r:id="rId36"/>
    <p:sldId id="287" r:id="rId37"/>
    <p:sldId id="288" r:id="rId38"/>
    <p:sldId id="421" r:id="rId39"/>
    <p:sldId id="274" r:id="rId40"/>
    <p:sldId id="258" r:id="rId41"/>
    <p:sldId id="281" r:id="rId42"/>
    <p:sldId id="420" r:id="rId43"/>
    <p:sldId id="302" r:id="rId44"/>
    <p:sldId id="304" r:id="rId45"/>
    <p:sldId id="306" r:id="rId46"/>
    <p:sldId id="305" r:id="rId47"/>
    <p:sldId id="307" r:id="rId48"/>
    <p:sldId id="303" r:id="rId49"/>
    <p:sldId id="308" r:id="rId50"/>
    <p:sldId id="309" r:id="rId51"/>
    <p:sldId id="310" r:id="rId52"/>
    <p:sldId id="313" r:id="rId53"/>
    <p:sldId id="311" r:id="rId54"/>
    <p:sldId id="424" r:id="rId55"/>
    <p:sldId id="363" r:id="rId56"/>
    <p:sldId id="364" r:id="rId57"/>
    <p:sldId id="365" r:id="rId58"/>
    <p:sldId id="366" r:id="rId59"/>
    <p:sldId id="367" r:id="rId60"/>
    <p:sldId id="368" r:id="rId61"/>
    <p:sldId id="369" r:id="rId62"/>
    <p:sldId id="370" r:id="rId63"/>
    <p:sldId id="371" r:id="rId64"/>
    <p:sldId id="372" r:id="rId65"/>
    <p:sldId id="373" r:id="rId66"/>
    <p:sldId id="375" r:id="rId67"/>
    <p:sldId id="425" r:id="rId68"/>
    <p:sldId id="426" r:id="rId69"/>
    <p:sldId id="379" r:id="rId70"/>
    <p:sldId id="380" r:id="rId71"/>
    <p:sldId id="381" r:id="rId72"/>
    <p:sldId id="382" r:id="rId73"/>
    <p:sldId id="383" r:id="rId74"/>
    <p:sldId id="393" r:id="rId75"/>
    <p:sldId id="394" r:id="rId76"/>
    <p:sldId id="395" r:id="rId77"/>
    <p:sldId id="396" r:id="rId78"/>
    <p:sldId id="397" r:id="rId79"/>
    <p:sldId id="401" r:id="rId80"/>
    <p:sldId id="402" r:id="rId81"/>
    <p:sldId id="403" r:id="rId82"/>
    <p:sldId id="404" r:id="rId83"/>
    <p:sldId id="405" r:id="rId84"/>
    <p:sldId id="406" r:id="rId85"/>
    <p:sldId id="407" r:id="rId86"/>
    <p:sldId id="408" r:id="rId87"/>
    <p:sldId id="314" r:id="rId88"/>
    <p:sldId id="317" r:id="rId89"/>
    <p:sldId id="316" r:id="rId90"/>
    <p:sldId id="318" r:id="rId91"/>
    <p:sldId id="320" r:id="rId92"/>
    <p:sldId id="321" r:id="rId93"/>
    <p:sldId id="323" r:id="rId94"/>
    <p:sldId id="324" r:id="rId95"/>
    <p:sldId id="326" r:id="rId96"/>
    <p:sldId id="327" r:id="rId97"/>
    <p:sldId id="334" r:id="rId98"/>
    <p:sldId id="342" r:id="rId99"/>
    <p:sldId id="338" r:id="rId100"/>
    <p:sldId id="339" r:id="rId101"/>
    <p:sldId id="341" r:id="rId102"/>
    <p:sldId id="331" r:id="rId103"/>
    <p:sldId id="332" r:id="rId104"/>
    <p:sldId id="336" r:id="rId105"/>
    <p:sldId id="337" r:id="rId106"/>
    <p:sldId id="340" r:id="rId107"/>
    <p:sldId id="329" r:id="rId108"/>
    <p:sldId id="328" r:id="rId109"/>
    <p:sldId id="343" r:id="rId110"/>
    <p:sldId id="330" r:id="rId111"/>
    <p:sldId id="335" r:id="rId112"/>
    <p:sldId id="289" r:id="rId113"/>
    <p:sldId id="290" r:id="rId114"/>
    <p:sldId id="291" r:id="rId115"/>
    <p:sldId id="292" r:id="rId116"/>
    <p:sldId id="293" r:id="rId117"/>
    <p:sldId id="333" r:id="rId118"/>
    <p:sldId id="294" r:id="rId119"/>
    <p:sldId id="384" r:id="rId120"/>
    <p:sldId id="385" r:id="rId121"/>
    <p:sldId id="386" r:id="rId122"/>
    <p:sldId id="387" r:id="rId123"/>
    <p:sldId id="391" r:id="rId124"/>
    <p:sldId id="388" r:id="rId125"/>
    <p:sldId id="389" r:id="rId126"/>
    <p:sldId id="390" r:id="rId127"/>
    <p:sldId id="260" r:id="rId128"/>
    <p:sldId id="392" r:id="rId129"/>
    <p:sldId id="295" r:id="rId130"/>
    <p:sldId id="296" r:id="rId131"/>
    <p:sldId id="297" r:id="rId132"/>
    <p:sldId id="298" r:id="rId133"/>
    <p:sldId id="301" r:id="rId134"/>
    <p:sldId id="300" r:id="rId135"/>
    <p:sldId id="374" r:id="rId136"/>
    <p:sldId id="378" r:id="rId137"/>
    <p:sldId id="398" r:id="rId138"/>
    <p:sldId id="399" r:id="rId139"/>
    <p:sldId id="400" r:id="rId140"/>
    <p:sldId id="356" r:id="rId141"/>
    <p:sldId id="357" r:id="rId142"/>
    <p:sldId id="358" r:id="rId143"/>
    <p:sldId id="360" r:id="rId144"/>
    <p:sldId id="361" r:id="rId145"/>
    <p:sldId id="422" r:id="rId146"/>
    <p:sldId id="419" r:id="rId147"/>
    <p:sldId id="413" r:id="rId148"/>
    <p:sldId id="423" r:id="rId149"/>
    <p:sldId id="415" r:id="rId15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90000"/>
      </a:lnSpc>
      <a:spcBef>
        <a:spcPts val="0"/>
      </a:spcBef>
      <a:spcAft>
        <a:spcPts val="0"/>
      </a:spcAft>
      <a:buClrTx/>
      <a:buSzTx/>
      <a:buFontTx/>
      <a:buNone/>
      <a:tabLst/>
      <a:defRPr kumimoji="0" sz="3200" b="0" i="0" u="none" strike="noStrike" cap="none" spc="0" normalizeH="0" baseline="0">
        <a:ln>
          <a:noFill/>
        </a:ln>
        <a:solidFill>
          <a:srgbClr val="2D6247"/>
        </a:solidFill>
        <a:effectLst/>
        <a:uFillTx/>
        <a:latin typeface="+mn-lt"/>
        <a:ea typeface="+mn-ea"/>
        <a:cs typeface="+mn-cs"/>
        <a:sym typeface="Aino Headline"/>
      </a:defRPr>
    </a:lvl1pPr>
    <a:lvl2pPr marL="0" marR="0" indent="457200" algn="l" defTabSz="914400" rtl="0" fontAlgn="auto" latinLnBrk="0" hangingPunct="0">
      <a:lnSpc>
        <a:spcPct val="90000"/>
      </a:lnSpc>
      <a:spcBef>
        <a:spcPts val="0"/>
      </a:spcBef>
      <a:spcAft>
        <a:spcPts val="0"/>
      </a:spcAft>
      <a:buClrTx/>
      <a:buSzTx/>
      <a:buFontTx/>
      <a:buNone/>
      <a:tabLst/>
      <a:defRPr kumimoji="0" sz="3200" b="0" i="0" u="none" strike="noStrike" cap="none" spc="0" normalizeH="0" baseline="0">
        <a:ln>
          <a:noFill/>
        </a:ln>
        <a:solidFill>
          <a:srgbClr val="2D6247"/>
        </a:solidFill>
        <a:effectLst/>
        <a:uFillTx/>
        <a:latin typeface="+mn-lt"/>
        <a:ea typeface="+mn-ea"/>
        <a:cs typeface="+mn-cs"/>
        <a:sym typeface="Aino Headline"/>
      </a:defRPr>
    </a:lvl2pPr>
    <a:lvl3pPr marL="0" marR="0" indent="914400" algn="l" defTabSz="914400" rtl="0" fontAlgn="auto" latinLnBrk="0" hangingPunct="0">
      <a:lnSpc>
        <a:spcPct val="90000"/>
      </a:lnSpc>
      <a:spcBef>
        <a:spcPts val="0"/>
      </a:spcBef>
      <a:spcAft>
        <a:spcPts val="0"/>
      </a:spcAft>
      <a:buClrTx/>
      <a:buSzTx/>
      <a:buFontTx/>
      <a:buNone/>
      <a:tabLst/>
      <a:defRPr kumimoji="0" sz="3200" b="0" i="0" u="none" strike="noStrike" cap="none" spc="0" normalizeH="0" baseline="0">
        <a:ln>
          <a:noFill/>
        </a:ln>
        <a:solidFill>
          <a:srgbClr val="2D6247"/>
        </a:solidFill>
        <a:effectLst/>
        <a:uFillTx/>
        <a:latin typeface="+mn-lt"/>
        <a:ea typeface="+mn-ea"/>
        <a:cs typeface="+mn-cs"/>
        <a:sym typeface="Aino Headline"/>
      </a:defRPr>
    </a:lvl3pPr>
    <a:lvl4pPr marL="0" marR="0" indent="1371600" algn="l" defTabSz="914400" rtl="0" fontAlgn="auto" latinLnBrk="0" hangingPunct="0">
      <a:lnSpc>
        <a:spcPct val="90000"/>
      </a:lnSpc>
      <a:spcBef>
        <a:spcPts val="0"/>
      </a:spcBef>
      <a:spcAft>
        <a:spcPts val="0"/>
      </a:spcAft>
      <a:buClrTx/>
      <a:buSzTx/>
      <a:buFontTx/>
      <a:buNone/>
      <a:tabLst/>
      <a:defRPr kumimoji="0" sz="3200" b="0" i="0" u="none" strike="noStrike" cap="none" spc="0" normalizeH="0" baseline="0">
        <a:ln>
          <a:noFill/>
        </a:ln>
        <a:solidFill>
          <a:srgbClr val="2D6247"/>
        </a:solidFill>
        <a:effectLst/>
        <a:uFillTx/>
        <a:latin typeface="+mn-lt"/>
        <a:ea typeface="+mn-ea"/>
        <a:cs typeface="+mn-cs"/>
        <a:sym typeface="Aino Headline"/>
      </a:defRPr>
    </a:lvl4pPr>
    <a:lvl5pPr marL="0" marR="0" indent="1828800" algn="l" defTabSz="914400" rtl="0" fontAlgn="auto" latinLnBrk="0" hangingPunct="0">
      <a:lnSpc>
        <a:spcPct val="90000"/>
      </a:lnSpc>
      <a:spcBef>
        <a:spcPts val="0"/>
      </a:spcBef>
      <a:spcAft>
        <a:spcPts val="0"/>
      </a:spcAft>
      <a:buClrTx/>
      <a:buSzTx/>
      <a:buFontTx/>
      <a:buNone/>
      <a:tabLst/>
      <a:defRPr kumimoji="0" sz="3200" b="0" i="0" u="none" strike="noStrike" cap="none" spc="0" normalizeH="0" baseline="0">
        <a:ln>
          <a:noFill/>
        </a:ln>
        <a:solidFill>
          <a:srgbClr val="2D6247"/>
        </a:solidFill>
        <a:effectLst/>
        <a:uFillTx/>
        <a:latin typeface="+mn-lt"/>
        <a:ea typeface="+mn-ea"/>
        <a:cs typeface="+mn-cs"/>
        <a:sym typeface="Aino Headline"/>
      </a:defRPr>
    </a:lvl5pPr>
    <a:lvl6pPr marL="0" marR="0" indent="2286000" algn="l" defTabSz="914400" rtl="0" fontAlgn="auto" latinLnBrk="0" hangingPunct="0">
      <a:lnSpc>
        <a:spcPct val="90000"/>
      </a:lnSpc>
      <a:spcBef>
        <a:spcPts val="0"/>
      </a:spcBef>
      <a:spcAft>
        <a:spcPts val="0"/>
      </a:spcAft>
      <a:buClrTx/>
      <a:buSzTx/>
      <a:buFontTx/>
      <a:buNone/>
      <a:tabLst/>
      <a:defRPr kumimoji="0" sz="3200" b="0" i="0" u="none" strike="noStrike" cap="none" spc="0" normalizeH="0" baseline="0">
        <a:ln>
          <a:noFill/>
        </a:ln>
        <a:solidFill>
          <a:srgbClr val="2D6247"/>
        </a:solidFill>
        <a:effectLst/>
        <a:uFillTx/>
        <a:latin typeface="+mn-lt"/>
        <a:ea typeface="+mn-ea"/>
        <a:cs typeface="+mn-cs"/>
        <a:sym typeface="Aino Headline"/>
      </a:defRPr>
    </a:lvl6pPr>
    <a:lvl7pPr marL="0" marR="0" indent="2743200" algn="l" defTabSz="914400" rtl="0" fontAlgn="auto" latinLnBrk="0" hangingPunct="0">
      <a:lnSpc>
        <a:spcPct val="90000"/>
      </a:lnSpc>
      <a:spcBef>
        <a:spcPts val="0"/>
      </a:spcBef>
      <a:spcAft>
        <a:spcPts val="0"/>
      </a:spcAft>
      <a:buClrTx/>
      <a:buSzTx/>
      <a:buFontTx/>
      <a:buNone/>
      <a:tabLst/>
      <a:defRPr kumimoji="0" sz="3200" b="0" i="0" u="none" strike="noStrike" cap="none" spc="0" normalizeH="0" baseline="0">
        <a:ln>
          <a:noFill/>
        </a:ln>
        <a:solidFill>
          <a:srgbClr val="2D6247"/>
        </a:solidFill>
        <a:effectLst/>
        <a:uFillTx/>
        <a:latin typeface="+mn-lt"/>
        <a:ea typeface="+mn-ea"/>
        <a:cs typeface="+mn-cs"/>
        <a:sym typeface="Aino Headline"/>
      </a:defRPr>
    </a:lvl7pPr>
    <a:lvl8pPr marL="0" marR="0" indent="3200400" algn="l" defTabSz="914400" rtl="0" fontAlgn="auto" latinLnBrk="0" hangingPunct="0">
      <a:lnSpc>
        <a:spcPct val="90000"/>
      </a:lnSpc>
      <a:spcBef>
        <a:spcPts val="0"/>
      </a:spcBef>
      <a:spcAft>
        <a:spcPts val="0"/>
      </a:spcAft>
      <a:buClrTx/>
      <a:buSzTx/>
      <a:buFontTx/>
      <a:buNone/>
      <a:tabLst/>
      <a:defRPr kumimoji="0" sz="3200" b="0" i="0" u="none" strike="noStrike" cap="none" spc="0" normalizeH="0" baseline="0">
        <a:ln>
          <a:noFill/>
        </a:ln>
        <a:solidFill>
          <a:srgbClr val="2D6247"/>
        </a:solidFill>
        <a:effectLst/>
        <a:uFillTx/>
        <a:latin typeface="+mn-lt"/>
        <a:ea typeface="+mn-ea"/>
        <a:cs typeface="+mn-cs"/>
        <a:sym typeface="Aino Headline"/>
      </a:defRPr>
    </a:lvl8pPr>
    <a:lvl9pPr marL="0" marR="0" indent="3657600" algn="l" defTabSz="914400" rtl="0" fontAlgn="auto" latinLnBrk="0" hangingPunct="0">
      <a:lnSpc>
        <a:spcPct val="90000"/>
      </a:lnSpc>
      <a:spcBef>
        <a:spcPts val="0"/>
      </a:spcBef>
      <a:spcAft>
        <a:spcPts val="0"/>
      </a:spcAft>
      <a:buClrTx/>
      <a:buSzTx/>
      <a:buFontTx/>
      <a:buNone/>
      <a:tabLst/>
      <a:defRPr kumimoji="0" sz="3200" b="0" i="0" u="none" strike="noStrike" cap="none" spc="0" normalizeH="0" baseline="0">
        <a:ln>
          <a:noFill/>
        </a:ln>
        <a:solidFill>
          <a:srgbClr val="2D6247"/>
        </a:solidFill>
        <a:effectLst/>
        <a:uFillTx/>
        <a:latin typeface="+mn-lt"/>
        <a:ea typeface="+mn-ea"/>
        <a:cs typeface="+mn-cs"/>
        <a:sym typeface="Aino Headlin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ptos"/>
          <a:ea typeface="Aptos"/>
          <a:cs typeface="Apto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1D8"/>
          </a:solidFill>
        </a:fill>
      </a:tcStyle>
    </a:wholeTbl>
    <a:band2H>
      <a:tcTxStyle/>
      <a:tcStyle>
        <a:tcBdr/>
        <a:fill>
          <a:solidFill>
            <a:srgbClr val="E7E9EC"/>
          </a:solidFill>
        </a:fill>
      </a:tcStyle>
    </a:band2H>
    <a:firstCol>
      <a:tcTxStyle b="on" i="off">
        <a:font>
          <a:latin typeface="Aptos"/>
          <a:ea typeface="Aptos"/>
          <a:cs typeface="Apto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ptos"/>
          <a:ea typeface="Aptos"/>
          <a:cs typeface="Apto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ptos"/>
          <a:ea typeface="Aptos"/>
          <a:cs typeface="Apto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ptos"/>
          <a:ea typeface="Aptos"/>
          <a:cs typeface="Apto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3CB"/>
          </a:solidFill>
        </a:fill>
      </a:tcStyle>
    </a:wholeTbl>
    <a:band2H>
      <a:tcTxStyle/>
      <a:tcStyle>
        <a:tcBdr/>
        <a:fill>
          <a:solidFill>
            <a:srgbClr val="E7EAE7"/>
          </a:solidFill>
        </a:fill>
      </a:tcStyle>
    </a:band2H>
    <a:firstCol>
      <a:tcTxStyle b="on" i="off">
        <a:font>
          <a:latin typeface="Aptos"/>
          <a:ea typeface="Aptos"/>
          <a:cs typeface="Apto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ptos"/>
          <a:ea typeface="Aptos"/>
          <a:cs typeface="Apto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ptos"/>
          <a:ea typeface="Aptos"/>
          <a:cs typeface="Apto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ptos"/>
          <a:ea typeface="Aptos"/>
          <a:cs typeface="Apto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E1CC"/>
          </a:solidFill>
        </a:fill>
      </a:tcStyle>
    </a:wholeTbl>
    <a:band2H>
      <a:tcTxStyle/>
      <a:tcStyle>
        <a:tcBdr/>
        <a:fill>
          <a:solidFill>
            <a:srgbClr val="E8F0E7"/>
          </a:solidFill>
        </a:fill>
      </a:tcStyle>
    </a:band2H>
    <a:firstCol>
      <a:tcTxStyle b="on" i="off">
        <a:font>
          <a:latin typeface="Aptos"/>
          <a:ea typeface="Aptos"/>
          <a:cs typeface="Apto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ptos"/>
          <a:ea typeface="Aptos"/>
          <a:cs typeface="Apto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ptos"/>
          <a:ea typeface="Aptos"/>
          <a:cs typeface="Apto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ptos"/>
          <a:ea typeface="Aptos"/>
          <a:cs typeface="Apto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ptos"/>
          <a:ea typeface="Aptos"/>
          <a:cs typeface="Apto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ptos"/>
          <a:ea typeface="Aptos"/>
          <a:cs typeface="Aptos"/>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ptos"/>
          <a:ea typeface="Aptos"/>
          <a:cs typeface="Aptos"/>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ptos"/>
          <a:ea typeface="Aptos"/>
          <a:cs typeface="Apto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ptos"/>
          <a:ea typeface="Aptos"/>
          <a:cs typeface="Apto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ptos"/>
          <a:ea typeface="Aptos"/>
          <a:cs typeface="Apto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ptos"/>
          <a:ea typeface="Aptos"/>
          <a:cs typeface="Apto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ptos"/>
          <a:ea typeface="Aptos"/>
          <a:cs typeface="Apto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ptos"/>
          <a:ea typeface="Aptos"/>
          <a:cs typeface="Apto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ptos"/>
          <a:ea typeface="Aptos"/>
          <a:cs typeface="Aptos"/>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ptos"/>
          <a:ea typeface="Aptos"/>
          <a:cs typeface="Apto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33"/>
  </p:normalViewPr>
  <p:slideViewPr>
    <p:cSldViewPr snapToGrid="0">
      <p:cViewPr varScale="1">
        <p:scale>
          <a:sx n="85" d="100"/>
          <a:sy n="85" d="100"/>
        </p:scale>
        <p:origin x="1056" y="1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slide" Target="slides/slide130.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53" Type="http://schemas.openxmlformats.org/officeDocument/2006/relationships/slide" Target="slides/slide45.xml"/><Relationship Id="rId74" Type="http://schemas.openxmlformats.org/officeDocument/2006/relationships/slide" Target="slides/slide66.xml"/><Relationship Id="rId128" Type="http://schemas.openxmlformats.org/officeDocument/2006/relationships/slide" Target="slides/slide120.xml"/><Relationship Id="rId149" Type="http://schemas.openxmlformats.org/officeDocument/2006/relationships/slide" Target="slides/slide141.xml"/><Relationship Id="rId5" Type="http://schemas.openxmlformats.org/officeDocument/2006/relationships/slideMaster" Target="slideMasters/slideMaster5.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slide" Target="slides/slide126.xml"/><Relationship Id="rId139" Type="http://schemas.openxmlformats.org/officeDocument/2006/relationships/slide" Target="slides/slide131.xml"/><Relationship Id="rId80" Type="http://schemas.openxmlformats.org/officeDocument/2006/relationships/slide" Target="slides/slide72.xml"/><Relationship Id="rId85" Type="http://schemas.openxmlformats.org/officeDocument/2006/relationships/slide" Target="slides/slide77.xml"/><Relationship Id="rId150" Type="http://schemas.openxmlformats.org/officeDocument/2006/relationships/slide" Target="slides/slide142.xml"/><Relationship Id="rId155" Type="http://schemas.openxmlformats.org/officeDocument/2006/relationships/tableStyles" Target="tableStyles.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slide" Target="slides/slide12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schemas.openxmlformats.org/officeDocument/2006/relationships/slide" Target="slides/slide132.xml"/><Relationship Id="rId145" Type="http://schemas.openxmlformats.org/officeDocument/2006/relationships/slide" Target="slides/slide13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slide" Target="slides/slide122.xml"/><Relationship Id="rId135" Type="http://schemas.openxmlformats.org/officeDocument/2006/relationships/slide" Target="slides/slide127.xml"/><Relationship Id="rId151" Type="http://schemas.openxmlformats.org/officeDocument/2006/relationships/notesMaster" Target="notesMasters/notesMaster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presProps" Target="presProps.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viewProps" Target="viewProps.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48" Type="http://schemas.openxmlformats.org/officeDocument/2006/relationships/slide" Target="slides/slide140.xml"/><Relationship Id="rId4" Type="http://schemas.openxmlformats.org/officeDocument/2006/relationships/slideMaster" Target="slideMasters/slideMaster4.xml"/><Relationship Id="rId9" Type="http://schemas.openxmlformats.org/officeDocument/2006/relationships/slide" Target="slides/slide1.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theme" Target="theme/theme1.xml"/><Relationship Id="rId16" Type="http://schemas.openxmlformats.org/officeDocument/2006/relationships/slide" Target="slides/slide8.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slide" Target="slides/slide136.xml"/><Relationship Id="rId90" Type="http://schemas.openxmlformats.org/officeDocument/2006/relationships/slide" Target="slides/slide8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31" name="Shape 331"/>
          <p:cNvSpPr>
            <a:spLocks noGrp="1" noRot="1" noChangeAspect="1"/>
          </p:cNvSpPr>
          <p:nvPr>
            <p:ph type="sldImg"/>
          </p:nvPr>
        </p:nvSpPr>
        <p:spPr>
          <a:xfrm>
            <a:off x="1143000" y="685800"/>
            <a:ext cx="4572000" cy="3429000"/>
          </a:xfrm>
          <a:prstGeom prst="rect">
            <a:avLst/>
          </a:prstGeom>
        </p:spPr>
        <p:txBody>
          <a:bodyPr/>
          <a:lstStyle/>
          <a:p>
            <a:endParaRPr/>
          </a:p>
        </p:txBody>
      </p:sp>
      <p:sp>
        <p:nvSpPr>
          <p:cNvPr id="332" name="Shape 33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Aptos"/>
        <a:ea typeface="Aptos"/>
        <a:cs typeface="Aptos"/>
        <a:sym typeface="Aptos"/>
      </a:defRPr>
    </a:lvl1pPr>
    <a:lvl2pPr indent="228600" latinLnBrk="0">
      <a:defRPr sz="1200">
        <a:latin typeface="Aptos"/>
        <a:ea typeface="Aptos"/>
        <a:cs typeface="Aptos"/>
        <a:sym typeface="Aptos"/>
      </a:defRPr>
    </a:lvl2pPr>
    <a:lvl3pPr indent="457200" latinLnBrk="0">
      <a:defRPr sz="1200">
        <a:latin typeface="Aptos"/>
        <a:ea typeface="Aptos"/>
        <a:cs typeface="Aptos"/>
        <a:sym typeface="Aptos"/>
      </a:defRPr>
    </a:lvl3pPr>
    <a:lvl4pPr indent="685800" latinLnBrk="0">
      <a:defRPr sz="1200">
        <a:latin typeface="Aptos"/>
        <a:ea typeface="Aptos"/>
        <a:cs typeface="Aptos"/>
        <a:sym typeface="Aptos"/>
      </a:defRPr>
    </a:lvl4pPr>
    <a:lvl5pPr indent="914400" latinLnBrk="0">
      <a:defRPr sz="1200">
        <a:latin typeface="Aptos"/>
        <a:ea typeface="Aptos"/>
        <a:cs typeface="Aptos"/>
        <a:sym typeface="Aptos"/>
      </a:defRPr>
    </a:lvl5pPr>
    <a:lvl6pPr indent="1143000" latinLnBrk="0">
      <a:defRPr sz="1200">
        <a:latin typeface="Aptos"/>
        <a:ea typeface="Aptos"/>
        <a:cs typeface="Aptos"/>
        <a:sym typeface="Aptos"/>
      </a:defRPr>
    </a:lvl6pPr>
    <a:lvl7pPr indent="1371600" latinLnBrk="0">
      <a:defRPr sz="1200">
        <a:latin typeface="Aptos"/>
        <a:ea typeface="Aptos"/>
        <a:cs typeface="Aptos"/>
        <a:sym typeface="Aptos"/>
      </a:defRPr>
    </a:lvl7pPr>
    <a:lvl8pPr indent="1600200" latinLnBrk="0">
      <a:defRPr sz="1200">
        <a:latin typeface="Aptos"/>
        <a:ea typeface="Aptos"/>
        <a:cs typeface="Aptos"/>
        <a:sym typeface="Aptos"/>
      </a:defRPr>
    </a:lvl8pPr>
    <a:lvl9pPr indent="1828800" latinLnBrk="0">
      <a:defRPr sz="1200">
        <a:latin typeface="Aptos"/>
        <a:ea typeface="Aptos"/>
        <a:cs typeface="Aptos"/>
        <a:sym typeface="Apto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 name="Shape 566"/>
          <p:cNvSpPr>
            <a:spLocks noGrp="1" noRot="1" noChangeAspect="1"/>
          </p:cNvSpPr>
          <p:nvPr>
            <p:ph type="sldImg"/>
          </p:nvPr>
        </p:nvSpPr>
        <p:spPr>
          <a:xfrm>
            <a:off x="381000" y="685800"/>
            <a:ext cx="6096000" cy="3429000"/>
          </a:xfrm>
          <a:prstGeom prst="rect">
            <a:avLst/>
          </a:prstGeom>
        </p:spPr>
        <p:txBody>
          <a:bodyPr/>
          <a:lstStyle/>
          <a:p>
            <a:endParaRPr/>
          </a:p>
        </p:txBody>
      </p:sp>
      <p:sp>
        <p:nvSpPr>
          <p:cNvPr id="567" name="Shape 567"/>
          <p:cNvSpPr>
            <a:spLocks noGrp="1"/>
          </p:cNvSpPr>
          <p:nvPr>
            <p:ph type="body" sz="quarter" idx="1"/>
          </p:nvPr>
        </p:nvSpPr>
        <p:spPr>
          <a:prstGeom prst="rect">
            <a:avLst/>
          </a:prstGeom>
        </p:spPr>
        <p:txBody>
          <a:bodyPr/>
          <a:lstStyle/>
          <a:p>
            <a:pPr>
              <a:lnSpc>
                <a:spcPct val="114000"/>
              </a:lnSpc>
              <a:defRPr sz="1000"/>
            </a:pPr>
            <a:br>
              <a:rPr dirty="0"/>
            </a:br>
            <a:br>
              <a:rPr dirty="0"/>
            </a:br>
            <a:r>
              <a:rPr dirty="0"/>
              <a:t>The only thing you can’t do online is a divorce</a:t>
            </a:r>
            <a:endParaRPr sz="800" dirty="0">
              <a:latin typeface="Aino Regular"/>
              <a:ea typeface="Aino Regular"/>
              <a:cs typeface="Aino Regular"/>
              <a:sym typeface="Aino Regular"/>
            </a:endParaRPr>
          </a:p>
          <a:p>
            <a:pPr>
              <a:lnSpc>
                <a:spcPct val="114000"/>
              </a:lnSpc>
              <a:defRPr sz="1000">
                <a:latin typeface="Aino Regular"/>
                <a:ea typeface="Aino Regular"/>
                <a:cs typeface="Aino Regular"/>
                <a:sym typeface="Aino Regular"/>
              </a:defRPr>
            </a:pPr>
            <a:br>
              <a:rPr sz="800" dirty="0"/>
            </a:br>
            <a:br>
              <a:rPr sz="800" dirty="0"/>
            </a:br>
            <a:r>
              <a:rPr dirty="0"/>
              <a:t>The logic for proactive government services is quite simple: Yes, most of our services are available online, but how about government approaches us to offer them to us when it knows that we are entitled to them? This would also further decrease the burden of bureaucracy for both the people and the state.</a:t>
            </a:r>
          </a:p>
          <a:p>
            <a:pPr>
              <a:lnSpc>
                <a:spcPct val="114000"/>
              </a:lnSpc>
              <a:defRPr sz="1000">
                <a:latin typeface="Aino Regular"/>
                <a:ea typeface="Aino Regular"/>
                <a:cs typeface="Aino Regular"/>
                <a:sym typeface="Aino Regular"/>
              </a:defRPr>
            </a:pPr>
            <a:endParaRPr dirty="0"/>
          </a:p>
          <a:p>
            <a:pPr>
              <a:lnSpc>
                <a:spcPct val="114000"/>
              </a:lnSpc>
              <a:defRPr sz="1000">
                <a:latin typeface="Aino Regular"/>
                <a:ea typeface="Aino Regular"/>
                <a:cs typeface="Aino Regular"/>
                <a:sym typeface="Aino Regular"/>
              </a:defRPr>
            </a:pPr>
            <a:r>
              <a:rPr dirty="0"/>
              <a:t>The first of these services actually came online in October 2019 – since then, parents automatically get a notification after their child is born to ask them to which bank account they would like their child benefits transferred.</a:t>
            </a:r>
          </a:p>
          <a:p>
            <a:pPr>
              <a:lnSpc>
                <a:spcPct val="114000"/>
              </a:lnSpc>
              <a:defRPr sz="1000">
                <a:latin typeface="Aino Regular"/>
                <a:ea typeface="Aino Regular"/>
                <a:cs typeface="Aino Regular"/>
                <a:sym typeface="Aino Regular"/>
              </a:defRPr>
            </a:pPr>
            <a:endParaRPr dirty="0"/>
          </a:p>
          <a:p>
            <a:pPr>
              <a:lnSpc>
                <a:spcPct val="114000"/>
              </a:lnSpc>
              <a:defRPr sz="1000">
                <a:latin typeface="Aino Regular"/>
                <a:ea typeface="Aino Regular"/>
                <a:cs typeface="Aino Regular"/>
                <a:sym typeface="Aino Regular"/>
              </a:defRPr>
            </a:pPr>
            <a:r>
              <a:rPr dirty="0"/>
              <a:t>Compared to current e-services, </a:t>
            </a:r>
            <a:r>
              <a:rPr dirty="0">
                <a:latin typeface="Aino Bold"/>
                <a:ea typeface="Aino Bold"/>
                <a:cs typeface="Aino Bold"/>
                <a:sym typeface="Aino Bold"/>
              </a:rPr>
              <a:t>the new seamless services will function automatically and are more user-</a:t>
            </a:r>
            <a:r>
              <a:rPr dirty="0" err="1">
                <a:latin typeface="Aino Bold"/>
                <a:ea typeface="Aino Bold"/>
                <a:cs typeface="Aino Bold"/>
                <a:sym typeface="Aino Bold"/>
              </a:rPr>
              <a:t>centred</a:t>
            </a:r>
            <a:r>
              <a:rPr dirty="0"/>
              <a:t>. If the first step of developing e-services meant enabling different systems to communicate with each other, then life-event/business-event services are activated automatically based on the events taking place in a person’s life. </a:t>
            </a:r>
          </a:p>
          <a:p>
            <a:pPr>
              <a:lnSpc>
                <a:spcPct val="114000"/>
              </a:lnSpc>
              <a:defRPr sz="1000">
                <a:latin typeface="Aino Regular"/>
                <a:ea typeface="Aino Regular"/>
                <a:cs typeface="Aino Regular"/>
                <a:sym typeface="Aino Regular"/>
              </a:defRPr>
            </a:pPr>
            <a:endParaRPr dirty="0"/>
          </a:p>
          <a:p>
            <a:pPr>
              <a:lnSpc>
                <a:spcPct val="114000"/>
              </a:lnSpc>
              <a:defRPr sz="1000" u="sng">
                <a:latin typeface="Aino Bold"/>
                <a:ea typeface="Aino Bold"/>
                <a:cs typeface="Aino Bold"/>
                <a:sym typeface="Aino Bold"/>
              </a:defRPr>
            </a:pPr>
            <a:r>
              <a:rPr dirty="0"/>
              <a:t>Currently available pro-active services:</a:t>
            </a:r>
          </a:p>
          <a:p>
            <a:pPr>
              <a:lnSpc>
                <a:spcPct val="114000"/>
              </a:lnSpc>
              <a:defRPr sz="1000">
                <a:latin typeface="Aino Bold"/>
                <a:ea typeface="Aino Bold"/>
                <a:cs typeface="Aino Bold"/>
                <a:sym typeface="Aino Bold"/>
              </a:defRPr>
            </a:pPr>
            <a:endParaRPr dirty="0"/>
          </a:p>
          <a:p>
            <a:pPr>
              <a:lnSpc>
                <a:spcPct val="114000"/>
              </a:lnSpc>
              <a:defRPr b="1"/>
            </a:pPr>
            <a:r>
              <a:rPr dirty="0"/>
              <a:t>Childbirth</a:t>
            </a:r>
            <a:r>
              <a:rPr b="0" dirty="0"/>
              <a:t> – In its final form, the service would start when a pregnancy is detected at the clinic by a doctor who then makes the entry to the health registry. This entry triggers family planning services (info, including a partner, benefits planning calculator, etc.), health services for pregnant women, maternity and fraternity leave planning calculator and offers, birth services by the hospital and registration of the new citizen. Parts of this service are already available and offered proactively, like the birth benefit, is offered for the parent after the newly-born is being registered in the population registry, also an only service where the parent can give a name to the child online. This service is a work in progress, but the proactive elements are already there. </a:t>
            </a:r>
          </a:p>
          <a:p>
            <a:pPr>
              <a:lnSpc>
                <a:spcPct val="114000"/>
              </a:lnSpc>
            </a:pPr>
            <a:endParaRPr b="0" dirty="0"/>
          </a:p>
          <a:p>
            <a:pPr>
              <a:lnSpc>
                <a:spcPct val="114000"/>
              </a:lnSpc>
              <a:defRPr b="1"/>
            </a:pPr>
            <a:r>
              <a:rPr dirty="0"/>
              <a:t>Starting a business</a:t>
            </a:r>
            <a:r>
              <a:rPr b="0" dirty="0"/>
              <a:t> – An event-logic-based service for starting a business is already available on the entrepreneur portal. The service combines the company registration process, applying for the VAT nr and registration of employees. By the end of 2021, the government is developing the service to make it available from </a:t>
            </a:r>
            <a:r>
              <a:rPr b="0" dirty="0" err="1"/>
              <a:t>eesti.ee</a:t>
            </a:r>
            <a:r>
              <a:rPr b="0" dirty="0"/>
              <a:t> and include services like applying for various business permits. </a:t>
            </a:r>
          </a:p>
          <a:p>
            <a:pPr>
              <a:lnSpc>
                <a:spcPct val="114000"/>
              </a:lnSpc>
            </a:pPr>
            <a:endParaRPr b="0" dirty="0"/>
          </a:p>
          <a:p>
            <a:pPr>
              <a:lnSpc>
                <a:spcPct val="114000"/>
              </a:lnSpc>
              <a:defRPr b="1" u="sng"/>
            </a:pPr>
            <a:r>
              <a:rPr dirty="0"/>
              <a:t>Proactive services, that are currently planned or in development:</a:t>
            </a:r>
          </a:p>
          <a:p>
            <a:pPr>
              <a:lnSpc>
                <a:spcPct val="114000"/>
              </a:lnSpc>
            </a:pPr>
            <a:endParaRPr dirty="0"/>
          </a:p>
          <a:p>
            <a:pPr>
              <a:lnSpc>
                <a:spcPct val="114000"/>
              </a:lnSpc>
              <a:defRPr b="1"/>
            </a:pPr>
            <a:r>
              <a:rPr dirty="0"/>
              <a:t>Becoming a pensioner</a:t>
            </a:r>
            <a:r>
              <a:rPr b="0" dirty="0"/>
              <a:t> – this is the first life-event service that will be fully implemented and piloted. At least 6 months before reaching the retirement age a person would receive an offer from the government to the </a:t>
            </a:r>
            <a:r>
              <a:rPr b="0" dirty="0" err="1"/>
              <a:t>eesti.ee</a:t>
            </a:r>
            <a:r>
              <a:rPr b="0" dirty="0"/>
              <a:t> portal about this life event occurring. The offer will layout various paths regarding their pensions savings, will give a total amount of what the person will be receiving from the state as an old-age pension. On that life-event page, a person could also either postpone the pension (continue working) or apply for an early leave. The citizen will go through the planning within a single interface, but in the back, at least four institutions are offering more than six services services.  </a:t>
            </a:r>
          </a:p>
          <a:p>
            <a:pPr>
              <a:lnSpc>
                <a:spcPct val="114000"/>
              </a:lnSpc>
            </a:pPr>
            <a:endParaRPr b="0" dirty="0"/>
          </a:p>
          <a:p>
            <a:pPr>
              <a:lnSpc>
                <a:spcPct val="114000"/>
              </a:lnSpc>
              <a:defRPr b="1"/>
            </a:pPr>
            <a:r>
              <a:rPr dirty="0"/>
              <a:t>Change of residence</a:t>
            </a:r>
            <a:r>
              <a:rPr b="0" dirty="0"/>
              <a:t> (moving, selling or buying property) or </a:t>
            </a:r>
            <a:r>
              <a:rPr dirty="0"/>
              <a:t>building houses</a:t>
            </a:r>
            <a:r>
              <a:rPr b="0" dirty="0"/>
              <a:t> – as these life-events usually mean plenty of paperwork, especially building, so being able to handle them in a single gateway saves time, and being up to date in real-time how far the administrative process is, should also save some nerves.</a:t>
            </a:r>
          </a:p>
          <a:p>
            <a:pPr>
              <a:lnSpc>
                <a:spcPct val="114000"/>
              </a:lnSpc>
            </a:pPr>
            <a:endParaRPr b="0" dirty="0"/>
          </a:p>
          <a:p>
            <a:pPr>
              <a:lnSpc>
                <a:spcPct val="114000"/>
              </a:lnSpc>
              <a:defRPr b="1"/>
            </a:pPr>
            <a:r>
              <a:rPr dirty="0"/>
              <a:t>Driving license </a:t>
            </a:r>
            <a:r>
              <a:rPr b="0" dirty="0"/>
              <a:t>and </a:t>
            </a:r>
            <a:r>
              <a:rPr dirty="0"/>
              <a:t>buying a car – </a:t>
            </a:r>
            <a:r>
              <a:rPr b="0" dirty="0"/>
              <a:t>this service will gather application for driver licenses, change of licenses, health-related documentation regarding licenses, vehicle ownership and the change of ownership into a single source.  </a:t>
            </a:r>
          </a:p>
          <a:p>
            <a:pPr>
              <a:lnSpc>
                <a:spcPct val="114000"/>
              </a:lnSpc>
            </a:pPr>
            <a:endParaRPr b="0" dirty="0"/>
          </a:p>
          <a:p>
            <a:pPr>
              <a:lnSpc>
                <a:spcPct val="114000"/>
              </a:lnSpc>
              <a:defRPr b="1"/>
            </a:pPr>
            <a:r>
              <a:rPr dirty="0"/>
              <a:t>Military service</a:t>
            </a:r>
            <a:r>
              <a:rPr b="0" dirty="0"/>
              <a:t> – as the service is mandatory for most men in Estonia, every year more than 3000 citizens encounter this life-event. Here we have gathered the information regarding the service as well as the application process, so from the first info letter about a youngster being listed, an invitation to medical examination, expressing preferences regarding the type of service, etc. This also includes the services needed while being in the service and after the service, in the reserve.</a:t>
            </a:r>
          </a:p>
          <a:p>
            <a:pPr>
              <a:lnSpc>
                <a:spcPct val="114000"/>
              </a:lnSpc>
            </a:pPr>
            <a:endParaRPr b="0" dirty="0"/>
          </a:p>
          <a:p>
            <a:pPr>
              <a:lnSpc>
                <a:spcPct val="114000"/>
              </a:lnSpc>
              <a:defRPr b="1" u="sng"/>
            </a:pPr>
            <a:r>
              <a:rPr dirty="0"/>
              <a:t>Most difficult services to </a:t>
            </a:r>
            <a:r>
              <a:rPr dirty="0" err="1"/>
              <a:t>develope</a:t>
            </a:r>
            <a:r>
              <a:rPr dirty="0"/>
              <a:t>:</a:t>
            </a:r>
          </a:p>
          <a:p>
            <a:pPr>
              <a:lnSpc>
                <a:spcPct val="114000"/>
              </a:lnSpc>
              <a:defRPr b="1"/>
            </a:pPr>
            <a:endParaRPr dirty="0"/>
          </a:p>
          <a:p>
            <a:pPr>
              <a:lnSpc>
                <a:spcPct val="114000"/>
              </a:lnSpc>
              <a:defRPr b="1"/>
            </a:pPr>
            <a:r>
              <a:rPr dirty="0"/>
              <a:t>Marriage – </a:t>
            </a:r>
            <a:r>
              <a:rPr b="0" dirty="0"/>
              <a:t>the first life-event based service launched for two persons to express their intention to get married digitally, also decide upon the date, who will carry whose name, the marital assets agreement and then only show up on the designated date to say „I do“. On that date, the person whose name changed will get the new ID-card and other documents already made to the new name since the agencies </a:t>
            </a:r>
            <a:r>
              <a:rPr b="0" dirty="0" err="1"/>
              <a:t>invovled</a:t>
            </a:r>
            <a:r>
              <a:rPr b="0" dirty="0"/>
              <a:t> already knew the change was about. As there was a need to fundamentally change the family law, the </a:t>
            </a:r>
            <a:r>
              <a:rPr b="0" dirty="0" err="1"/>
              <a:t>amendmends</a:t>
            </a:r>
            <a:r>
              <a:rPr b="0" dirty="0"/>
              <a:t> were previously passed in Estonia’s Parliament and service came to effect in December 2022.</a:t>
            </a:r>
          </a:p>
          <a:p>
            <a:pPr>
              <a:lnSpc>
                <a:spcPct val="114000"/>
              </a:lnSpc>
            </a:pPr>
            <a:endParaRPr b="0" dirty="0"/>
          </a:p>
          <a:p>
            <a:pPr>
              <a:lnSpc>
                <a:spcPct val="114000"/>
              </a:lnSpc>
              <a:defRPr b="1"/>
            </a:pPr>
            <a:r>
              <a:rPr dirty="0"/>
              <a:t>Death of a close one – </a:t>
            </a:r>
            <a:r>
              <a:rPr b="0" dirty="0"/>
              <a:t>also falls to the difficult category, because of legal challenges and multiple stakeholders / rooted processes. At the moment the state issues the death certificate, digitally of course and at the same time makes the necessary registration to the population registry. Local government is also involved with funeral subsidy and the burial place, then the private sector offers burial related services – each of these stakeholders use a different system, so for the person handling the event, it seems fragmented and complicated. Life-event of this mournful case should make it easier to fulfill the wishes of the one who left (burial grounds, ceremony, etc.), to handle the paperwork regarding the funeral and aid offered by the local municipality, and offer the private companies their way in as well. As we want this service to be as intuitive as possible for the citizen, it will take more time to figure out the most effortless and painless route. </a:t>
            </a:r>
          </a:p>
          <a:p>
            <a:pPr>
              <a:lnSpc>
                <a:spcPct val="114000"/>
              </a:lnSpc>
              <a:defRPr sz="1000">
                <a:latin typeface="Aino Regular"/>
                <a:ea typeface="Aino Regular"/>
                <a:cs typeface="Aino Regular"/>
                <a:sym typeface="Aino Regular"/>
              </a:defRPr>
            </a:pPr>
            <a:endParaRPr b="0" dirty="0"/>
          </a:p>
        </p:txBody>
      </p:sp>
    </p:spTree>
    <p:extLst>
      <p:ext uri="{BB962C8B-B14F-4D97-AF65-F5344CB8AC3E}">
        <p14:creationId xmlns:p14="http://schemas.microsoft.com/office/powerpoint/2010/main" val="1114801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 name="Shape 596"/>
          <p:cNvSpPr>
            <a:spLocks noGrp="1" noRot="1" noChangeAspect="1"/>
          </p:cNvSpPr>
          <p:nvPr>
            <p:ph type="sldImg"/>
          </p:nvPr>
        </p:nvSpPr>
        <p:spPr>
          <a:xfrm>
            <a:off x="381000" y="685800"/>
            <a:ext cx="6096000" cy="3429000"/>
          </a:xfrm>
          <a:prstGeom prst="rect">
            <a:avLst/>
          </a:prstGeom>
        </p:spPr>
        <p:txBody>
          <a:bodyPr/>
          <a:lstStyle/>
          <a:p>
            <a:endParaRPr/>
          </a:p>
        </p:txBody>
      </p:sp>
      <p:sp>
        <p:nvSpPr>
          <p:cNvPr id="597" name="Shape 597"/>
          <p:cNvSpPr>
            <a:spLocks noGrp="1"/>
          </p:cNvSpPr>
          <p:nvPr>
            <p:ph type="body" sz="quarter" idx="1"/>
          </p:nvPr>
        </p:nvSpPr>
        <p:spPr>
          <a:prstGeom prst="rect">
            <a:avLst/>
          </a:prstGeom>
        </p:spPr>
        <p:txBody>
          <a:bodyPr/>
          <a:lstStyle/>
          <a:p>
            <a:r>
              <a:t>VAHETADA ÄRA EASI logo: uus logo asub aadressil: https://brand.estonia.ee/eis/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defTabSz="269999">
              <a:lnSpc>
                <a:spcPct val="150000"/>
              </a:lnSpc>
              <a:spcBef>
                <a:spcPts val="400"/>
              </a:spcBef>
              <a:buSzTx/>
              <a:buFontTx/>
              <a:buNone/>
              <a:defRPr>
                <a:solidFill>
                  <a:srgbClr val="3B6149"/>
                </a:solidFill>
              </a:defRPr>
            </a:lvl1pPr>
            <a:lvl2pPr marL="0" indent="457200" defTabSz="269999">
              <a:lnSpc>
                <a:spcPct val="150000"/>
              </a:lnSpc>
              <a:spcBef>
                <a:spcPts val="400"/>
              </a:spcBef>
              <a:buSzTx/>
              <a:buFontTx/>
              <a:buNone/>
              <a:defRPr>
                <a:solidFill>
                  <a:srgbClr val="3B6149"/>
                </a:solidFill>
              </a:defRPr>
            </a:lvl2pPr>
            <a:lvl3pPr marL="0" indent="914400" defTabSz="269999">
              <a:lnSpc>
                <a:spcPct val="150000"/>
              </a:lnSpc>
              <a:spcBef>
                <a:spcPts val="400"/>
              </a:spcBef>
              <a:buSzTx/>
              <a:buFontTx/>
              <a:buNone/>
              <a:defRPr>
                <a:solidFill>
                  <a:srgbClr val="3B6149"/>
                </a:solidFill>
              </a:defRPr>
            </a:lvl3pPr>
            <a:lvl4pPr marL="0" indent="1371600" defTabSz="269999">
              <a:lnSpc>
                <a:spcPct val="150000"/>
              </a:lnSpc>
              <a:spcBef>
                <a:spcPts val="400"/>
              </a:spcBef>
              <a:buSzTx/>
              <a:buFontTx/>
              <a:buNone/>
              <a:defRPr>
                <a:solidFill>
                  <a:srgbClr val="3B6149"/>
                </a:solidFill>
              </a:defRPr>
            </a:lvl4pPr>
            <a:lvl5pPr marL="0" indent="1828800" defTabSz="269999">
              <a:lnSpc>
                <a:spcPct val="150000"/>
              </a:lnSpc>
              <a:spcBef>
                <a:spcPts val="400"/>
              </a:spcBef>
              <a:buSzTx/>
              <a:buFontTx/>
              <a:buNone/>
              <a:defRPr>
                <a:solidFill>
                  <a:srgbClr val="3B6149"/>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ontent_Blue_Image">
    <p:bg>
      <p:bgPr>
        <a:solidFill>
          <a:schemeClr val="accent1"/>
        </a:solidFill>
        <a:effectLst/>
      </p:bgPr>
    </p:bg>
    <p:spTree>
      <p:nvGrpSpPr>
        <p:cNvPr id="1" name=""/>
        <p:cNvGrpSpPr/>
        <p:nvPr/>
      </p:nvGrpSpPr>
      <p:grpSpPr>
        <a:xfrm>
          <a:off x="0" y="0"/>
          <a:ext cx="0" cy="0"/>
          <a:chOff x="0" y="0"/>
          <a:chExt cx="0" cy="0"/>
        </a:xfrm>
      </p:grpSpPr>
      <p:sp>
        <p:nvSpPr>
          <p:cNvPr id="92" name="Pildi kohatäide 3"/>
          <p:cNvSpPr>
            <a:spLocks noGrp="1"/>
          </p:cNvSpPr>
          <p:nvPr>
            <p:ph type="pic" idx="21"/>
          </p:nvPr>
        </p:nvSpPr>
        <p:spPr>
          <a:xfrm>
            <a:off x="0" y="0"/>
            <a:ext cx="12192000" cy="6858000"/>
          </a:xfrm>
          <a:prstGeom prst="rect">
            <a:avLst/>
          </a:prstGeom>
        </p:spPr>
        <p:txBody>
          <a:bodyPr lIns="91439" rIns="91439">
            <a:noAutofit/>
          </a:bodyPr>
          <a:lstStyle/>
          <a:p>
            <a:endParaRPr/>
          </a:p>
        </p:txBody>
      </p:sp>
      <p:sp>
        <p:nvSpPr>
          <p:cNvPr id="93" name="Title Text"/>
          <p:cNvSpPr txBox="1">
            <a:spLocks noGrp="1"/>
          </p:cNvSpPr>
          <p:nvPr>
            <p:ph type="title"/>
          </p:nvPr>
        </p:nvSpPr>
        <p:spPr>
          <a:xfrm>
            <a:off x="623887" y="658801"/>
            <a:ext cx="9495474" cy="1617675"/>
          </a:xfrm>
          <a:prstGeom prst="rect">
            <a:avLst/>
          </a:prstGeom>
        </p:spPr>
        <p:txBody>
          <a:bodyPr/>
          <a:lstStyle/>
          <a:p>
            <a:r>
              <a:t>Title Text</a:t>
            </a:r>
          </a:p>
        </p:txBody>
      </p:sp>
      <p:sp>
        <p:nvSpPr>
          <p:cNvPr id="94" name="Body Level One…"/>
          <p:cNvSpPr txBox="1">
            <a:spLocks noGrp="1"/>
          </p:cNvSpPr>
          <p:nvPr>
            <p:ph type="body" idx="1" hasCustomPrompt="1"/>
          </p:nvPr>
        </p:nvSpPr>
        <p:spPr>
          <a:xfrm>
            <a:off x="623887" y="2276475"/>
            <a:ext cx="9495474" cy="3960813"/>
          </a:xfrm>
          <a:prstGeom prst="rect">
            <a:avLst/>
          </a:prstGeom>
        </p:spPr>
        <p:txBody>
          <a:bodyPr lIns="0" tIns="0" rIns="0" bIns="0"/>
          <a:lstStyle>
            <a:lvl1pPr>
              <a:buClr>
                <a:srgbClr val="FFFFFF"/>
              </a:buClr>
            </a:lvl1pPr>
            <a:lvl2pPr>
              <a:buClr>
                <a:srgbClr val="FFFFFF"/>
              </a:buClr>
            </a:lvl2pPr>
            <a:lvl3pPr>
              <a:buClr>
                <a:srgbClr val="FFFFFF"/>
              </a:buClr>
            </a:lvl3pPr>
            <a:lvl4pPr>
              <a:buClr>
                <a:srgbClr val="FFFFFF"/>
              </a:buClr>
            </a:lvl4pPr>
            <a:lvl5pPr>
              <a:buClr>
                <a:srgbClr val="FFFFFF"/>
              </a:buClr>
            </a:lvl5pPr>
          </a:lstStyle>
          <a:p>
            <a:r>
              <a:t>First level</a:t>
            </a:r>
          </a:p>
          <a:p>
            <a:pPr lvl="1"/>
            <a:endParaRPr/>
          </a:p>
          <a:p>
            <a:pPr lvl="2"/>
            <a:endParaRPr/>
          </a:p>
          <a:p>
            <a:pPr lvl="3"/>
            <a:endParaRPr/>
          </a:p>
          <a:p>
            <a:pPr lvl="4"/>
            <a:endParaRPr/>
          </a:p>
        </p:txBody>
      </p:sp>
      <p:sp>
        <p:nvSpPr>
          <p:cNvPr id="95" name="Text Placeholder 7"/>
          <p:cNvSpPr>
            <a:spLocks noGrp="1"/>
          </p:cNvSpPr>
          <p:nvPr>
            <p:ph type="body" sz="quarter" idx="22" hasCustomPrompt="1"/>
          </p:nvPr>
        </p:nvSpPr>
        <p:spPr>
          <a:xfrm rot="16200000">
            <a:off x="10344150" y="4652962"/>
            <a:ext cx="2808289" cy="360363"/>
          </a:xfrm>
          <a:prstGeom prst="rect">
            <a:avLst/>
          </a:prstGeom>
        </p:spPr>
        <p:txBody>
          <a:bodyPr lIns="0" tIns="0" rIns="0" bIns="0"/>
          <a:lstStyle>
            <a:lvl1pPr marL="0" indent="0" defTabSz="269999">
              <a:lnSpc>
                <a:spcPct val="90000"/>
              </a:lnSpc>
              <a:spcBef>
                <a:spcPts val="1000"/>
              </a:spcBef>
              <a:buSzTx/>
              <a:buFontTx/>
              <a:buNone/>
              <a:defRPr sz="800"/>
            </a:lvl1pPr>
          </a:lstStyle>
          <a:p>
            <a:r>
              <a:t>© Copyright</a:t>
            </a:r>
          </a:p>
        </p:txBody>
      </p:sp>
      <p:sp>
        <p:nvSpPr>
          <p:cNvPr id="96" name="Slide Number"/>
          <p:cNvSpPr txBox="1">
            <a:spLocks noGrp="1"/>
          </p:cNvSpPr>
          <p:nvPr>
            <p:ph type="sldNum" sz="quarter" idx="2"/>
          </p:nvPr>
        </p:nvSpPr>
        <p:spPr>
          <a:xfrm>
            <a:off x="87376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60370197"/>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defTabSz="269999">
              <a:lnSpc>
                <a:spcPct val="150000"/>
              </a:lnSpc>
              <a:spcBef>
                <a:spcPts val="400"/>
              </a:spcBef>
              <a:buSzTx/>
              <a:buFontTx/>
              <a:buNone/>
              <a:defRPr>
                <a:solidFill>
                  <a:srgbClr val="3B6149"/>
                </a:solidFill>
              </a:defRPr>
            </a:lvl1pPr>
            <a:lvl2pPr marL="0" indent="457200" defTabSz="269999">
              <a:lnSpc>
                <a:spcPct val="150000"/>
              </a:lnSpc>
              <a:spcBef>
                <a:spcPts val="400"/>
              </a:spcBef>
              <a:buSzTx/>
              <a:buFontTx/>
              <a:buNone/>
              <a:defRPr>
                <a:solidFill>
                  <a:srgbClr val="3B6149"/>
                </a:solidFill>
              </a:defRPr>
            </a:lvl2pPr>
            <a:lvl3pPr marL="0" indent="914400" defTabSz="269999">
              <a:lnSpc>
                <a:spcPct val="150000"/>
              </a:lnSpc>
              <a:spcBef>
                <a:spcPts val="400"/>
              </a:spcBef>
              <a:buSzTx/>
              <a:buFontTx/>
              <a:buNone/>
              <a:defRPr>
                <a:solidFill>
                  <a:srgbClr val="3B6149"/>
                </a:solidFill>
              </a:defRPr>
            </a:lvl3pPr>
            <a:lvl4pPr marL="0" indent="1371600" defTabSz="269999">
              <a:lnSpc>
                <a:spcPct val="150000"/>
              </a:lnSpc>
              <a:spcBef>
                <a:spcPts val="400"/>
              </a:spcBef>
              <a:buSzTx/>
              <a:buFontTx/>
              <a:buNone/>
              <a:defRPr>
                <a:solidFill>
                  <a:srgbClr val="3B6149"/>
                </a:solidFill>
              </a:defRPr>
            </a:lvl4pPr>
            <a:lvl5pPr marL="0" indent="1828800" defTabSz="269999">
              <a:lnSpc>
                <a:spcPct val="150000"/>
              </a:lnSpc>
              <a:spcBef>
                <a:spcPts val="400"/>
              </a:spcBef>
              <a:buSzTx/>
              <a:buFontTx/>
              <a:buNone/>
              <a:defRPr>
                <a:solidFill>
                  <a:srgbClr val="3B6149"/>
                </a:solidFill>
              </a:defRPr>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188" cy="823913"/>
          </a:xfrm>
          <a:prstGeom prst="rect">
            <a:avLst/>
          </a:prstGeom>
        </p:spPr>
        <p:txBody>
          <a:bodyPr anchor="b"/>
          <a:lstStyle/>
          <a:p>
            <a:pPr marL="0" indent="0" defTabSz="269999">
              <a:lnSpc>
                <a:spcPct val="90000"/>
              </a:lnSpc>
              <a:spcBef>
                <a:spcPts val="1000"/>
              </a:spcBef>
              <a:buSzTx/>
              <a:buFontTx/>
              <a:buNone/>
              <a:defRPr sz="2400" b="1">
                <a:solidFill>
                  <a:srgbClr val="3B6149"/>
                </a:solidFill>
                <a:latin typeface="Helvetica"/>
                <a:ea typeface="Helvetica"/>
                <a:cs typeface="Helvetica"/>
                <a:sym typeface="Helvetica"/>
              </a:defRPr>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19875524"/>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35938450"/>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94709803"/>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marL="100012" indent="-100012"/>
            <a:lvl2pPr marL="571500" indent="-114300"/>
            <a:lvl3pPr marL="1047750" indent="-133350"/>
            <a:lvl4pPr marL="1531619" indent="-160019"/>
            <a:lvl5pPr marL="1988820" indent="-160020"/>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8" cy="3811588"/>
          </a:xfrm>
          <a:prstGeom prst="rect">
            <a:avLst/>
          </a:prstGeom>
        </p:spPr>
        <p:txBody>
          <a:bodyPr/>
          <a:lstStyle/>
          <a:p>
            <a:pPr marL="0" indent="0" defTabSz="269999">
              <a:lnSpc>
                <a:spcPct val="90000"/>
              </a:lnSpc>
              <a:spcBef>
                <a:spcPts val="1000"/>
              </a:spcBef>
              <a:buSzTx/>
              <a:buFontTx/>
              <a:buNone/>
              <a:defRPr sz="1600">
                <a:solidFill>
                  <a:srgbClr val="3B6149"/>
                </a:solidFill>
              </a:defRPr>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35957466"/>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p>
            <a:r>
              <a:t>Title Text</a:t>
            </a:r>
          </a:p>
        </p:txBody>
      </p:sp>
      <p:sp>
        <p:nvSpPr>
          <p:cNvPr id="8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defTabSz="269999">
              <a:lnSpc>
                <a:spcPct val="150000"/>
              </a:lnSpc>
              <a:spcBef>
                <a:spcPts val="400"/>
              </a:spcBef>
              <a:buSzTx/>
              <a:buFontTx/>
              <a:buNone/>
              <a:defRPr>
                <a:solidFill>
                  <a:srgbClr val="3B6149"/>
                </a:solidFill>
              </a:defRPr>
            </a:lvl1pPr>
            <a:lvl2pPr marL="0" indent="457200" defTabSz="269999">
              <a:lnSpc>
                <a:spcPct val="150000"/>
              </a:lnSpc>
              <a:spcBef>
                <a:spcPts val="400"/>
              </a:spcBef>
              <a:buSzTx/>
              <a:buFontTx/>
              <a:buNone/>
              <a:defRPr>
                <a:solidFill>
                  <a:srgbClr val="3B6149"/>
                </a:solidFill>
              </a:defRPr>
            </a:lvl2pPr>
            <a:lvl3pPr marL="0" indent="914400" defTabSz="269999">
              <a:lnSpc>
                <a:spcPct val="150000"/>
              </a:lnSpc>
              <a:spcBef>
                <a:spcPts val="400"/>
              </a:spcBef>
              <a:buSzTx/>
              <a:buFontTx/>
              <a:buNone/>
              <a:defRPr>
                <a:solidFill>
                  <a:srgbClr val="3B6149"/>
                </a:solidFill>
              </a:defRPr>
            </a:lvl3pPr>
            <a:lvl4pPr marL="0" indent="1371600" defTabSz="269999">
              <a:lnSpc>
                <a:spcPct val="150000"/>
              </a:lnSpc>
              <a:spcBef>
                <a:spcPts val="400"/>
              </a:spcBef>
              <a:buSzTx/>
              <a:buFontTx/>
              <a:buNone/>
              <a:defRPr>
                <a:solidFill>
                  <a:srgbClr val="3B6149"/>
                </a:solidFill>
              </a:defRPr>
            </a:lvl4pPr>
            <a:lvl5pPr marL="0" indent="1828800" defTabSz="269999">
              <a:lnSpc>
                <a:spcPct val="150000"/>
              </a:lnSpc>
              <a:spcBef>
                <a:spcPts val="400"/>
              </a:spcBef>
              <a:buSzTx/>
              <a:buFontTx/>
              <a:buNone/>
              <a:defRPr>
                <a:solidFill>
                  <a:srgbClr val="3B6149"/>
                </a:solidFill>
              </a:defRPr>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88732900"/>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Content_Blue_Image">
    <p:bg>
      <p:bgPr>
        <a:solidFill>
          <a:schemeClr val="accent1"/>
        </a:solidFill>
        <a:effectLst/>
      </p:bgPr>
    </p:bg>
    <p:spTree>
      <p:nvGrpSpPr>
        <p:cNvPr id="1" name=""/>
        <p:cNvGrpSpPr/>
        <p:nvPr/>
      </p:nvGrpSpPr>
      <p:grpSpPr>
        <a:xfrm>
          <a:off x="0" y="0"/>
          <a:ext cx="0" cy="0"/>
          <a:chOff x="0" y="0"/>
          <a:chExt cx="0" cy="0"/>
        </a:xfrm>
      </p:grpSpPr>
      <p:sp>
        <p:nvSpPr>
          <p:cNvPr id="92" name="Pildi kohatäide 3"/>
          <p:cNvSpPr>
            <a:spLocks noGrp="1"/>
          </p:cNvSpPr>
          <p:nvPr>
            <p:ph type="pic" idx="21"/>
          </p:nvPr>
        </p:nvSpPr>
        <p:spPr>
          <a:xfrm>
            <a:off x="0" y="0"/>
            <a:ext cx="12192000" cy="6858000"/>
          </a:xfrm>
          <a:prstGeom prst="rect">
            <a:avLst/>
          </a:prstGeom>
        </p:spPr>
        <p:txBody>
          <a:bodyPr lIns="91439" rIns="91439">
            <a:noAutofit/>
          </a:bodyPr>
          <a:lstStyle/>
          <a:p>
            <a:endParaRPr/>
          </a:p>
        </p:txBody>
      </p:sp>
      <p:sp>
        <p:nvSpPr>
          <p:cNvPr id="93" name="Title Text"/>
          <p:cNvSpPr txBox="1">
            <a:spLocks noGrp="1"/>
          </p:cNvSpPr>
          <p:nvPr>
            <p:ph type="title"/>
          </p:nvPr>
        </p:nvSpPr>
        <p:spPr>
          <a:xfrm>
            <a:off x="623887" y="658801"/>
            <a:ext cx="9495474" cy="1617675"/>
          </a:xfrm>
          <a:prstGeom prst="rect">
            <a:avLst/>
          </a:prstGeom>
        </p:spPr>
        <p:txBody>
          <a:bodyPr/>
          <a:lstStyle/>
          <a:p>
            <a:r>
              <a:t>Title Text</a:t>
            </a:r>
          </a:p>
        </p:txBody>
      </p:sp>
      <p:sp>
        <p:nvSpPr>
          <p:cNvPr id="94" name="Body Level One…"/>
          <p:cNvSpPr txBox="1">
            <a:spLocks noGrp="1"/>
          </p:cNvSpPr>
          <p:nvPr>
            <p:ph type="body" idx="1" hasCustomPrompt="1"/>
          </p:nvPr>
        </p:nvSpPr>
        <p:spPr>
          <a:xfrm>
            <a:off x="623887" y="2276475"/>
            <a:ext cx="9495474" cy="3960813"/>
          </a:xfrm>
          <a:prstGeom prst="rect">
            <a:avLst/>
          </a:prstGeom>
        </p:spPr>
        <p:txBody>
          <a:bodyPr lIns="0" tIns="0" rIns="0" bIns="0"/>
          <a:lstStyle>
            <a:lvl1pPr>
              <a:buClr>
                <a:srgbClr val="FFFFFF"/>
              </a:buClr>
            </a:lvl1pPr>
            <a:lvl2pPr>
              <a:buClr>
                <a:srgbClr val="FFFFFF"/>
              </a:buClr>
            </a:lvl2pPr>
            <a:lvl3pPr>
              <a:buClr>
                <a:srgbClr val="FFFFFF"/>
              </a:buClr>
            </a:lvl3pPr>
            <a:lvl4pPr>
              <a:buClr>
                <a:srgbClr val="FFFFFF"/>
              </a:buClr>
            </a:lvl4pPr>
            <a:lvl5pPr>
              <a:buClr>
                <a:srgbClr val="FFFFFF"/>
              </a:buClr>
            </a:lvl5pPr>
          </a:lstStyle>
          <a:p>
            <a:r>
              <a:t>First level</a:t>
            </a:r>
          </a:p>
          <a:p>
            <a:pPr lvl="1"/>
            <a:endParaRPr/>
          </a:p>
          <a:p>
            <a:pPr lvl="2"/>
            <a:endParaRPr/>
          </a:p>
          <a:p>
            <a:pPr lvl="3"/>
            <a:endParaRPr/>
          </a:p>
          <a:p>
            <a:pPr lvl="4"/>
            <a:endParaRPr/>
          </a:p>
        </p:txBody>
      </p:sp>
      <p:sp>
        <p:nvSpPr>
          <p:cNvPr id="95" name="Text Placeholder 7"/>
          <p:cNvSpPr>
            <a:spLocks noGrp="1"/>
          </p:cNvSpPr>
          <p:nvPr>
            <p:ph type="body" sz="quarter" idx="22" hasCustomPrompt="1"/>
          </p:nvPr>
        </p:nvSpPr>
        <p:spPr>
          <a:xfrm rot="16200000">
            <a:off x="10344150" y="4652962"/>
            <a:ext cx="2808289" cy="360363"/>
          </a:xfrm>
          <a:prstGeom prst="rect">
            <a:avLst/>
          </a:prstGeom>
        </p:spPr>
        <p:txBody>
          <a:bodyPr lIns="0" tIns="0" rIns="0" bIns="0"/>
          <a:lstStyle>
            <a:lvl1pPr marL="0" indent="0" defTabSz="269999">
              <a:lnSpc>
                <a:spcPct val="90000"/>
              </a:lnSpc>
              <a:spcBef>
                <a:spcPts val="1000"/>
              </a:spcBef>
              <a:buSzTx/>
              <a:buFontTx/>
              <a:buNone/>
              <a:defRPr sz="800"/>
            </a:lvl1pPr>
          </a:lstStyle>
          <a:p>
            <a:r>
              <a:t>© Copyright</a:t>
            </a:r>
          </a:p>
        </p:txBody>
      </p:sp>
      <p:sp>
        <p:nvSpPr>
          <p:cNvPr id="96" name="Slide Number"/>
          <p:cNvSpPr txBox="1">
            <a:spLocks noGrp="1"/>
          </p:cNvSpPr>
          <p:nvPr>
            <p:ph type="sldNum" sz="quarter" idx="2"/>
          </p:nvPr>
        </p:nvSpPr>
        <p:spPr>
          <a:xfrm>
            <a:off x="8737600" y="6172200"/>
            <a:ext cx="28448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23082050"/>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Content_Blue_2 Col_Full">
    <p:bg>
      <p:bgPr>
        <a:solidFill>
          <a:schemeClr val="accent1"/>
        </a:solidFill>
        <a:effectLst/>
      </p:bgPr>
    </p:bg>
    <p:spTree>
      <p:nvGrpSpPr>
        <p:cNvPr id="1" name=""/>
        <p:cNvGrpSpPr/>
        <p:nvPr/>
      </p:nvGrpSpPr>
      <p:grpSpPr>
        <a:xfrm>
          <a:off x="0" y="0"/>
          <a:ext cx="0" cy="0"/>
          <a:chOff x="0" y="0"/>
          <a:chExt cx="0" cy="0"/>
        </a:xfrm>
      </p:grpSpPr>
      <p:sp>
        <p:nvSpPr>
          <p:cNvPr id="103" name="Title Text"/>
          <p:cNvSpPr txBox="1">
            <a:spLocks noGrp="1"/>
          </p:cNvSpPr>
          <p:nvPr>
            <p:ph type="title"/>
          </p:nvPr>
        </p:nvSpPr>
        <p:spPr>
          <a:xfrm>
            <a:off x="623887" y="658801"/>
            <a:ext cx="9446705" cy="974639"/>
          </a:xfrm>
          <a:prstGeom prst="rect">
            <a:avLst/>
          </a:prstGeom>
        </p:spPr>
        <p:txBody>
          <a:bodyPr/>
          <a:lstStyle/>
          <a:p>
            <a:r>
              <a:t>Title Text</a:t>
            </a:r>
          </a:p>
        </p:txBody>
      </p:sp>
      <p:sp>
        <p:nvSpPr>
          <p:cNvPr id="104" name="Body Level One…"/>
          <p:cNvSpPr txBox="1">
            <a:spLocks noGrp="1"/>
          </p:cNvSpPr>
          <p:nvPr>
            <p:ph type="body" sz="quarter" idx="1" hasCustomPrompt="1"/>
          </p:nvPr>
        </p:nvSpPr>
        <p:spPr>
          <a:xfrm>
            <a:off x="623887" y="1633440"/>
            <a:ext cx="9446705" cy="643037"/>
          </a:xfrm>
          <a:prstGeom prst="rect">
            <a:avLst/>
          </a:prstGeom>
        </p:spPr>
        <p:txBody>
          <a:bodyPr lIns="0" tIns="0" rIns="0" bIns="0"/>
          <a:lstStyle>
            <a:lvl1pPr marL="0" indent="0" defTabSz="269999">
              <a:lnSpc>
                <a:spcPct val="150000"/>
              </a:lnSpc>
              <a:spcBef>
                <a:spcPts val="400"/>
              </a:spcBef>
              <a:buSzTx/>
              <a:buFontTx/>
              <a:buNone/>
              <a:defRPr>
                <a:solidFill>
                  <a:srgbClr val="3B6149"/>
                </a:solidFill>
              </a:defRPr>
            </a:lvl1pPr>
            <a:lvl2pPr defTabSz="269999">
              <a:lnSpc>
                <a:spcPct val="150000"/>
              </a:lnSpc>
              <a:spcBef>
                <a:spcPts val="400"/>
              </a:spcBef>
              <a:buFontTx/>
              <a:defRPr>
                <a:solidFill>
                  <a:srgbClr val="3B6149"/>
                </a:solidFill>
              </a:defRPr>
            </a:lvl2pPr>
            <a:lvl3pPr defTabSz="269999">
              <a:lnSpc>
                <a:spcPct val="150000"/>
              </a:lnSpc>
              <a:spcBef>
                <a:spcPts val="400"/>
              </a:spcBef>
              <a:buFontTx/>
              <a:defRPr>
                <a:solidFill>
                  <a:srgbClr val="3B6149"/>
                </a:solidFill>
              </a:defRPr>
            </a:lvl3pPr>
            <a:lvl4pPr defTabSz="269999">
              <a:lnSpc>
                <a:spcPct val="150000"/>
              </a:lnSpc>
              <a:spcBef>
                <a:spcPts val="400"/>
              </a:spcBef>
              <a:buFontTx/>
              <a:defRPr>
                <a:solidFill>
                  <a:srgbClr val="3B6149"/>
                </a:solidFill>
              </a:defRPr>
            </a:lvl4pPr>
            <a:lvl5pPr defTabSz="269999">
              <a:lnSpc>
                <a:spcPct val="150000"/>
              </a:lnSpc>
              <a:spcBef>
                <a:spcPts val="400"/>
              </a:spcBef>
              <a:buFontTx/>
              <a:defRPr>
                <a:solidFill>
                  <a:srgbClr val="3B6149"/>
                </a:solidFill>
              </a:defRPr>
            </a:lvl5pPr>
          </a:lstStyle>
          <a:p>
            <a:r>
              <a:t>Click to edit</a:t>
            </a:r>
          </a:p>
          <a:p>
            <a:pPr lvl="1"/>
            <a:endParaRPr/>
          </a:p>
          <a:p>
            <a:pPr lvl="2"/>
            <a:endParaRPr/>
          </a:p>
          <a:p>
            <a:pPr lvl="3"/>
            <a:endParaRPr/>
          </a:p>
          <a:p>
            <a:pPr lvl="4"/>
            <a:endParaRPr/>
          </a:p>
        </p:txBody>
      </p:sp>
      <p:sp>
        <p:nvSpPr>
          <p:cNvPr id="105" name="Text Placeholder 8"/>
          <p:cNvSpPr>
            <a:spLocks noGrp="1"/>
          </p:cNvSpPr>
          <p:nvPr>
            <p:ph type="body" sz="quarter" idx="21" hasCustomPrompt="1"/>
          </p:nvPr>
        </p:nvSpPr>
        <p:spPr>
          <a:xfrm>
            <a:off x="623886" y="3429000"/>
            <a:ext cx="4964114" cy="2808289"/>
          </a:xfrm>
          <a:prstGeom prst="rect">
            <a:avLst/>
          </a:prstGeom>
        </p:spPr>
        <p:txBody>
          <a:bodyPr lIns="0" tIns="0" rIns="0" bIns="0"/>
          <a:lstStyle>
            <a:lvl1pPr marL="228600" indent="-228600" defTabSz="269999">
              <a:lnSpc>
                <a:spcPct val="90000"/>
              </a:lnSpc>
              <a:spcBef>
                <a:spcPts val="1000"/>
              </a:spcBef>
              <a:buClr>
                <a:srgbClr val="FFFFFF"/>
              </a:buClr>
              <a:defRPr sz="2800"/>
            </a:lvl1pPr>
          </a:lstStyle>
          <a:p>
            <a:r>
              <a:t>First level
Second Level
Third level
Fourh level</a:t>
            </a:r>
          </a:p>
        </p:txBody>
      </p:sp>
      <p:sp>
        <p:nvSpPr>
          <p:cNvPr id="106" name="Teksti kohatäide 3"/>
          <p:cNvSpPr>
            <a:spLocks noGrp="1"/>
          </p:cNvSpPr>
          <p:nvPr>
            <p:ph type="body" sz="quarter" idx="22" hasCustomPrompt="1"/>
          </p:nvPr>
        </p:nvSpPr>
        <p:spPr>
          <a:xfrm>
            <a:off x="6096001" y="3429000"/>
            <a:ext cx="4964112" cy="2808289"/>
          </a:xfrm>
          <a:prstGeom prst="rect">
            <a:avLst/>
          </a:prstGeom>
        </p:spPr>
        <p:txBody>
          <a:bodyPr/>
          <a:lstStyle>
            <a:lvl1pPr marL="228600" indent="-228600" defTabSz="269999">
              <a:lnSpc>
                <a:spcPct val="90000"/>
              </a:lnSpc>
              <a:spcBef>
                <a:spcPts val="1000"/>
              </a:spcBef>
              <a:buClr>
                <a:srgbClr val="FFFFFF"/>
              </a:buClr>
              <a:defRPr sz="2800"/>
            </a:lvl1pPr>
          </a:lstStyle>
          <a:p>
            <a:r>
              <a:t>First level
Second Level
Third level
Fourh level</a:t>
            </a:r>
          </a:p>
        </p:txBody>
      </p:sp>
      <p:sp>
        <p:nvSpPr>
          <p:cNvPr id="107" name="Slide Number"/>
          <p:cNvSpPr txBox="1">
            <a:spLocks noGrp="1"/>
          </p:cNvSpPr>
          <p:nvPr>
            <p:ph type="sldNum" sz="quarter" idx="2"/>
          </p:nvPr>
        </p:nvSpPr>
        <p:spPr>
          <a:xfrm>
            <a:off x="8737600" y="6172200"/>
            <a:ext cx="28448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79386355"/>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2_Title + Subheading + Text + Graph">
    <p:spTree>
      <p:nvGrpSpPr>
        <p:cNvPr id="1" name=""/>
        <p:cNvGrpSpPr/>
        <p:nvPr/>
      </p:nvGrpSpPr>
      <p:grpSpPr>
        <a:xfrm>
          <a:off x="0" y="0"/>
          <a:ext cx="0" cy="0"/>
          <a:chOff x="0" y="0"/>
          <a:chExt cx="0" cy="0"/>
        </a:xfrm>
      </p:grpSpPr>
      <p:sp>
        <p:nvSpPr>
          <p:cNvPr id="124" name="Title Text"/>
          <p:cNvSpPr txBox="1">
            <a:spLocks noGrp="1"/>
          </p:cNvSpPr>
          <p:nvPr>
            <p:ph type="title"/>
          </p:nvPr>
        </p:nvSpPr>
        <p:spPr>
          <a:xfrm>
            <a:off x="623887" y="658801"/>
            <a:ext cx="5472114" cy="969975"/>
          </a:xfrm>
          <a:prstGeom prst="rect">
            <a:avLst/>
          </a:prstGeom>
        </p:spPr>
        <p:txBody>
          <a:bodyPr/>
          <a:lstStyle/>
          <a:p>
            <a:r>
              <a:t>Title Text</a:t>
            </a:r>
          </a:p>
        </p:txBody>
      </p:sp>
      <p:sp>
        <p:nvSpPr>
          <p:cNvPr id="125" name="Body Level One…"/>
          <p:cNvSpPr txBox="1">
            <a:spLocks noGrp="1"/>
          </p:cNvSpPr>
          <p:nvPr>
            <p:ph type="body" sz="half" idx="1" hasCustomPrompt="1"/>
          </p:nvPr>
        </p:nvSpPr>
        <p:spPr>
          <a:xfrm>
            <a:off x="623887" y="1628775"/>
            <a:ext cx="7559676" cy="2505075"/>
          </a:xfrm>
          <a:prstGeom prst="rect">
            <a:avLst/>
          </a:prstGeom>
        </p:spPr>
        <p:txBody>
          <a:bodyPr lIns="0" tIns="0" rIns="0" bIns="0"/>
          <a:lstStyle>
            <a:lvl1pPr marL="218536" indent="-217636">
              <a:buClr>
                <a:srgbClr val="000000"/>
              </a:buClr>
              <a:buFont typeface="Aino Regular"/>
              <a:buChar char="+"/>
            </a:lvl1pPr>
            <a:lvl2pPr marL="0" indent="180975">
              <a:buClr>
                <a:srgbClr val="000000"/>
              </a:buClr>
              <a:buSzTx/>
              <a:buFont typeface="Aino Regular"/>
              <a:buNone/>
            </a:lvl2pPr>
            <a:lvl3pPr marL="0" indent="361950">
              <a:buClr>
                <a:srgbClr val="000000"/>
              </a:buClr>
              <a:buSzTx/>
              <a:buFont typeface="Aino Regular"/>
              <a:buNone/>
            </a:lvl3pPr>
            <a:lvl4pPr marL="0" indent="542925">
              <a:buClr>
                <a:srgbClr val="000000"/>
              </a:buClr>
              <a:buSzTx/>
              <a:buFont typeface="Aino Regular"/>
              <a:buNone/>
            </a:lvl4pPr>
            <a:lvl5pPr marL="0" indent="714375">
              <a:buClr>
                <a:srgbClr val="000000"/>
              </a:buClr>
              <a:buSzTx/>
              <a:buFont typeface="Aino Regular"/>
              <a:buNone/>
            </a:lvl5pPr>
          </a:lstStyle>
          <a:p>
            <a:r>
              <a:t>Click to edit Master subtitle style</a:t>
            </a:r>
          </a:p>
          <a:p>
            <a:pPr lvl="1"/>
            <a:endParaRPr/>
          </a:p>
          <a:p>
            <a:pPr lvl="2"/>
            <a:endParaRPr/>
          </a:p>
          <a:p>
            <a:pPr lvl="3"/>
            <a:endParaRPr/>
          </a:p>
          <a:p>
            <a:pPr lvl="4"/>
            <a:endParaRPr/>
          </a:p>
        </p:txBody>
      </p:sp>
      <p:sp>
        <p:nvSpPr>
          <p:cNvPr id="126" name="Text Placeholder 6"/>
          <p:cNvSpPr>
            <a:spLocks noGrp="1"/>
          </p:cNvSpPr>
          <p:nvPr>
            <p:ph type="body" sz="quarter" idx="21" hasCustomPrompt="1"/>
          </p:nvPr>
        </p:nvSpPr>
        <p:spPr>
          <a:xfrm>
            <a:off x="623887" y="4724401"/>
            <a:ext cx="7559676" cy="1512888"/>
          </a:xfrm>
          <a:prstGeom prst="rect">
            <a:avLst/>
          </a:prstGeom>
        </p:spPr>
        <p:txBody>
          <a:bodyPr lIns="0" tIns="0" rIns="0" bIns="0" anchor="b"/>
          <a:lstStyle>
            <a:lvl1pPr marL="0" indent="900" defTabSz="269999">
              <a:lnSpc>
                <a:spcPct val="90000"/>
              </a:lnSpc>
              <a:spcBef>
                <a:spcPts val="1200"/>
              </a:spcBef>
              <a:buSzTx/>
              <a:buFontTx/>
              <a:buNone/>
              <a:defRPr>
                <a:solidFill>
                  <a:srgbClr val="3B6149"/>
                </a:solidFill>
              </a:defRPr>
            </a:lvl1pPr>
          </a:lstStyle>
          <a:p>
            <a:r>
              <a:t>Click to edit Master subtitle style</a:t>
            </a:r>
          </a:p>
        </p:txBody>
      </p:sp>
      <p:sp>
        <p:nvSpPr>
          <p:cNvPr id="127" name="Slide Number"/>
          <p:cNvSpPr txBox="1">
            <a:spLocks noGrp="1"/>
          </p:cNvSpPr>
          <p:nvPr>
            <p:ph type="sldNum" sz="quarter" idx="2"/>
          </p:nvPr>
        </p:nvSpPr>
        <p:spPr>
          <a:xfrm>
            <a:off x="8737600" y="6172200"/>
            <a:ext cx="28448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56244563"/>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34" name="Title Text"/>
          <p:cNvSpPr txBox="1">
            <a:spLocks noGrp="1"/>
          </p:cNvSpPr>
          <p:nvPr>
            <p:ph type="title"/>
          </p:nvPr>
        </p:nvSpPr>
        <p:spPr>
          <a:xfrm>
            <a:off x="1524000" y="1122362"/>
            <a:ext cx="9144000" cy="2387601"/>
          </a:xfrm>
          <a:prstGeom prst="rect">
            <a:avLst/>
          </a:prstGeom>
        </p:spPr>
        <p:txBody>
          <a:bodyPr lIns="45718" tIns="45718" rIns="45718" bIns="45718" anchor="b"/>
          <a:lstStyle/>
          <a:p>
            <a:r>
              <a:t>Title Text</a:t>
            </a:r>
          </a:p>
        </p:txBody>
      </p:sp>
      <p:sp>
        <p:nvSpPr>
          <p:cNvPr id="135" name="Body Level One…"/>
          <p:cNvSpPr txBox="1">
            <a:spLocks noGrp="1"/>
          </p:cNvSpPr>
          <p:nvPr>
            <p:ph type="body" sz="quarter" idx="1"/>
          </p:nvPr>
        </p:nvSpPr>
        <p:spPr>
          <a:xfrm>
            <a:off x="1524000" y="3602037"/>
            <a:ext cx="9144000" cy="1655764"/>
          </a:xfrm>
          <a:prstGeom prst="rect">
            <a:avLst/>
          </a:prstGeom>
        </p:spPr>
        <p:txBody>
          <a:bodyPr lIns="45718" tIns="45718" rIns="45718" bIns="45718"/>
          <a:lstStyle>
            <a:lvl1pPr marL="0" indent="0" defTabSz="269999">
              <a:lnSpc>
                <a:spcPct val="150000"/>
              </a:lnSpc>
              <a:spcBef>
                <a:spcPts val="400"/>
              </a:spcBef>
              <a:buSzTx/>
              <a:buFontTx/>
              <a:buNone/>
              <a:defRPr>
                <a:solidFill>
                  <a:srgbClr val="3B6149"/>
                </a:solidFill>
              </a:defRPr>
            </a:lvl1pPr>
            <a:lvl2pPr marL="0" indent="0" defTabSz="269999">
              <a:lnSpc>
                <a:spcPct val="150000"/>
              </a:lnSpc>
              <a:spcBef>
                <a:spcPts val="400"/>
              </a:spcBef>
              <a:buSzTx/>
              <a:buFontTx/>
              <a:buNone/>
              <a:defRPr>
                <a:solidFill>
                  <a:srgbClr val="3B6149"/>
                </a:solidFill>
              </a:defRPr>
            </a:lvl2pPr>
            <a:lvl3pPr marL="0" indent="0" defTabSz="269999">
              <a:lnSpc>
                <a:spcPct val="150000"/>
              </a:lnSpc>
              <a:spcBef>
                <a:spcPts val="400"/>
              </a:spcBef>
              <a:buSzTx/>
              <a:buFontTx/>
              <a:buNone/>
              <a:defRPr>
                <a:solidFill>
                  <a:srgbClr val="3B6149"/>
                </a:solidFill>
              </a:defRPr>
            </a:lvl3pPr>
            <a:lvl4pPr marL="0" indent="0" defTabSz="269999">
              <a:lnSpc>
                <a:spcPct val="150000"/>
              </a:lnSpc>
              <a:spcBef>
                <a:spcPts val="400"/>
              </a:spcBef>
              <a:buSzTx/>
              <a:buFontTx/>
              <a:buNone/>
              <a:defRPr>
                <a:solidFill>
                  <a:srgbClr val="3B6149"/>
                </a:solidFill>
              </a:defRPr>
            </a:lvl4pPr>
            <a:lvl5pPr marL="0" indent="0" defTabSz="269999">
              <a:lnSpc>
                <a:spcPct val="150000"/>
              </a:lnSpc>
              <a:spcBef>
                <a:spcPts val="400"/>
              </a:spcBef>
              <a:buSzTx/>
              <a:buFontTx/>
              <a:buNone/>
              <a:defRPr>
                <a:solidFill>
                  <a:srgbClr val="3B6149"/>
                </a:solidFill>
              </a:defRPr>
            </a:lvl5pPr>
          </a:lstStyle>
          <a:p>
            <a:r>
              <a:t>Body Level One</a:t>
            </a:r>
          </a:p>
          <a:p>
            <a:pPr lvl="1"/>
            <a:r>
              <a:t>Body Level Two</a:t>
            </a:r>
          </a:p>
          <a:p>
            <a:pPr lvl="2"/>
            <a:r>
              <a:t>Body Level Three</a:t>
            </a:r>
          </a:p>
          <a:p>
            <a:pPr lvl="3"/>
            <a:r>
              <a:t>Body Level Four</a:t>
            </a:r>
          </a:p>
          <a:p>
            <a:pPr lvl="4"/>
            <a:r>
              <a:t>Body Level Five</a:t>
            </a:r>
          </a:p>
        </p:txBody>
      </p:sp>
      <p:sp>
        <p:nvSpPr>
          <p:cNvPr id="136" name="Slide Number"/>
          <p:cNvSpPr txBox="1">
            <a:spLocks noGrp="1"/>
          </p:cNvSpPr>
          <p:nvPr>
            <p:ph type="sldNum" sz="quarter" idx="2"/>
          </p:nvPr>
        </p:nvSpPr>
        <p:spPr>
          <a:xfrm>
            <a:off x="11353800" y="6404928"/>
            <a:ext cx="314654" cy="267969"/>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492499255"/>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Content_Blue_2 Col_Full">
    <p:bg>
      <p:bgPr>
        <a:solidFill>
          <a:schemeClr val="accent1"/>
        </a:solidFill>
        <a:effectLst/>
      </p:bgPr>
    </p:bg>
    <p:spTree>
      <p:nvGrpSpPr>
        <p:cNvPr id="1" name=""/>
        <p:cNvGrpSpPr/>
        <p:nvPr/>
      </p:nvGrpSpPr>
      <p:grpSpPr>
        <a:xfrm>
          <a:off x="0" y="0"/>
          <a:ext cx="0" cy="0"/>
          <a:chOff x="0" y="0"/>
          <a:chExt cx="0" cy="0"/>
        </a:xfrm>
      </p:grpSpPr>
      <p:sp>
        <p:nvSpPr>
          <p:cNvPr id="103" name="Title Text"/>
          <p:cNvSpPr txBox="1">
            <a:spLocks noGrp="1"/>
          </p:cNvSpPr>
          <p:nvPr>
            <p:ph type="title"/>
          </p:nvPr>
        </p:nvSpPr>
        <p:spPr>
          <a:xfrm>
            <a:off x="623887" y="658801"/>
            <a:ext cx="9446705" cy="974639"/>
          </a:xfrm>
          <a:prstGeom prst="rect">
            <a:avLst/>
          </a:prstGeom>
        </p:spPr>
        <p:txBody>
          <a:bodyPr/>
          <a:lstStyle/>
          <a:p>
            <a:r>
              <a:t>Title Text</a:t>
            </a:r>
          </a:p>
        </p:txBody>
      </p:sp>
      <p:sp>
        <p:nvSpPr>
          <p:cNvPr id="104" name="Body Level One…"/>
          <p:cNvSpPr txBox="1">
            <a:spLocks noGrp="1"/>
          </p:cNvSpPr>
          <p:nvPr>
            <p:ph type="body" sz="quarter" idx="1" hasCustomPrompt="1"/>
          </p:nvPr>
        </p:nvSpPr>
        <p:spPr>
          <a:xfrm>
            <a:off x="623887" y="1633440"/>
            <a:ext cx="9446705" cy="643037"/>
          </a:xfrm>
          <a:prstGeom prst="rect">
            <a:avLst/>
          </a:prstGeom>
        </p:spPr>
        <p:txBody>
          <a:bodyPr lIns="0" tIns="0" rIns="0" bIns="0"/>
          <a:lstStyle>
            <a:lvl1pPr marL="0" indent="0" defTabSz="269999">
              <a:lnSpc>
                <a:spcPct val="150000"/>
              </a:lnSpc>
              <a:spcBef>
                <a:spcPts val="400"/>
              </a:spcBef>
              <a:buSzTx/>
              <a:buFontTx/>
              <a:buNone/>
              <a:defRPr>
                <a:solidFill>
                  <a:srgbClr val="3B6149"/>
                </a:solidFill>
              </a:defRPr>
            </a:lvl1pPr>
            <a:lvl2pPr defTabSz="269999">
              <a:lnSpc>
                <a:spcPct val="150000"/>
              </a:lnSpc>
              <a:spcBef>
                <a:spcPts val="400"/>
              </a:spcBef>
              <a:buFontTx/>
              <a:defRPr>
                <a:solidFill>
                  <a:srgbClr val="3B6149"/>
                </a:solidFill>
              </a:defRPr>
            </a:lvl2pPr>
            <a:lvl3pPr defTabSz="269999">
              <a:lnSpc>
                <a:spcPct val="150000"/>
              </a:lnSpc>
              <a:spcBef>
                <a:spcPts val="400"/>
              </a:spcBef>
              <a:buFontTx/>
              <a:defRPr>
                <a:solidFill>
                  <a:srgbClr val="3B6149"/>
                </a:solidFill>
              </a:defRPr>
            </a:lvl3pPr>
            <a:lvl4pPr defTabSz="269999">
              <a:lnSpc>
                <a:spcPct val="150000"/>
              </a:lnSpc>
              <a:spcBef>
                <a:spcPts val="400"/>
              </a:spcBef>
              <a:buFontTx/>
              <a:defRPr>
                <a:solidFill>
                  <a:srgbClr val="3B6149"/>
                </a:solidFill>
              </a:defRPr>
            </a:lvl4pPr>
            <a:lvl5pPr defTabSz="269999">
              <a:lnSpc>
                <a:spcPct val="150000"/>
              </a:lnSpc>
              <a:spcBef>
                <a:spcPts val="400"/>
              </a:spcBef>
              <a:buFontTx/>
              <a:defRPr>
                <a:solidFill>
                  <a:srgbClr val="3B6149"/>
                </a:solidFill>
              </a:defRPr>
            </a:lvl5pPr>
          </a:lstStyle>
          <a:p>
            <a:r>
              <a:t>Click to edit</a:t>
            </a:r>
          </a:p>
          <a:p>
            <a:pPr lvl="1"/>
            <a:endParaRPr/>
          </a:p>
          <a:p>
            <a:pPr lvl="2"/>
            <a:endParaRPr/>
          </a:p>
          <a:p>
            <a:pPr lvl="3"/>
            <a:endParaRPr/>
          </a:p>
          <a:p>
            <a:pPr lvl="4"/>
            <a:endParaRPr/>
          </a:p>
        </p:txBody>
      </p:sp>
      <p:sp>
        <p:nvSpPr>
          <p:cNvPr id="105" name="Text Placeholder 8"/>
          <p:cNvSpPr>
            <a:spLocks noGrp="1"/>
          </p:cNvSpPr>
          <p:nvPr>
            <p:ph type="body" sz="quarter" idx="21" hasCustomPrompt="1"/>
          </p:nvPr>
        </p:nvSpPr>
        <p:spPr>
          <a:xfrm>
            <a:off x="623886" y="3429000"/>
            <a:ext cx="4964114" cy="2808289"/>
          </a:xfrm>
          <a:prstGeom prst="rect">
            <a:avLst/>
          </a:prstGeom>
        </p:spPr>
        <p:txBody>
          <a:bodyPr lIns="0" tIns="0" rIns="0" bIns="0"/>
          <a:lstStyle>
            <a:lvl1pPr marL="228600" indent="-228600" defTabSz="269999">
              <a:lnSpc>
                <a:spcPct val="90000"/>
              </a:lnSpc>
              <a:spcBef>
                <a:spcPts val="1000"/>
              </a:spcBef>
              <a:buClr>
                <a:srgbClr val="FFFFFF"/>
              </a:buClr>
              <a:defRPr sz="2800"/>
            </a:lvl1pPr>
          </a:lstStyle>
          <a:p>
            <a:r>
              <a:t>First level
Second Level
Third level
Fourh level</a:t>
            </a:r>
          </a:p>
        </p:txBody>
      </p:sp>
      <p:sp>
        <p:nvSpPr>
          <p:cNvPr id="106" name="Teksti kohatäide 3"/>
          <p:cNvSpPr>
            <a:spLocks noGrp="1"/>
          </p:cNvSpPr>
          <p:nvPr>
            <p:ph type="body" sz="quarter" idx="22" hasCustomPrompt="1"/>
          </p:nvPr>
        </p:nvSpPr>
        <p:spPr>
          <a:xfrm>
            <a:off x="6096001" y="3429000"/>
            <a:ext cx="4964112" cy="2808289"/>
          </a:xfrm>
          <a:prstGeom prst="rect">
            <a:avLst/>
          </a:prstGeom>
        </p:spPr>
        <p:txBody>
          <a:bodyPr/>
          <a:lstStyle>
            <a:lvl1pPr marL="228600" indent="-228600" defTabSz="269999">
              <a:lnSpc>
                <a:spcPct val="90000"/>
              </a:lnSpc>
              <a:spcBef>
                <a:spcPts val="1000"/>
              </a:spcBef>
              <a:buClr>
                <a:srgbClr val="FFFFFF"/>
              </a:buClr>
              <a:defRPr sz="2800"/>
            </a:lvl1pPr>
          </a:lstStyle>
          <a:p>
            <a:r>
              <a:t>First level
Second Level
Third level
Fourh level</a:t>
            </a:r>
          </a:p>
        </p:txBody>
      </p:sp>
      <p:sp>
        <p:nvSpPr>
          <p:cNvPr id="107" name="Slide Number"/>
          <p:cNvSpPr txBox="1">
            <a:spLocks noGrp="1"/>
          </p:cNvSpPr>
          <p:nvPr>
            <p:ph type="sldNum" sz="quarter" idx="2"/>
          </p:nvPr>
        </p:nvSpPr>
        <p:spPr>
          <a:xfrm>
            <a:off x="87376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43" name="Title Text"/>
          <p:cNvSpPr txBox="1">
            <a:spLocks noGrp="1"/>
          </p:cNvSpPr>
          <p:nvPr>
            <p:ph type="title"/>
          </p:nvPr>
        </p:nvSpPr>
        <p:spPr>
          <a:prstGeom prst="rect">
            <a:avLst/>
          </a:prstGeom>
        </p:spPr>
        <p:txBody>
          <a:bodyPr lIns="45718" tIns="45718" rIns="45718" bIns="45718"/>
          <a:lstStyle/>
          <a:p>
            <a:r>
              <a:t>Title Text</a:t>
            </a:r>
          </a:p>
        </p:txBody>
      </p:sp>
      <p:sp>
        <p:nvSpPr>
          <p:cNvPr id="144" name="Body Level One…"/>
          <p:cNvSpPr txBox="1">
            <a:spLocks noGrp="1"/>
          </p:cNvSpPr>
          <p:nvPr>
            <p:ph type="body" idx="1"/>
          </p:nvPr>
        </p:nvSpPr>
        <p:spPr>
          <a:prstGeom prst="rect">
            <a:avLst/>
          </a:prstGeom>
        </p:spPr>
        <p:txBody>
          <a:bodyPr lIns="45718" tIns="45718" rIns="45718" bIns="45718"/>
          <a:lstStyle>
            <a:lvl3pPr marL="1074419" indent="-160019"/>
          </a:lstStyle>
          <a:p>
            <a:r>
              <a:t>Body Level One</a:t>
            </a:r>
          </a:p>
          <a:p>
            <a:pPr lvl="1"/>
            <a:r>
              <a:t>Body Level Two</a:t>
            </a:r>
          </a:p>
          <a:p>
            <a:pPr lvl="2"/>
            <a:r>
              <a:t>Body Level Three</a:t>
            </a:r>
          </a:p>
          <a:p>
            <a:pPr lvl="3"/>
            <a:r>
              <a:t>Body Level Four</a:t>
            </a:r>
          </a:p>
          <a:p>
            <a:pPr lvl="4"/>
            <a:r>
              <a:t>Body Level Five</a:t>
            </a:r>
          </a:p>
        </p:txBody>
      </p:sp>
      <p:sp>
        <p:nvSpPr>
          <p:cNvPr id="145" name="Slide Number"/>
          <p:cNvSpPr txBox="1">
            <a:spLocks noGrp="1"/>
          </p:cNvSpPr>
          <p:nvPr>
            <p:ph type="sldNum" sz="quarter" idx="2"/>
          </p:nvPr>
        </p:nvSpPr>
        <p:spPr>
          <a:xfrm>
            <a:off x="11353800" y="6404928"/>
            <a:ext cx="314654" cy="267969"/>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32692296"/>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52" name="Title Text"/>
          <p:cNvSpPr txBox="1">
            <a:spLocks noGrp="1"/>
          </p:cNvSpPr>
          <p:nvPr>
            <p:ph type="title"/>
          </p:nvPr>
        </p:nvSpPr>
        <p:spPr>
          <a:xfrm>
            <a:off x="831850" y="1709738"/>
            <a:ext cx="10515600" cy="2852737"/>
          </a:xfrm>
          <a:prstGeom prst="rect">
            <a:avLst/>
          </a:prstGeom>
        </p:spPr>
        <p:txBody>
          <a:bodyPr lIns="45718" tIns="45718" rIns="45718" bIns="45718" anchor="b"/>
          <a:lstStyle/>
          <a:p>
            <a:r>
              <a:t>Title Text</a:t>
            </a:r>
          </a:p>
        </p:txBody>
      </p:sp>
      <p:sp>
        <p:nvSpPr>
          <p:cNvPr id="153" name="Body Level One…"/>
          <p:cNvSpPr txBox="1">
            <a:spLocks noGrp="1"/>
          </p:cNvSpPr>
          <p:nvPr>
            <p:ph type="body" sz="quarter" idx="1"/>
          </p:nvPr>
        </p:nvSpPr>
        <p:spPr>
          <a:xfrm>
            <a:off x="831850" y="4589462"/>
            <a:ext cx="10515600" cy="1500189"/>
          </a:xfrm>
          <a:prstGeom prst="rect">
            <a:avLst/>
          </a:prstGeom>
        </p:spPr>
        <p:txBody>
          <a:bodyPr lIns="45718" tIns="45718" rIns="45718" bIns="45718"/>
          <a:lstStyle>
            <a:lvl1pPr marL="0" indent="0" defTabSz="269999">
              <a:lnSpc>
                <a:spcPct val="150000"/>
              </a:lnSpc>
              <a:spcBef>
                <a:spcPts val="400"/>
              </a:spcBef>
              <a:buSzTx/>
              <a:buFontTx/>
              <a:buNone/>
              <a:defRPr>
                <a:solidFill>
                  <a:srgbClr val="3B6149"/>
                </a:solidFill>
              </a:defRPr>
            </a:lvl1pPr>
            <a:lvl2pPr marL="0" indent="0" defTabSz="269999">
              <a:lnSpc>
                <a:spcPct val="150000"/>
              </a:lnSpc>
              <a:spcBef>
                <a:spcPts val="400"/>
              </a:spcBef>
              <a:buSzTx/>
              <a:buFontTx/>
              <a:buNone/>
              <a:defRPr>
                <a:solidFill>
                  <a:srgbClr val="3B6149"/>
                </a:solidFill>
              </a:defRPr>
            </a:lvl2pPr>
            <a:lvl3pPr marL="0" indent="0" defTabSz="269999">
              <a:lnSpc>
                <a:spcPct val="150000"/>
              </a:lnSpc>
              <a:spcBef>
                <a:spcPts val="400"/>
              </a:spcBef>
              <a:buSzTx/>
              <a:buFontTx/>
              <a:buNone/>
              <a:defRPr>
                <a:solidFill>
                  <a:srgbClr val="3B6149"/>
                </a:solidFill>
              </a:defRPr>
            </a:lvl3pPr>
            <a:lvl4pPr marL="0" indent="0" defTabSz="269999">
              <a:lnSpc>
                <a:spcPct val="150000"/>
              </a:lnSpc>
              <a:spcBef>
                <a:spcPts val="400"/>
              </a:spcBef>
              <a:buSzTx/>
              <a:buFontTx/>
              <a:buNone/>
              <a:defRPr>
                <a:solidFill>
                  <a:srgbClr val="3B6149"/>
                </a:solidFill>
              </a:defRPr>
            </a:lvl4pPr>
            <a:lvl5pPr marL="0" indent="0" defTabSz="269999">
              <a:lnSpc>
                <a:spcPct val="150000"/>
              </a:lnSpc>
              <a:spcBef>
                <a:spcPts val="400"/>
              </a:spcBef>
              <a:buSzTx/>
              <a:buFontTx/>
              <a:buNone/>
              <a:defRPr>
                <a:solidFill>
                  <a:srgbClr val="3B6149"/>
                </a:solidFill>
              </a:defRPr>
            </a:lvl5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11353800" y="6404928"/>
            <a:ext cx="314654" cy="267969"/>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017884217"/>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61" name="Title Text"/>
          <p:cNvSpPr txBox="1">
            <a:spLocks noGrp="1"/>
          </p:cNvSpPr>
          <p:nvPr>
            <p:ph type="title"/>
          </p:nvPr>
        </p:nvSpPr>
        <p:spPr>
          <a:prstGeom prst="rect">
            <a:avLst/>
          </a:prstGeom>
        </p:spPr>
        <p:txBody>
          <a:bodyPr lIns="45718" tIns="45718" rIns="45718" bIns="45718"/>
          <a:lstStyle/>
          <a:p>
            <a:r>
              <a:t>Title Text</a:t>
            </a:r>
          </a:p>
        </p:txBody>
      </p:sp>
      <p:sp>
        <p:nvSpPr>
          <p:cNvPr id="162" name="Body Level One…"/>
          <p:cNvSpPr txBox="1">
            <a:spLocks noGrp="1"/>
          </p:cNvSpPr>
          <p:nvPr>
            <p:ph type="body" sz="half" idx="1"/>
          </p:nvPr>
        </p:nvSpPr>
        <p:spPr>
          <a:xfrm>
            <a:off x="838200" y="1825625"/>
            <a:ext cx="5181600" cy="4351338"/>
          </a:xfrm>
          <a:prstGeom prst="rect">
            <a:avLst/>
          </a:prstGeom>
        </p:spPr>
        <p:txBody>
          <a:bodyPr lIns="45718" tIns="45718" rIns="45718" bIns="45718"/>
          <a:lstStyle>
            <a:lvl3pPr marL="1074419" indent="-160019"/>
          </a:lstStyle>
          <a:p>
            <a:r>
              <a:t>Body Level One</a:t>
            </a:r>
          </a:p>
          <a:p>
            <a:pPr lvl="1"/>
            <a:r>
              <a:t>Body Level Two</a:t>
            </a:r>
          </a:p>
          <a:p>
            <a:pPr lvl="2"/>
            <a:r>
              <a:t>Body Level Three</a:t>
            </a:r>
          </a:p>
          <a:p>
            <a:pPr lvl="3"/>
            <a:r>
              <a:t>Body Level Four</a:t>
            </a:r>
          </a:p>
          <a:p>
            <a:pPr lvl="4"/>
            <a:r>
              <a:t>Body Level Five</a:t>
            </a:r>
          </a:p>
        </p:txBody>
      </p:sp>
      <p:sp>
        <p:nvSpPr>
          <p:cNvPr id="163" name="Slide Number"/>
          <p:cNvSpPr txBox="1">
            <a:spLocks noGrp="1"/>
          </p:cNvSpPr>
          <p:nvPr>
            <p:ph type="sldNum" sz="quarter" idx="2"/>
          </p:nvPr>
        </p:nvSpPr>
        <p:spPr>
          <a:xfrm>
            <a:off x="11353800" y="6404928"/>
            <a:ext cx="314654" cy="267969"/>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41888200"/>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70" name="Title Text"/>
          <p:cNvSpPr txBox="1">
            <a:spLocks noGrp="1"/>
          </p:cNvSpPr>
          <p:nvPr>
            <p:ph type="title"/>
          </p:nvPr>
        </p:nvSpPr>
        <p:spPr>
          <a:xfrm>
            <a:off x="839787" y="365125"/>
            <a:ext cx="10515601" cy="1325563"/>
          </a:xfrm>
          <a:prstGeom prst="rect">
            <a:avLst/>
          </a:prstGeom>
        </p:spPr>
        <p:txBody>
          <a:bodyPr lIns="45718" tIns="45718" rIns="45718" bIns="45718"/>
          <a:lstStyle/>
          <a:p>
            <a:r>
              <a:t>Title Text</a:t>
            </a:r>
          </a:p>
        </p:txBody>
      </p:sp>
      <p:sp>
        <p:nvSpPr>
          <p:cNvPr id="171" name="Body Level One…"/>
          <p:cNvSpPr txBox="1">
            <a:spLocks noGrp="1"/>
          </p:cNvSpPr>
          <p:nvPr>
            <p:ph type="body" sz="quarter" idx="1"/>
          </p:nvPr>
        </p:nvSpPr>
        <p:spPr>
          <a:xfrm>
            <a:off x="839787" y="1681163"/>
            <a:ext cx="5157790" cy="823914"/>
          </a:xfrm>
          <a:prstGeom prst="rect">
            <a:avLst/>
          </a:prstGeom>
        </p:spPr>
        <p:txBody>
          <a:bodyPr lIns="45718" tIns="45718" rIns="45718" bIns="45718" anchor="b"/>
          <a:lstStyle>
            <a:lvl1pPr marL="0" indent="0" defTabSz="269999">
              <a:lnSpc>
                <a:spcPct val="150000"/>
              </a:lnSpc>
              <a:spcBef>
                <a:spcPts val="400"/>
              </a:spcBef>
              <a:buSzTx/>
              <a:buFontTx/>
              <a:buNone/>
              <a:defRPr>
                <a:solidFill>
                  <a:srgbClr val="3B6149"/>
                </a:solidFill>
              </a:defRPr>
            </a:lvl1pPr>
            <a:lvl2pPr marL="0" indent="0" defTabSz="269999">
              <a:lnSpc>
                <a:spcPct val="150000"/>
              </a:lnSpc>
              <a:spcBef>
                <a:spcPts val="400"/>
              </a:spcBef>
              <a:buSzTx/>
              <a:buFontTx/>
              <a:buNone/>
              <a:defRPr>
                <a:solidFill>
                  <a:srgbClr val="3B6149"/>
                </a:solidFill>
              </a:defRPr>
            </a:lvl2pPr>
            <a:lvl3pPr marL="0" indent="0" defTabSz="269999">
              <a:lnSpc>
                <a:spcPct val="150000"/>
              </a:lnSpc>
              <a:spcBef>
                <a:spcPts val="400"/>
              </a:spcBef>
              <a:buSzTx/>
              <a:buFontTx/>
              <a:buNone/>
              <a:defRPr>
                <a:solidFill>
                  <a:srgbClr val="3B6149"/>
                </a:solidFill>
              </a:defRPr>
            </a:lvl3pPr>
            <a:lvl4pPr marL="0" indent="0" defTabSz="269999">
              <a:lnSpc>
                <a:spcPct val="150000"/>
              </a:lnSpc>
              <a:spcBef>
                <a:spcPts val="400"/>
              </a:spcBef>
              <a:buSzTx/>
              <a:buFontTx/>
              <a:buNone/>
              <a:defRPr>
                <a:solidFill>
                  <a:srgbClr val="3B6149"/>
                </a:solidFill>
              </a:defRPr>
            </a:lvl4pPr>
            <a:lvl5pPr marL="0" indent="0" defTabSz="269999">
              <a:lnSpc>
                <a:spcPct val="150000"/>
              </a:lnSpc>
              <a:spcBef>
                <a:spcPts val="400"/>
              </a:spcBef>
              <a:buSzTx/>
              <a:buFontTx/>
              <a:buNone/>
              <a:defRPr>
                <a:solidFill>
                  <a:srgbClr val="3B6149"/>
                </a:solidFill>
              </a:defRPr>
            </a:lvl5pPr>
          </a:lstStyle>
          <a:p>
            <a:r>
              <a:t>Body Level One</a:t>
            </a:r>
          </a:p>
          <a:p>
            <a:pPr lvl="1"/>
            <a:r>
              <a:t>Body Level Two</a:t>
            </a:r>
          </a:p>
          <a:p>
            <a:pPr lvl="2"/>
            <a:r>
              <a:t>Body Level Three</a:t>
            </a:r>
          </a:p>
          <a:p>
            <a:pPr lvl="3"/>
            <a:r>
              <a:t>Body Level Four</a:t>
            </a:r>
          </a:p>
          <a:p>
            <a:pPr lvl="4"/>
            <a:r>
              <a:t>Body Level Five</a:t>
            </a:r>
          </a:p>
        </p:txBody>
      </p:sp>
      <p:sp>
        <p:nvSpPr>
          <p:cNvPr id="172" name="Text Placeholder 4"/>
          <p:cNvSpPr>
            <a:spLocks noGrp="1"/>
          </p:cNvSpPr>
          <p:nvPr>
            <p:ph type="body" sz="quarter" idx="21"/>
          </p:nvPr>
        </p:nvSpPr>
        <p:spPr>
          <a:xfrm>
            <a:off x="6172200" y="1681163"/>
            <a:ext cx="5183188" cy="823914"/>
          </a:xfrm>
          <a:prstGeom prst="rect">
            <a:avLst/>
          </a:prstGeom>
        </p:spPr>
        <p:txBody>
          <a:bodyPr lIns="45718" tIns="45718" rIns="45718" bIns="45718" anchor="b"/>
          <a:lstStyle/>
          <a:p>
            <a:pPr marL="228600" indent="-228600" defTabSz="269999">
              <a:lnSpc>
                <a:spcPct val="90000"/>
              </a:lnSpc>
              <a:spcBef>
                <a:spcPts val="1000"/>
              </a:spcBef>
              <a:defRPr sz="2800">
                <a:solidFill>
                  <a:srgbClr val="3B6149"/>
                </a:solidFill>
              </a:defRPr>
            </a:pPr>
            <a:endParaRPr/>
          </a:p>
        </p:txBody>
      </p:sp>
      <p:sp>
        <p:nvSpPr>
          <p:cNvPr id="173" name="Slide Number"/>
          <p:cNvSpPr txBox="1">
            <a:spLocks noGrp="1"/>
          </p:cNvSpPr>
          <p:nvPr>
            <p:ph type="sldNum" sz="quarter" idx="2"/>
          </p:nvPr>
        </p:nvSpPr>
        <p:spPr>
          <a:xfrm>
            <a:off x="11353800" y="6404928"/>
            <a:ext cx="314654" cy="267969"/>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815615203"/>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80" name="Title Text"/>
          <p:cNvSpPr txBox="1">
            <a:spLocks noGrp="1"/>
          </p:cNvSpPr>
          <p:nvPr>
            <p:ph type="title"/>
          </p:nvPr>
        </p:nvSpPr>
        <p:spPr>
          <a:prstGeom prst="rect">
            <a:avLst/>
          </a:prstGeom>
        </p:spPr>
        <p:txBody>
          <a:bodyPr lIns="45718" tIns="45718" rIns="45718" bIns="45718"/>
          <a:lstStyle/>
          <a:p>
            <a:r>
              <a:t>Title Text</a:t>
            </a:r>
          </a:p>
        </p:txBody>
      </p:sp>
      <p:sp>
        <p:nvSpPr>
          <p:cNvPr id="181" name="Slide Number"/>
          <p:cNvSpPr txBox="1">
            <a:spLocks noGrp="1"/>
          </p:cNvSpPr>
          <p:nvPr>
            <p:ph type="sldNum" sz="quarter" idx="2"/>
          </p:nvPr>
        </p:nvSpPr>
        <p:spPr>
          <a:xfrm>
            <a:off x="11353800" y="6404928"/>
            <a:ext cx="314654" cy="267969"/>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462181204"/>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88" name="Slide Number"/>
          <p:cNvSpPr txBox="1">
            <a:spLocks noGrp="1"/>
          </p:cNvSpPr>
          <p:nvPr>
            <p:ph type="sldNum" sz="quarter" idx="2"/>
          </p:nvPr>
        </p:nvSpPr>
        <p:spPr>
          <a:xfrm>
            <a:off x="11353800" y="6404928"/>
            <a:ext cx="314654" cy="267969"/>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018167852"/>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1_Content_Blue_Image">
    <p:bg>
      <p:bgPr>
        <a:solidFill>
          <a:schemeClr val="accent1"/>
        </a:solidFill>
        <a:effectLst/>
      </p:bgPr>
    </p:bg>
    <p:spTree>
      <p:nvGrpSpPr>
        <p:cNvPr id="1" name=""/>
        <p:cNvGrpSpPr/>
        <p:nvPr/>
      </p:nvGrpSpPr>
      <p:grpSpPr>
        <a:xfrm>
          <a:off x="0" y="0"/>
          <a:ext cx="0" cy="0"/>
          <a:chOff x="0" y="0"/>
          <a:chExt cx="0" cy="0"/>
        </a:xfrm>
      </p:grpSpPr>
      <p:sp>
        <p:nvSpPr>
          <p:cNvPr id="195" name="Pildi kohatäide 3"/>
          <p:cNvSpPr>
            <a:spLocks noGrp="1"/>
          </p:cNvSpPr>
          <p:nvPr>
            <p:ph type="pic" idx="21"/>
          </p:nvPr>
        </p:nvSpPr>
        <p:spPr>
          <a:xfrm>
            <a:off x="0" y="0"/>
            <a:ext cx="12192000" cy="6858000"/>
          </a:xfrm>
          <a:prstGeom prst="rect">
            <a:avLst/>
          </a:prstGeom>
        </p:spPr>
        <p:txBody>
          <a:bodyPr lIns="91439" rIns="91439">
            <a:noAutofit/>
          </a:bodyPr>
          <a:lstStyle/>
          <a:p>
            <a:endParaRPr/>
          </a:p>
        </p:txBody>
      </p:sp>
      <p:sp>
        <p:nvSpPr>
          <p:cNvPr id="196" name="Title Text"/>
          <p:cNvSpPr txBox="1">
            <a:spLocks noGrp="1"/>
          </p:cNvSpPr>
          <p:nvPr>
            <p:ph type="title"/>
          </p:nvPr>
        </p:nvSpPr>
        <p:spPr>
          <a:xfrm>
            <a:off x="623887" y="658801"/>
            <a:ext cx="9495474" cy="1617676"/>
          </a:xfrm>
          <a:prstGeom prst="rect">
            <a:avLst/>
          </a:prstGeom>
        </p:spPr>
        <p:txBody>
          <a:bodyPr lIns="45718" tIns="45718" rIns="45718" bIns="45718"/>
          <a:lstStyle/>
          <a:p>
            <a:r>
              <a:t>Title Text</a:t>
            </a:r>
          </a:p>
        </p:txBody>
      </p:sp>
      <p:sp>
        <p:nvSpPr>
          <p:cNvPr id="197" name="Body Level One…"/>
          <p:cNvSpPr txBox="1">
            <a:spLocks noGrp="1"/>
          </p:cNvSpPr>
          <p:nvPr>
            <p:ph type="body" idx="1" hasCustomPrompt="1"/>
          </p:nvPr>
        </p:nvSpPr>
        <p:spPr>
          <a:xfrm>
            <a:off x="623887" y="2276475"/>
            <a:ext cx="9495474" cy="3960813"/>
          </a:xfrm>
          <a:prstGeom prst="rect">
            <a:avLst/>
          </a:prstGeom>
        </p:spPr>
        <p:txBody>
          <a:bodyPr lIns="0" tIns="0" rIns="0" bIns="0"/>
          <a:lstStyle>
            <a:lvl1pPr>
              <a:buClr>
                <a:srgbClr val="FFFFFF"/>
              </a:buClr>
            </a:lvl1pPr>
            <a:lvl2pPr>
              <a:buClr>
                <a:srgbClr val="FFFFFF"/>
              </a:buClr>
            </a:lvl2pPr>
            <a:lvl3pPr marL="1074419" indent="-160019">
              <a:buClr>
                <a:srgbClr val="FFFFFF"/>
              </a:buClr>
            </a:lvl3pPr>
            <a:lvl4pPr>
              <a:buClr>
                <a:srgbClr val="FFFFFF"/>
              </a:buClr>
            </a:lvl4pPr>
            <a:lvl5pPr>
              <a:buClr>
                <a:srgbClr val="FFFFFF"/>
              </a:buClr>
            </a:lvl5pPr>
          </a:lstStyle>
          <a:p>
            <a:r>
              <a:t>First level</a:t>
            </a:r>
          </a:p>
          <a:p>
            <a:pPr lvl="1"/>
            <a:endParaRPr/>
          </a:p>
          <a:p>
            <a:pPr lvl="2"/>
            <a:endParaRPr/>
          </a:p>
          <a:p>
            <a:pPr lvl="3"/>
            <a:endParaRPr/>
          </a:p>
          <a:p>
            <a:pPr lvl="4"/>
            <a:endParaRPr/>
          </a:p>
        </p:txBody>
      </p:sp>
      <p:sp>
        <p:nvSpPr>
          <p:cNvPr id="198" name="Text Placeholder 7"/>
          <p:cNvSpPr>
            <a:spLocks noGrp="1"/>
          </p:cNvSpPr>
          <p:nvPr>
            <p:ph type="body" sz="quarter" idx="22" hasCustomPrompt="1"/>
          </p:nvPr>
        </p:nvSpPr>
        <p:spPr>
          <a:xfrm rot="16200000">
            <a:off x="10344150" y="4652962"/>
            <a:ext cx="2808290" cy="360364"/>
          </a:xfrm>
          <a:prstGeom prst="rect">
            <a:avLst/>
          </a:prstGeom>
        </p:spPr>
        <p:txBody>
          <a:bodyPr lIns="0" tIns="0" rIns="0" bIns="0"/>
          <a:lstStyle>
            <a:lvl1pPr marL="0" indent="0" defTabSz="269999">
              <a:lnSpc>
                <a:spcPct val="90000"/>
              </a:lnSpc>
              <a:spcBef>
                <a:spcPts val="1000"/>
              </a:spcBef>
              <a:buSzTx/>
              <a:buFontTx/>
              <a:buNone/>
              <a:defRPr sz="800"/>
            </a:lvl1pPr>
          </a:lstStyle>
          <a:p>
            <a:r>
              <a:t>© Copyright</a:t>
            </a:r>
          </a:p>
        </p:txBody>
      </p:sp>
      <p:sp>
        <p:nvSpPr>
          <p:cNvPr id="199" name="Slide Number"/>
          <p:cNvSpPr txBox="1">
            <a:spLocks noGrp="1"/>
          </p:cNvSpPr>
          <p:nvPr>
            <p:ph type="sldNum" sz="quarter" idx="2"/>
          </p:nvPr>
        </p:nvSpPr>
        <p:spPr>
          <a:xfrm>
            <a:off x="8737600" y="6222366"/>
            <a:ext cx="314654" cy="267969"/>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815193225"/>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Title_Image">
    <p:spTree>
      <p:nvGrpSpPr>
        <p:cNvPr id="1" name=""/>
        <p:cNvGrpSpPr/>
        <p:nvPr/>
      </p:nvGrpSpPr>
      <p:grpSpPr>
        <a:xfrm>
          <a:off x="0" y="0"/>
          <a:ext cx="0" cy="0"/>
          <a:chOff x="0" y="0"/>
          <a:chExt cx="0" cy="0"/>
        </a:xfrm>
      </p:grpSpPr>
      <p:sp>
        <p:nvSpPr>
          <p:cNvPr id="206" name="Picture Placeholder 3"/>
          <p:cNvSpPr>
            <a:spLocks noGrp="1"/>
          </p:cNvSpPr>
          <p:nvPr>
            <p:ph type="pic" idx="21"/>
          </p:nvPr>
        </p:nvSpPr>
        <p:spPr>
          <a:xfrm>
            <a:off x="0" y="0"/>
            <a:ext cx="12192000" cy="6858000"/>
          </a:xfrm>
          <a:prstGeom prst="rect">
            <a:avLst/>
          </a:prstGeom>
        </p:spPr>
        <p:txBody>
          <a:bodyPr lIns="91439" rIns="91439">
            <a:noAutofit/>
          </a:bodyPr>
          <a:lstStyle/>
          <a:p>
            <a:endParaRPr/>
          </a:p>
        </p:txBody>
      </p:sp>
      <p:sp>
        <p:nvSpPr>
          <p:cNvPr id="207" name="Title Text"/>
          <p:cNvSpPr txBox="1">
            <a:spLocks noGrp="1"/>
          </p:cNvSpPr>
          <p:nvPr>
            <p:ph type="title"/>
          </p:nvPr>
        </p:nvSpPr>
        <p:spPr>
          <a:xfrm>
            <a:off x="623887" y="658801"/>
            <a:ext cx="7559676" cy="1617676"/>
          </a:xfrm>
          <a:prstGeom prst="rect">
            <a:avLst/>
          </a:prstGeom>
        </p:spPr>
        <p:txBody>
          <a:bodyPr lIns="45718" tIns="45718" rIns="45718" bIns="45718"/>
          <a:lstStyle/>
          <a:p>
            <a:r>
              <a:t>Title Text</a:t>
            </a:r>
          </a:p>
        </p:txBody>
      </p:sp>
      <p:sp>
        <p:nvSpPr>
          <p:cNvPr id="208" name="Body Level One…"/>
          <p:cNvSpPr txBox="1">
            <a:spLocks noGrp="1"/>
          </p:cNvSpPr>
          <p:nvPr>
            <p:ph type="body" sz="quarter" idx="1" hasCustomPrompt="1"/>
          </p:nvPr>
        </p:nvSpPr>
        <p:spPr>
          <a:xfrm>
            <a:off x="623887" y="3429001"/>
            <a:ext cx="5472113" cy="2808289"/>
          </a:xfrm>
          <a:prstGeom prst="rect">
            <a:avLst/>
          </a:prstGeom>
        </p:spPr>
        <p:txBody>
          <a:bodyPr lIns="0" tIns="0" rIns="0" bIns="0"/>
          <a:lstStyle>
            <a:lvl1pPr marL="0" indent="0" defTabSz="269999">
              <a:lnSpc>
                <a:spcPct val="150000"/>
              </a:lnSpc>
              <a:spcBef>
                <a:spcPts val="400"/>
              </a:spcBef>
              <a:buSzTx/>
              <a:buFontTx/>
              <a:buNone/>
              <a:defRPr>
                <a:solidFill>
                  <a:srgbClr val="3B6149"/>
                </a:solidFill>
              </a:defRPr>
            </a:lvl1pPr>
            <a:lvl2pPr defTabSz="269999">
              <a:lnSpc>
                <a:spcPct val="150000"/>
              </a:lnSpc>
              <a:spcBef>
                <a:spcPts val="400"/>
              </a:spcBef>
              <a:buFontTx/>
              <a:defRPr>
                <a:solidFill>
                  <a:srgbClr val="3B6149"/>
                </a:solidFill>
              </a:defRPr>
            </a:lvl2pPr>
            <a:lvl3pPr marL="1074420" indent="-160020" defTabSz="269999">
              <a:lnSpc>
                <a:spcPct val="150000"/>
              </a:lnSpc>
              <a:spcBef>
                <a:spcPts val="400"/>
              </a:spcBef>
              <a:buFontTx/>
              <a:defRPr>
                <a:solidFill>
                  <a:srgbClr val="3B6149"/>
                </a:solidFill>
              </a:defRPr>
            </a:lvl3pPr>
            <a:lvl4pPr defTabSz="269999">
              <a:lnSpc>
                <a:spcPct val="150000"/>
              </a:lnSpc>
              <a:spcBef>
                <a:spcPts val="400"/>
              </a:spcBef>
              <a:buFontTx/>
              <a:defRPr>
                <a:solidFill>
                  <a:srgbClr val="3B6149"/>
                </a:solidFill>
              </a:defRPr>
            </a:lvl4pPr>
            <a:lvl5pPr defTabSz="269999">
              <a:lnSpc>
                <a:spcPct val="150000"/>
              </a:lnSpc>
              <a:spcBef>
                <a:spcPts val="400"/>
              </a:spcBef>
              <a:buFontTx/>
              <a:defRPr>
                <a:solidFill>
                  <a:srgbClr val="3B6149"/>
                </a:solidFill>
              </a:defRPr>
            </a:lvl5pPr>
          </a:lstStyle>
          <a:p>
            <a:r>
              <a:t>Click to edit</a:t>
            </a:r>
          </a:p>
          <a:p>
            <a:pPr lvl="1"/>
            <a:endParaRPr/>
          </a:p>
          <a:p>
            <a:pPr lvl="2"/>
            <a:endParaRPr/>
          </a:p>
          <a:p>
            <a:pPr lvl="3"/>
            <a:endParaRPr/>
          </a:p>
          <a:p>
            <a:pPr lvl="4"/>
            <a:endParaRPr/>
          </a:p>
        </p:txBody>
      </p:sp>
      <p:sp>
        <p:nvSpPr>
          <p:cNvPr id="209" name="Text Placeholder 7"/>
          <p:cNvSpPr>
            <a:spLocks noGrp="1"/>
          </p:cNvSpPr>
          <p:nvPr>
            <p:ph type="body" sz="quarter" idx="22" hasCustomPrompt="1"/>
          </p:nvPr>
        </p:nvSpPr>
        <p:spPr>
          <a:xfrm rot="16200000">
            <a:off x="10344150" y="4652962"/>
            <a:ext cx="2808290" cy="360364"/>
          </a:xfrm>
          <a:prstGeom prst="rect">
            <a:avLst/>
          </a:prstGeom>
        </p:spPr>
        <p:txBody>
          <a:bodyPr lIns="0" tIns="0" rIns="0" bIns="0"/>
          <a:lstStyle>
            <a:lvl1pPr marL="0" indent="0" defTabSz="269999">
              <a:lnSpc>
                <a:spcPct val="90000"/>
              </a:lnSpc>
              <a:spcBef>
                <a:spcPts val="1000"/>
              </a:spcBef>
              <a:buSzTx/>
              <a:buFontTx/>
              <a:buNone/>
              <a:defRPr sz="800"/>
            </a:lvl1pPr>
          </a:lstStyle>
          <a:p>
            <a:r>
              <a:t>© Copyright</a:t>
            </a:r>
          </a:p>
        </p:txBody>
      </p:sp>
      <p:sp>
        <p:nvSpPr>
          <p:cNvPr id="210" name="Slide Number"/>
          <p:cNvSpPr txBox="1">
            <a:spLocks noGrp="1"/>
          </p:cNvSpPr>
          <p:nvPr>
            <p:ph type="sldNum" sz="quarter" idx="2"/>
          </p:nvPr>
        </p:nvSpPr>
        <p:spPr>
          <a:xfrm>
            <a:off x="8737600" y="6222366"/>
            <a:ext cx="314654" cy="267969"/>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325149073"/>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1_Content_Blue_2 Col_Full">
    <p:bg>
      <p:bgPr>
        <a:solidFill>
          <a:schemeClr val="accent1"/>
        </a:solidFill>
        <a:effectLst/>
      </p:bgPr>
    </p:bg>
    <p:spTree>
      <p:nvGrpSpPr>
        <p:cNvPr id="1" name=""/>
        <p:cNvGrpSpPr/>
        <p:nvPr/>
      </p:nvGrpSpPr>
      <p:grpSpPr>
        <a:xfrm>
          <a:off x="0" y="0"/>
          <a:ext cx="0" cy="0"/>
          <a:chOff x="0" y="0"/>
          <a:chExt cx="0" cy="0"/>
        </a:xfrm>
      </p:grpSpPr>
      <p:sp>
        <p:nvSpPr>
          <p:cNvPr id="217" name="Title Text"/>
          <p:cNvSpPr txBox="1">
            <a:spLocks noGrp="1"/>
          </p:cNvSpPr>
          <p:nvPr>
            <p:ph type="title"/>
          </p:nvPr>
        </p:nvSpPr>
        <p:spPr>
          <a:xfrm>
            <a:off x="623887" y="658801"/>
            <a:ext cx="9446705" cy="974639"/>
          </a:xfrm>
          <a:prstGeom prst="rect">
            <a:avLst/>
          </a:prstGeom>
        </p:spPr>
        <p:txBody>
          <a:bodyPr lIns="45718" tIns="45718" rIns="45718" bIns="45718"/>
          <a:lstStyle/>
          <a:p>
            <a:r>
              <a:t>Title Text</a:t>
            </a:r>
          </a:p>
        </p:txBody>
      </p:sp>
      <p:sp>
        <p:nvSpPr>
          <p:cNvPr id="218" name="Body Level One…"/>
          <p:cNvSpPr txBox="1">
            <a:spLocks noGrp="1"/>
          </p:cNvSpPr>
          <p:nvPr>
            <p:ph type="body" sz="quarter" idx="1" hasCustomPrompt="1"/>
          </p:nvPr>
        </p:nvSpPr>
        <p:spPr>
          <a:xfrm>
            <a:off x="623887" y="1633440"/>
            <a:ext cx="9446705" cy="643038"/>
          </a:xfrm>
          <a:prstGeom prst="rect">
            <a:avLst/>
          </a:prstGeom>
        </p:spPr>
        <p:txBody>
          <a:bodyPr lIns="0" tIns="0" rIns="0" bIns="0"/>
          <a:lstStyle>
            <a:lvl1pPr marL="0" indent="0" defTabSz="269999">
              <a:lnSpc>
                <a:spcPct val="150000"/>
              </a:lnSpc>
              <a:spcBef>
                <a:spcPts val="400"/>
              </a:spcBef>
              <a:buSzTx/>
              <a:buFontTx/>
              <a:buNone/>
              <a:defRPr>
                <a:solidFill>
                  <a:srgbClr val="3B6149"/>
                </a:solidFill>
              </a:defRPr>
            </a:lvl1pPr>
            <a:lvl2pPr defTabSz="269999">
              <a:lnSpc>
                <a:spcPct val="150000"/>
              </a:lnSpc>
              <a:spcBef>
                <a:spcPts val="400"/>
              </a:spcBef>
              <a:buFontTx/>
              <a:defRPr>
                <a:solidFill>
                  <a:srgbClr val="3B6149"/>
                </a:solidFill>
              </a:defRPr>
            </a:lvl2pPr>
            <a:lvl3pPr marL="1074420" indent="-160020" defTabSz="269999">
              <a:lnSpc>
                <a:spcPct val="150000"/>
              </a:lnSpc>
              <a:spcBef>
                <a:spcPts val="400"/>
              </a:spcBef>
              <a:buFontTx/>
              <a:defRPr>
                <a:solidFill>
                  <a:srgbClr val="3B6149"/>
                </a:solidFill>
              </a:defRPr>
            </a:lvl3pPr>
            <a:lvl4pPr defTabSz="269999">
              <a:lnSpc>
                <a:spcPct val="150000"/>
              </a:lnSpc>
              <a:spcBef>
                <a:spcPts val="400"/>
              </a:spcBef>
              <a:buFontTx/>
              <a:defRPr>
                <a:solidFill>
                  <a:srgbClr val="3B6149"/>
                </a:solidFill>
              </a:defRPr>
            </a:lvl4pPr>
            <a:lvl5pPr defTabSz="269999">
              <a:lnSpc>
                <a:spcPct val="150000"/>
              </a:lnSpc>
              <a:spcBef>
                <a:spcPts val="400"/>
              </a:spcBef>
              <a:buFontTx/>
              <a:defRPr>
                <a:solidFill>
                  <a:srgbClr val="3B6149"/>
                </a:solidFill>
              </a:defRPr>
            </a:lvl5pPr>
          </a:lstStyle>
          <a:p>
            <a:r>
              <a:t>Click to edit</a:t>
            </a:r>
          </a:p>
          <a:p>
            <a:pPr lvl="1"/>
            <a:endParaRPr/>
          </a:p>
          <a:p>
            <a:pPr lvl="2"/>
            <a:endParaRPr/>
          </a:p>
          <a:p>
            <a:pPr lvl="3"/>
            <a:endParaRPr/>
          </a:p>
          <a:p>
            <a:pPr lvl="4"/>
            <a:endParaRPr/>
          </a:p>
        </p:txBody>
      </p:sp>
      <p:sp>
        <p:nvSpPr>
          <p:cNvPr id="219" name="Text Placeholder 8"/>
          <p:cNvSpPr>
            <a:spLocks noGrp="1"/>
          </p:cNvSpPr>
          <p:nvPr>
            <p:ph type="body" sz="quarter" idx="21" hasCustomPrompt="1"/>
          </p:nvPr>
        </p:nvSpPr>
        <p:spPr>
          <a:xfrm>
            <a:off x="623885" y="3429000"/>
            <a:ext cx="4964115" cy="2808290"/>
          </a:xfrm>
          <a:prstGeom prst="rect">
            <a:avLst/>
          </a:prstGeom>
        </p:spPr>
        <p:txBody>
          <a:bodyPr lIns="0" tIns="0" rIns="0" bIns="0"/>
          <a:lstStyle>
            <a:lvl1pPr marL="228600" indent="-228600" defTabSz="269999">
              <a:lnSpc>
                <a:spcPct val="90000"/>
              </a:lnSpc>
              <a:spcBef>
                <a:spcPts val="1000"/>
              </a:spcBef>
              <a:buClr>
                <a:srgbClr val="FFFFFF"/>
              </a:buClr>
              <a:defRPr sz="2800"/>
            </a:lvl1pPr>
          </a:lstStyle>
          <a:p>
            <a:r>
              <a:t>First level
Second Level
Third level
Fourh level</a:t>
            </a:r>
          </a:p>
        </p:txBody>
      </p:sp>
      <p:sp>
        <p:nvSpPr>
          <p:cNvPr id="220" name="Teksti kohatäide 3"/>
          <p:cNvSpPr>
            <a:spLocks noGrp="1"/>
          </p:cNvSpPr>
          <p:nvPr>
            <p:ph type="body" sz="quarter" idx="22" hasCustomPrompt="1"/>
          </p:nvPr>
        </p:nvSpPr>
        <p:spPr>
          <a:xfrm>
            <a:off x="6096001" y="3429000"/>
            <a:ext cx="4964113" cy="2808290"/>
          </a:xfrm>
          <a:prstGeom prst="rect">
            <a:avLst/>
          </a:prstGeom>
        </p:spPr>
        <p:txBody>
          <a:bodyPr lIns="45718" tIns="45718" rIns="45718" bIns="45718"/>
          <a:lstStyle>
            <a:lvl1pPr marL="228600" indent="-228600" defTabSz="269999">
              <a:lnSpc>
                <a:spcPct val="90000"/>
              </a:lnSpc>
              <a:spcBef>
                <a:spcPts val="1000"/>
              </a:spcBef>
              <a:buClr>
                <a:srgbClr val="FFFFFF"/>
              </a:buClr>
              <a:defRPr sz="2800"/>
            </a:lvl1pPr>
          </a:lstStyle>
          <a:p>
            <a:r>
              <a:t>First level
Second Level
Third level
Fourh level</a:t>
            </a:r>
          </a:p>
        </p:txBody>
      </p:sp>
      <p:sp>
        <p:nvSpPr>
          <p:cNvPr id="221" name="Slide Number"/>
          <p:cNvSpPr txBox="1">
            <a:spLocks noGrp="1"/>
          </p:cNvSpPr>
          <p:nvPr>
            <p:ph type="sldNum" sz="quarter" idx="2"/>
          </p:nvPr>
        </p:nvSpPr>
        <p:spPr>
          <a:xfrm>
            <a:off x="8737600" y="6222366"/>
            <a:ext cx="314654" cy="267969"/>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569879966"/>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1_Title_Image">
    <p:spTree>
      <p:nvGrpSpPr>
        <p:cNvPr id="1" name=""/>
        <p:cNvGrpSpPr/>
        <p:nvPr/>
      </p:nvGrpSpPr>
      <p:grpSpPr>
        <a:xfrm>
          <a:off x="0" y="0"/>
          <a:ext cx="0" cy="0"/>
          <a:chOff x="0" y="0"/>
          <a:chExt cx="0" cy="0"/>
        </a:xfrm>
      </p:grpSpPr>
      <p:sp>
        <p:nvSpPr>
          <p:cNvPr id="228" name="Picture Placeholder 3"/>
          <p:cNvSpPr>
            <a:spLocks noGrp="1"/>
          </p:cNvSpPr>
          <p:nvPr>
            <p:ph type="pic" idx="21"/>
          </p:nvPr>
        </p:nvSpPr>
        <p:spPr>
          <a:xfrm>
            <a:off x="0" y="0"/>
            <a:ext cx="12192000" cy="6858000"/>
          </a:xfrm>
          <a:prstGeom prst="rect">
            <a:avLst/>
          </a:prstGeom>
        </p:spPr>
        <p:txBody>
          <a:bodyPr lIns="91439" rIns="91439">
            <a:noAutofit/>
          </a:bodyPr>
          <a:lstStyle/>
          <a:p>
            <a:endParaRPr/>
          </a:p>
        </p:txBody>
      </p:sp>
      <p:sp>
        <p:nvSpPr>
          <p:cNvPr id="229" name="Title Text"/>
          <p:cNvSpPr txBox="1">
            <a:spLocks noGrp="1"/>
          </p:cNvSpPr>
          <p:nvPr>
            <p:ph type="title"/>
          </p:nvPr>
        </p:nvSpPr>
        <p:spPr>
          <a:xfrm>
            <a:off x="623887" y="658801"/>
            <a:ext cx="7559676" cy="1617675"/>
          </a:xfrm>
          <a:prstGeom prst="rect">
            <a:avLst/>
          </a:prstGeom>
        </p:spPr>
        <p:txBody>
          <a:bodyPr lIns="45718" tIns="45718" rIns="45718" bIns="45718"/>
          <a:lstStyle/>
          <a:p>
            <a:r>
              <a:t>Title Text</a:t>
            </a:r>
          </a:p>
        </p:txBody>
      </p:sp>
      <p:sp>
        <p:nvSpPr>
          <p:cNvPr id="230" name="Body Level One…"/>
          <p:cNvSpPr txBox="1">
            <a:spLocks noGrp="1"/>
          </p:cNvSpPr>
          <p:nvPr>
            <p:ph type="body" sz="quarter" idx="1" hasCustomPrompt="1"/>
          </p:nvPr>
        </p:nvSpPr>
        <p:spPr>
          <a:xfrm>
            <a:off x="623887" y="3429001"/>
            <a:ext cx="5472113" cy="2808288"/>
          </a:xfrm>
          <a:prstGeom prst="rect">
            <a:avLst/>
          </a:prstGeom>
        </p:spPr>
        <p:txBody>
          <a:bodyPr lIns="0" tIns="0" rIns="0" bIns="0"/>
          <a:lstStyle>
            <a:lvl1pPr marL="0" indent="0" defTabSz="269999">
              <a:lnSpc>
                <a:spcPct val="150000"/>
              </a:lnSpc>
              <a:spcBef>
                <a:spcPts val="400"/>
              </a:spcBef>
              <a:buSzTx/>
              <a:buFontTx/>
              <a:buNone/>
              <a:defRPr>
                <a:solidFill>
                  <a:srgbClr val="3B6149"/>
                </a:solidFill>
              </a:defRPr>
            </a:lvl1pPr>
            <a:lvl2pPr defTabSz="269999">
              <a:lnSpc>
                <a:spcPct val="150000"/>
              </a:lnSpc>
              <a:spcBef>
                <a:spcPts val="400"/>
              </a:spcBef>
              <a:buFontTx/>
              <a:defRPr>
                <a:solidFill>
                  <a:srgbClr val="3B6149"/>
                </a:solidFill>
              </a:defRPr>
            </a:lvl2pPr>
            <a:lvl3pPr marL="1074419" indent="-160019" defTabSz="269999">
              <a:lnSpc>
                <a:spcPct val="150000"/>
              </a:lnSpc>
              <a:spcBef>
                <a:spcPts val="400"/>
              </a:spcBef>
              <a:buFontTx/>
              <a:defRPr>
                <a:solidFill>
                  <a:srgbClr val="3B6149"/>
                </a:solidFill>
              </a:defRPr>
            </a:lvl3pPr>
            <a:lvl4pPr defTabSz="269999">
              <a:lnSpc>
                <a:spcPct val="150000"/>
              </a:lnSpc>
              <a:spcBef>
                <a:spcPts val="400"/>
              </a:spcBef>
              <a:buFontTx/>
              <a:defRPr>
                <a:solidFill>
                  <a:srgbClr val="3B6149"/>
                </a:solidFill>
              </a:defRPr>
            </a:lvl4pPr>
            <a:lvl5pPr defTabSz="269999">
              <a:lnSpc>
                <a:spcPct val="150000"/>
              </a:lnSpc>
              <a:spcBef>
                <a:spcPts val="400"/>
              </a:spcBef>
              <a:buFontTx/>
              <a:defRPr>
                <a:solidFill>
                  <a:srgbClr val="3B6149"/>
                </a:solidFill>
              </a:defRPr>
            </a:lvl5pPr>
          </a:lstStyle>
          <a:p>
            <a:r>
              <a:t>Click to edit</a:t>
            </a:r>
          </a:p>
          <a:p>
            <a:pPr lvl="1"/>
            <a:endParaRPr/>
          </a:p>
          <a:p>
            <a:pPr lvl="2"/>
            <a:endParaRPr/>
          </a:p>
          <a:p>
            <a:pPr lvl="3"/>
            <a:endParaRPr/>
          </a:p>
          <a:p>
            <a:pPr lvl="4"/>
            <a:endParaRPr/>
          </a:p>
        </p:txBody>
      </p:sp>
      <p:sp>
        <p:nvSpPr>
          <p:cNvPr id="231" name="Text Placeholder 7"/>
          <p:cNvSpPr>
            <a:spLocks noGrp="1"/>
          </p:cNvSpPr>
          <p:nvPr>
            <p:ph type="body" sz="quarter" idx="22" hasCustomPrompt="1"/>
          </p:nvPr>
        </p:nvSpPr>
        <p:spPr>
          <a:xfrm rot="16200000">
            <a:off x="10344150" y="4652962"/>
            <a:ext cx="2808289" cy="360363"/>
          </a:xfrm>
          <a:prstGeom prst="rect">
            <a:avLst/>
          </a:prstGeom>
        </p:spPr>
        <p:txBody>
          <a:bodyPr lIns="0" tIns="0" rIns="0" bIns="0"/>
          <a:lstStyle>
            <a:lvl1pPr marL="0" indent="0" defTabSz="269999">
              <a:lnSpc>
                <a:spcPct val="90000"/>
              </a:lnSpc>
              <a:spcBef>
                <a:spcPts val="1000"/>
              </a:spcBef>
              <a:buSzTx/>
              <a:buFontTx/>
              <a:buNone/>
              <a:defRPr sz="800"/>
            </a:lvl1pPr>
          </a:lstStyle>
          <a:p>
            <a:r>
              <a:t>© Copyright</a:t>
            </a:r>
          </a:p>
        </p:txBody>
      </p:sp>
      <p:sp>
        <p:nvSpPr>
          <p:cNvPr id="232" name="Slide Number"/>
          <p:cNvSpPr txBox="1">
            <a:spLocks noGrp="1"/>
          </p:cNvSpPr>
          <p:nvPr>
            <p:ph type="sldNum" sz="quarter" idx="2"/>
          </p:nvPr>
        </p:nvSpPr>
        <p:spPr>
          <a:xfrm>
            <a:off x="8737600" y="6172200"/>
            <a:ext cx="28448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82232269"/>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2_Title + Subheading + Text + Graph">
    <p:spTree>
      <p:nvGrpSpPr>
        <p:cNvPr id="1" name=""/>
        <p:cNvGrpSpPr/>
        <p:nvPr/>
      </p:nvGrpSpPr>
      <p:grpSpPr>
        <a:xfrm>
          <a:off x="0" y="0"/>
          <a:ext cx="0" cy="0"/>
          <a:chOff x="0" y="0"/>
          <a:chExt cx="0" cy="0"/>
        </a:xfrm>
      </p:grpSpPr>
      <p:sp>
        <p:nvSpPr>
          <p:cNvPr id="124" name="Title Text"/>
          <p:cNvSpPr txBox="1">
            <a:spLocks noGrp="1"/>
          </p:cNvSpPr>
          <p:nvPr>
            <p:ph type="title"/>
          </p:nvPr>
        </p:nvSpPr>
        <p:spPr>
          <a:xfrm>
            <a:off x="623887" y="658801"/>
            <a:ext cx="5472114" cy="969975"/>
          </a:xfrm>
          <a:prstGeom prst="rect">
            <a:avLst/>
          </a:prstGeom>
        </p:spPr>
        <p:txBody>
          <a:bodyPr/>
          <a:lstStyle/>
          <a:p>
            <a:r>
              <a:t>Title Text</a:t>
            </a:r>
          </a:p>
        </p:txBody>
      </p:sp>
      <p:sp>
        <p:nvSpPr>
          <p:cNvPr id="125" name="Body Level One…"/>
          <p:cNvSpPr txBox="1">
            <a:spLocks noGrp="1"/>
          </p:cNvSpPr>
          <p:nvPr>
            <p:ph type="body" sz="half" idx="1" hasCustomPrompt="1"/>
          </p:nvPr>
        </p:nvSpPr>
        <p:spPr>
          <a:xfrm>
            <a:off x="623887" y="1628775"/>
            <a:ext cx="7559676" cy="2505075"/>
          </a:xfrm>
          <a:prstGeom prst="rect">
            <a:avLst/>
          </a:prstGeom>
        </p:spPr>
        <p:txBody>
          <a:bodyPr lIns="0" tIns="0" rIns="0" bIns="0"/>
          <a:lstStyle>
            <a:lvl1pPr marL="218536" indent="-217636">
              <a:buClr>
                <a:srgbClr val="000000"/>
              </a:buClr>
              <a:buFont typeface="Aino Regular"/>
              <a:buChar char="+"/>
            </a:lvl1pPr>
            <a:lvl2pPr marL="0" indent="180975">
              <a:buClr>
                <a:srgbClr val="000000"/>
              </a:buClr>
              <a:buSzTx/>
              <a:buFont typeface="Aino Regular"/>
              <a:buNone/>
            </a:lvl2pPr>
            <a:lvl3pPr marL="0" indent="361950">
              <a:buClr>
                <a:srgbClr val="000000"/>
              </a:buClr>
              <a:buSzTx/>
              <a:buFont typeface="Aino Regular"/>
              <a:buNone/>
            </a:lvl3pPr>
            <a:lvl4pPr marL="0" indent="542925">
              <a:buClr>
                <a:srgbClr val="000000"/>
              </a:buClr>
              <a:buSzTx/>
              <a:buFont typeface="Aino Regular"/>
              <a:buNone/>
            </a:lvl4pPr>
            <a:lvl5pPr marL="0" indent="714375">
              <a:buClr>
                <a:srgbClr val="000000"/>
              </a:buClr>
              <a:buSzTx/>
              <a:buFont typeface="Aino Regular"/>
              <a:buNone/>
            </a:lvl5pPr>
          </a:lstStyle>
          <a:p>
            <a:r>
              <a:t>Click to edit Master subtitle style</a:t>
            </a:r>
          </a:p>
          <a:p>
            <a:pPr lvl="1"/>
            <a:endParaRPr/>
          </a:p>
          <a:p>
            <a:pPr lvl="2"/>
            <a:endParaRPr/>
          </a:p>
          <a:p>
            <a:pPr lvl="3"/>
            <a:endParaRPr/>
          </a:p>
          <a:p>
            <a:pPr lvl="4"/>
            <a:endParaRPr/>
          </a:p>
        </p:txBody>
      </p:sp>
      <p:sp>
        <p:nvSpPr>
          <p:cNvPr id="126" name="Text Placeholder 6"/>
          <p:cNvSpPr>
            <a:spLocks noGrp="1"/>
          </p:cNvSpPr>
          <p:nvPr>
            <p:ph type="body" sz="quarter" idx="21" hasCustomPrompt="1"/>
          </p:nvPr>
        </p:nvSpPr>
        <p:spPr>
          <a:xfrm>
            <a:off x="623887" y="4724401"/>
            <a:ext cx="7559676" cy="1512888"/>
          </a:xfrm>
          <a:prstGeom prst="rect">
            <a:avLst/>
          </a:prstGeom>
        </p:spPr>
        <p:txBody>
          <a:bodyPr lIns="0" tIns="0" rIns="0" bIns="0" anchor="b"/>
          <a:lstStyle>
            <a:lvl1pPr marL="0" indent="900" defTabSz="269999">
              <a:lnSpc>
                <a:spcPct val="90000"/>
              </a:lnSpc>
              <a:spcBef>
                <a:spcPts val="1200"/>
              </a:spcBef>
              <a:buSzTx/>
              <a:buFontTx/>
              <a:buNone/>
              <a:defRPr>
                <a:solidFill>
                  <a:srgbClr val="3B6149"/>
                </a:solidFill>
              </a:defRPr>
            </a:lvl1pPr>
          </a:lstStyle>
          <a:p>
            <a:r>
              <a:t>Click to edit Master subtitle style</a:t>
            </a:r>
          </a:p>
        </p:txBody>
      </p:sp>
      <p:sp>
        <p:nvSpPr>
          <p:cNvPr id="127" name="Slide Number"/>
          <p:cNvSpPr txBox="1">
            <a:spLocks noGrp="1"/>
          </p:cNvSpPr>
          <p:nvPr>
            <p:ph type="sldNum" sz="quarter" idx="2"/>
          </p:nvPr>
        </p:nvSpPr>
        <p:spPr>
          <a:xfrm>
            <a:off x="87376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2_Content_Blue_Image">
    <p:bg>
      <p:bgPr>
        <a:solidFill>
          <a:schemeClr val="accent1"/>
        </a:solidFill>
        <a:effectLst/>
      </p:bgPr>
    </p:bg>
    <p:spTree>
      <p:nvGrpSpPr>
        <p:cNvPr id="1" name=""/>
        <p:cNvGrpSpPr/>
        <p:nvPr/>
      </p:nvGrpSpPr>
      <p:grpSpPr>
        <a:xfrm>
          <a:off x="0" y="0"/>
          <a:ext cx="0" cy="0"/>
          <a:chOff x="0" y="0"/>
          <a:chExt cx="0" cy="0"/>
        </a:xfrm>
      </p:grpSpPr>
      <p:sp>
        <p:nvSpPr>
          <p:cNvPr id="239" name="Pildi kohatäide 3"/>
          <p:cNvSpPr>
            <a:spLocks noGrp="1"/>
          </p:cNvSpPr>
          <p:nvPr>
            <p:ph type="pic" idx="21"/>
          </p:nvPr>
        </p:nvSpPr>
        <p:spPr>
          <a:xfrm>
            <a:off x="0" y="0"/>
            <a:ext cx="12192000" cy="6858000"/>
          </a:xfrm>
          <a:prstGeom prst="rect">
            <a:avLst/>
          </a:prstGeom>
        </p:spPr>
        <p:txBody>
          <a:bodyPr lIns="91439" rIns="91439">
            <a:noAutofit/>
          </a:bodyPr>
          <a:lstStyle/>
          <a:p>
            <a:endParaRPr/>
          </a:p>
        </p:txBody>
      </p:sp>
      <p:sp>
        <p:nvSpPr>
          <p:cNvPr id="240" name="Title Text"/>
          <p:cNvSpPr txBox="1">
            <a:spLocks noGrp="1"/>
          </p:cNvSpPr>
          <p:nvPr>
            <p:ph type="title"/>
          </p:nvPr>
        </p:nvSpPr>
        <p:spPr>
          <a:xfrm>
            <a:off x="623887" y="658801"/>
            <a:ext cx="9495474" cy="1617675"/>
          </a:xfrm>
          <a:prstGeom prst="rect">
            <a:avLst/>
          </a:prstGeom>
        </p:spPr>
        <p:txBody>
          <a:bodyPr lIns="45718" tIns="45718" rIns="45718" bIns="45718"/>
          <a:lstStyle/>
          <a:p>
            <a:r>
              <a:t>Title Text</a:t>
            </a:r>
          </a:p>
        </p:txBody>
      </p:sp>
      <p:sp>
        <p:nvSpPr>
          <p:cNvPr id="241" name="Body Level One…"/>
          <p:cNvSpPr txBox="1">
            <a:spLocks noGrp="1"/>
          </p:cNvSpPr>
          <p:nvPr>
            <p:ph type="body" idx="1" hasCustomPrompt="1"/>
          </p:nvPr>
        </p:nvSpPr>
        <p:spPr>
          <a:xfrm>
            <a:off x="623887" y="2276475"/>
            <a:ext cx="9495474" cy="3960813"/>
          </a:xfrm>
          <a:prstGeom prst="rect">
            <a:avLst/>
          </a:prstGeom>
        </p:spPr>
        <p:txBody>
          <a:bodyPr lIns="0" tIns="0" rIns="0" bIns="0"/>
          <a:lstStyle>
            <a:lvl1pPr>
              <a:buClr>
                <a:srgbClr val="FFFFFF"/>
              </a:buClr>
            </a:lvl1pPr>
            <a:lvl2pPr>
              <a:buClr>
                <a:srgbClr val="FFFFFF"/>
              </a:buClr>
            </a:lvl2pPr>
            <a:lvl3pPr marL="1074419" indent="-160019">
              <a:buClr>
                <a:srgbClr val="FFFFFF"/>
              </a:buClr>
            </a:lvl3pPr>
            <a:lvl4pPr>
              <a:buClr>
                <a:srgbClr val="FFFFFF"/>
              </a:buClr>
            </a:lvl4pPr>
            <a:lvl5pPr>
              <a:buClr>
                <a:srgbClr val="FFFFFF"/>
              </a:buClr>
            </a:lvl5pPr>
          </a:lstStyle>
          <a:p>
            <a:r>
              <a:t>First level</a:t>
            </a:r>
          </a:p>
          <a:p>
            <a:pPr lvl="1"/>
            <a:endParaRPr/>
          </a:p>
          <a:p>
            <a:pPr lvl="2"/>
            <a:endParaRPr/>
          </a:p>
          <a:p>
            <a:pPr lvl="3"/>
            <a:endParaRPr/>
          </a:p>
          <a:p>
            <a:pPr lvl="4"/>
            <a:endParaRPr/>
          </a:p>
        </p:txBody>
      </p:sp>
      <p:sp>
        <p:nvSpPr>
          <p:cNvPr id="242" name="Text Placeholder 7"/>
          <p:cNvSpPr>
            <a:spLocks noGrp="1"/>
          </p:cNvSpPr>
          <p:nvPr>
            <p:ph type="body" sz="quarter" idx="22" hasCustomPrompt="1"/>
          </p:nvPr>
        </p:nvSpPr>
        <p:spPr>
          <a:xfrm rot="16200000">
            <a:off x="10344150" y="4652962"/>
            <a:ext cx="2808289" cy="360363"/>
          </a:xfrm>
          <a:prstGeom prst="rect">
            <a:avLst/>
          </a:prstGeom>
        </p:spPr>
        <p:txBody>
          <a:bodyPr lIns="0" tIns="0" rIns="0" bIns="0"/>
          <a:lstStyle>
            <a:lvl1pPr marL="0" indent="0" defTabSz="269999">
              <a:lnSpc>
                <a:spcPct val="90000"/>
              </a:lnSpc>
              <a:spcBef>
                <a:spcPts val="1000"/>
              </a:spcBef>
              <a:buSzTx/>
              <a:buFontTx/>
              <a:buNone/>
              <a:defRPr sz="800"/>
            </a:lvl1pPr>
          </a:lstStyle>
          <a:p>
            <a:r>
              <a:t>© Copyright</a:t>
            </a:r>
          </a:p>
        </p:txBody>
      </p:sp>
      <p:sp>
        <p:nvSpPr>
          <p:cNvPr id="243" name="Slide Number"/>
          <p:cNvSpPr txBox="1">
            <a:spLocks noGrp="1"/>
          </p:cNvSpPr>
          <p:nvPr>
            <p:ph type="sldNum" sz="quarter" idx="2"/>
          </p:nvPr>
        </p:nvSpPr>
        <p:spPr>
          <a:xfrm>
            <a:off x="8737600" y="6172200"/>
            <a:ext cx="28448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78560818"/>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Content_Graph_Blue">
    <p:bg>
      <p:bgPr>
        <a:solidFill>
          <a:schemeClr val="accent1"/>
        </a:solidFill>
        <a:effectLst/>
      </p:bgPr>
    </p:bg>
    <p:spTree>
      <p:nvGrpSpPr>
        <p:cNvPr id="1" name=""/>
        <p:cNvGrpSpPr/>
        <p:nvPr/>
      </p:nvGrpSpPr>
      <p:grpSpPr>
        <a:xfrm>
          <a:off x="0" y="0"/>
          <a:ext cx="0" cy="0"/>
          <a:chOff x="0" y="0"/>
          <a:chExt cx="0" cy="0"/>
        </a:xfrm>
      </p:grpSpPr>
      <p:sp>
        <p:nvSpPr>
          <p:cNvPr id="250" name="Title Text"/>
          <p:cNvSpPr txBox="1">
            <a:spLocks noGrp="1"/>
          </p:cNvSpPr>
          <p:nvPr>
            <p:ph type="title"/>
          </p:nvPr>
        </p:nvSpPr>
        <p:spPr>
          <a:xfrm>
            <a:off x="623887" y="658801"/>
            <a:ext cx="7559676" cy="1617676"/>
          </a:xfrm>
          <a:prstGeom prst="rect">
            <a:avLst/>
          </a:prstGeom>
        </p:spPr>
        <p:txBody>
          <a:bodyPr lIns="45718" tIns="45718" rIns="45718" bIns="45718"/>
          <a:lstStyle/>
          <a:p>
            <a:r>
              <a:t>Title Text</a:t>
            </a:r>
          </a:p>
        </p:txBody>
      </p:sp>
      <p:sp>
        <p:nvSpPr>
          <p:cNvPr id="251" name="Body Level One…"/>
          <p:cNvSpPr txBox="1">
            <a:spLocks noGrp="1"/>
          </p:cNvSpPr>
          <p:nvPr>
            <p:ph type="body" sz="quarter" idx="1" hasCustomPrompt="1"/>
          </p:nvPr>
        </p:nvSpPr>
        <p:spPr>
          <a:xfrm>
            <a:off x="8183563" y="657225"/>
            <a:ext cx="3384552" cy="800100"/>
          </a:xfrm>
          <a:prstGeom prst="rect">
            <a:avLst/>
          </a:prstGeom>
        </p:spPr>
        <p:txBody>
          <a:bodyPr lIns="0" tIns="0" rIns="0" bIns="0"/>
          <a:lstStyle>
            <a:lvl1pPr marL="0" indent="0" defTabSz="269999">
              <a:lnSpc>
                <a:spcPct val="150000"/>
              </a:lnSpc>
              <a:spcBef>
                <a:spcPts val="400"/>
              </a:spcBef>
              <a:buSzTx/>
              <a:buFontTx/>
              <a:buNone/>
              <a:defRPr>
                <a:solidFill>
                  <a:srgbClr val="3B6149"/>
                </a:solidFill>
              </a:defRPr>
            </a:lvl1pPr>
            <a:lvl2pPr marL="0" indent="0" defTabSz="269999">
              <a:lnSpc>
                <a:spcPct val="150000"/>
              </a:lnSpc>
              <a:spcBef>
                <a:spcPts val="400"/>
              </a:spcBef>
              <a:buSzTx/>
              <a:buFontTx/>
              <a:buNone/>
              <a:defRPr>
                <a:solidFill>
                  <a:srgbClr val="3B6149"/>
                </a:solidFill>
              </a:defRPr>
            </a:lvl2pPr>
            <a:lvl3pPr marL="0" indent="0" defTabSz="269999">
              <a:lnSpc>
                <a:spcPct val="150000"/>
              </a:lnSpc>
              <a:spcBef>
                <a:spcPts val="400"/>
              </a:spcBef>
              <a:buSzTx/>
              <a:buFontTx/>
              <a:buNone/>
              <a:defRPr>
                <a:solidFill>
                  <a:srgbClr val="3B6149"/>
                </a:solidFill>
              </a:defRPr>
            </a:lvl3pPr>
            <a:lvl4pPr marL="0" indent="0" defTabSz="269999">
              <a:lnSpc>
                <a:spcPct val="150000"/>
              </a:lnSpc>
              <a:spcBef>
                <a:spcPts val="400"/>
              </a:spcBef>
              <a:buSzTx/>
              <a:buFontTx/>
              <a:buNone/>
              <a:defRPr>
                <a:solidFill>
                  <a:srgbClr val="3B6149"/>
                </a:solidFill>
              </a:defRPr>
            </a:lvl4pPr>
            <a:lvl5pPr defTabSz="269999">
              <a:lnSpc>
                <a:spcPct val="150000"/>
              </a:lnSpc>
              <a:spcBef>
                <a:spcPts val="400"/>
              </a:spcBef>
              <a:buFontTx/>
              <a:defRPr>
                <a:solidFill>
                  <a:srgbClr val="3B6149"/>
                </a:solidFill>
              </a:defRPr>
            </a:lvl5pPr>
          </a:lstStyle>
          <a:p>
            <a:r>
              <a:t>Source</a:t>
            </a:r>
          </a:p>
          <a:p>
            <a:pPr lvl="1"/>
            <a:endParaRPr/>
          </a:p>
          <a:p>
            <a:pPr lvl="2"/>
            <a:endParaRPr/>
          </a:p>
          <a:p>
            <a:pPr lvl="3"/>
            <a:endParaRPr/>
          </a:p>
          <a:p>
            <a:pPr lvl="4"/>
            <a:endParaRPr/>
          </a:p>
        </p:txBody>
      </p:sp>
      <p:sp>
        <p:nvSpPr>
          <p:cNvPr id="252" name="Slide Number"/>
          <p:cNvSpPr txBox="1">
            <a:spLocks noGrp="1"/>
          </p:cNvSpPr>
          <p:nvPr>
            <p:ph type="sldNum" sz="quarter" idx="2"/>
          </p:nvPr>
        </p:nvSpPr>
        <p:spPr>
          <a:xfrm>
            <a:off x="8737600" y="6222366"/>
            <a:ext cx="314654" cy="267969"/>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878145376"/>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2_Title Only">
    <p:spTree>
      <p:nvGrpSpPr>
        <p:cNvPr id="1" name=""/>
        <p:cNvGrpSpPr/>
        <p:nvPr/>
      </p:nvGrpSpPr>
      <p:grpSpPr>
        <a:xfrm>
          <a:off x="0" y="0"/>
          <a:ext cx="0" cy="0"/>
          <a:chOff x="0" y="0"/>
          <a:chExt cx="0" cy="0"/>
        </a:xfrm>
      </p:grpSpPr>
      <p:sp>
        <p:nvSpPr>
          <p:cNvPr id="267" name="Slide Number"/>
          <p:cNvSpPr txBox="1">
            <a:spLocks noGrp="1"/>
          </p:cNvSpPr>
          <p:nvPr>
            <p:ph type="sldNum" sz="quarter" idx="2"/>
          </p:nvPr>
        </p:nvSpPr>
        <p:spPr>
          <a:xfrm>
            <a:off x="8737600" y="6222366"/>
            <a:ext cx="314654" cy="267969"/>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85894546"/>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2_Content_Blue_2 Col_Full">
    <p:bg>
      <p:bgPr>
        <a:solidFill>
          <a:srgbClr val="000096"/>
        </a:solidFill>
        <a:effectLst/>
      </p:bgPr>
    </p:bg>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623887" y="658801"/>
            <a:ext cx="9446705" cy="974639"/>
          </a:xfrm>
          <a:prstGeom prst="rect">
            <a:avLst/>
          </a:prstGeom>
        </p:spPr>
        <p:txBody>
          <a:bodyPr lIns="0" tIns="0" rIns="0" bIns="0" anchor="t"/>
          <a:lstStyle/>
          <a:p>
            <a:r>
              <a:t>Title Text</a:t>
            </a:r>
          </a:p>
        </p:txBody>
      </p:sp>
      <p:sp>
        <p:nvSpPr>
          <p:cNvPr id="275" name="Body Level One…"/>
          <p:cNvSpPr txBox="1">
            <a:spLocks noGrp="1"/>
          </p:cNvSpPr>
          <p:nvPr>
            <p:ph type="body" sz="quarter" idx="1" hasCustomPrompt="1"/>
          </p:nvPr>
        </p:nvSpPr>
        <p:spPr>
          <a:xfrm>
            <a:off x="623887" y="1633440"/>
            <a:ext cx="9446705" cy="643037"/>
          </a:xfrm>
          <a:prstGeom prst="rect">
            <a:avLst/>
          </a:prstGeom>
        </p:spPr>
        <p:txBody>
          <a:bodyPr lIns="0" tIns="0" rIns="0" bIns="0"/>
          <a:lstStyle>
            <a:lvl1pPr marL="0" indent="0" defTabSz="269999">
              <a:lnSpc>
                <a:spcPct val="150000"/>
              </a:lnSpc>
              <a:spcBef>
                <a:spcPts val="400"/>
              </a:spcBef>
              <a:buSzTx/>
              <a:buFontTx/>
              <a:buNone/>
              <a:defRPr>
                <a:solidFill>
                  <a:srgbClr val="3B6149"/>
                </a:solidFill>
              </a:defRPr>
            </a:lvl1pPr>
            <a:lvl2pPr marL="479999" indent="-209999" defTabSz="269999">
              <a:lnSpc>
                <a:spcPct val="150000"/>
              </a:lnSpc>
              <a:spcBef>
                <a:spcPts val="400"/>
              </a:spcBef>
              <a:buFontTx/>
              <a:buChar char="+"/>
              <a:defRPr>
                <a:solidFill>
                  <a:srgbClr val="3B6149"/>
                </a:solidFill>
              </a:defRPr>
            </a:lvl2pPr>
            <a:lvl3pPr marL="749999" indent="-209999" defTabSz="269999">
              <a:lnSpc>
                <a:spcPct val="150000"/>
              </a:lnSpc>
              <a:spcBef>
                <a:spcPts val="400"/>
              </a:spcBef>
              <a:buFontTx/>
              <a:buChar char="+"/>
              <a:defRPr>
                <a:solidFill>
                  <a:srgbClr val="3B6149"/>
                </a:solidFill>
              </a:defRPr>
            </a:lvl3pPr>
            <a:lvl4pPr marL="1109999" indent="-209999" defTabSz="269999">
              <a:lnSpc>
                <a:spcPct val="150000"/>
              </a:lnSpc>
              <a:spcBef>
                <a:spcPts val="400"/>
              </a:spcBef>
              <a:buFontTx/>
              <a:buChar char="+"/>
              <a:defRPr>
                <a:solidFill>
                  <a:srgbClr val="3B6149"/>
                </a:solidFill>
              </a:defRPr>
            </a:lvl4pPr>
            <a:lvl5pPr marL="1019999" indent="-209999" defTabSz="269999">
              <a:lnSpc>
                <a:spcPct val="150000"/>
              </a:lnSpc>
              <a:spcBef>
                <a:spcPts val="400"/>
              </a:spcBef>
              <a:buFontTx/>
              <a:buChar char="+"/>
              <a:defRPr>
                <a:solidFill>
                  <a:srgbClr val="3B6149"/>
                </a:solidFill>
              </a:defRPr>
            </a:lvl5pPr>
          </a:lstStyle>
          <a:p>
            <a:r>
              <a:t>Click to edit</a:t>
            </a:r>
          </a:p>
          <a:p>
            <a:pPr lvl="1"/>
            <a:endParaRPr/>
          </a:p>
          <a:p>
            <a:pPr lvl="2"/>
            <a:endParaRPr/>
          </a:p>
          <a:p>
            <a:pPr lvl="3"/>
            <a:endParaRPr/>
          </a:p>
          <a:p>
            <a:pPr lvl="4"/>
            <a:endParaRPr/>
          </a:p>
        </p:txBody>
      </p:sp>
      <p:sp>
        <p:nvSpPr>
          <p:cNvPr id="276" name="Text Placeholder 8"/>
          <p:cNvSpPr>
            <a:spLocks noGrp="1"/>
          </p:cNvSpPr>
          <p:nvPr>
            <p:ph type="body" sz="quarter" idx="21" hasCustomPrompt="1"/>
          </p:nvPr>
        </p:nvSpPr>
        <p:spPr>
          <a:xfrm>
            <a:off x="623886" y="3429000"/>
            <a:ext cx="4964114" cy="2808289"/>
          </a:xfrm>
          <a:prstGeom prst="rect">
            <a:avLst/>
          </a:prstGeom>
        </p:spPr>
        <p:txBody>
          <a:bodyPr lIns="0" tIns="0" rIns="0" bIns="0"/>
          <a:lstStyle>
            <a:lvl1pPr marL="209999" indent="-209999" defTabSz="269999">
              <a:lnSpc>
                <a:spcPct val="150000"/>
              </a:lnSpc>
              <a:spcBef>
                <a:spcPts val="400"/>
              </a:spcBef>
              <a:buClr>
                <a:srgbClr val="FFFFFF"/>
              </a:buClr>
              <a:buFont typeface="Aino Regular"/>
              <a:buChar char="+"/>
            </a:lvl1pPr>
          </a:lstStyle>
          <a:p>
            <a:r>
              <a:t>First level
Second Level
Third level
Fourh level</a:t>
            </a:r>
          </a:p>
        </p:txBody>
      </p:sp>
      <p:sp>
        <p:nvSpPr>
          <p:cNvPr id="277" name="Teksti kohatäide 3"/>
          <p:cNvSpPr>
            <a:spLocks noGrp="1"/>
          </p:cNvSpPr>
          <p:nvPr>
            <p:ph type="body" sz="quarter" idx="22" hasCustomPrompt="1"/>
          </p:nvPr>
        </p:nvSpPr>
        <p:spPr>
          <a:xfrm>
            <a:off x="6096001" y="3429000"/>
            <a:ext cx="4964112" cy="2808289"/>
          </a:xfrm>
          <a:prstGeom prst="rect">
            <a:avLst/>
          </a:prstGeom>
        </p:spPr>
        <p:txBody>
          <a:bodyPr lIns="0" tIns="0" rIns="0" bIns="0"/>
          <a:lstStyle>
            <a:lvl1pPr marL="209999" indent="-209999" defTabSz="269999">
              <a:lnSpc>
                <a:spcPct val="150000"/>
              </a:lnSpc>
              <a:spcBef>
                <a:spcPts val="400"/>
              </a:spcBef>
              <a:buClr>
                <a:srgbClr val="FFFFFF"/>
              </a:buClr>
              <a:buFont typeface="Aino Regular"/>
              <a:buChar char="+"/>
            </a:lvl1pPr>
          </a:lstStyle>
          <a:p>
            <a:r>
              <a:t>First level
Second Level
Third level
Fourh level</a:t>
            </a:r>
          </a:p>
        </p:txBody>
      </p:sp>
      <p:sp>
        <p:nvSpPr>
          <p:cNvPr id="278" name="Slide Number"/>
          <p:cNvSpPr txBox="1">
            <a:spLocks noGrp="1"/>
          </p:cNvSpPr>
          <p:nvPr>
            <p:ph type="sldNum" sz="quarter" idx="2"/>
          </p:nvPr>
        </p:nvSpPr>
        <p:spPr>
          <a:xfrm>
            <a:off x="8737600" y="6172200"/>
            <a:ext cx="28448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29726050"/>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3_Content_Blue_Image">
    <p:bg>
      <p:bgPr>
        <a:solidFill>
          <a:srgbClr val="000096"/>
        </a:solidFill>
        <a:effectLst/>
      </p:bgPr>
    </p:bg>
    <p:spTree>
      <p:nvGrpSpPr>
        <p:cNvPr id="1" name=""/>
        <p:cNvGrpSpPr/>
        <p:nvPr/>
      </p:nvGrpSpPr>
      <p:grpSpPr>
        <a:xfrm>
          <a:off x="0" y="0"/>
          <a:ext cx="0" cy="0"/>
          <a:chOff x="0" y="0"/>
          <a:chExt cx="0" cy="0"/>
        </a:xfrm>
      </p:grpSpPr>
      <p:sp>
        <p:nvSpPr>
          <p:cNvPr id="285" name="Pildi kohatäide 3"/>
          <p:cNvSpPr>
            <a:spLocks noGrp="1"/>
          </p:cNvSpPr>
          <p:nvPr>
            <p:ph type="pic" idx="21"/>
          </p:nvPr>
        </p:nvSpPr>
        <p:spPr>
          <a:xfrm>
            <a:off x="0" y="0"/>
            <a:ext cx="12192000" cy="6858000"/>
          </a:xfrm>
          <a:prstGeom prst="rect">
            <a:avLst/>
          </a:prstGeom>
        </p:spPr>
        <p:txBody>
          <a:bodyPr lIns="91439" rIns="91439">
            <a:noAutofit/>
          </a:bodyPr>
          <a:lstStyle/>
          <a:p>
            <a:endParaRPr/>
          </a:p>
        </p:txBody>
      </p:sp>
      <p:sp>
        <p:nvSpPr>
          <p:cNvPr id="286" name="Title Text"/>
          <p:cNvSpPr txBox="1">
            <a:spLocks noGrp="1"/>
          </p:cNvSpPr>
          <p:nvPr>
            <p:ph type="title"/>
          </p:nvPr>
        </p:nvSpPr>
        <p:spPr>
          <a:xfrm>
            <a:off x="623887" y="658801"/>
            <a:ext cx="9495474" cy="1617675"/>
          </a:xfrm>
          <a:prstGeom prst="rect">
            <a:avLst/>
          </a:prstGeom>
        </p:spPr>
        <p:txBody>
          <a:bodyPr lIns="0" tIns="0" rIns="0" bIns="0" anchor="t"/>
          <a:lstStyle/>
          <a:p>
            <a:r>
              <a:t>Title Text</a:t>
            </a:r>
          </a:p>
        </p:txBody>
      </p:sp>
      <p:sp>
        <p:nvSpPr>
          <p:cNvPr id="287" name="Body Level One…"/>
          <p:cNvSpPr txBox="1">
            <a:spLocks noGrp="1"/>
          </p:cNvSpPr>
          <p:nvPr>
            <p:ph type="body" idx="1" hasCustomPrompt="1"/>
          </p:nvPr>
        </p:nvSpPr>
        <p:spPr>
          <a:xfrm>
            <a:off x="623887" y="2276475"/>
            <a:ext cx="9495474" cy="3960813"/>
          </a:xfrm>
          <a:prstGeom prst="rect">
            <a:avLst/>
          </a:prstGeom>
        </p:spPr>
        <p:txBody>
          <a:bodyPr lIns="0" tIns="0" rIns="0" bIns="0" anchor="b"/>
          <a:lstStyle>
            <a:lvl1pPr marL="209999" indent="-209999">
              <a:buClr>
                <a:srgbClr val="FFFFFF"/>
              </a:buClr>
              <a:buFont typeface="Aino Regular"/>
              <a:buChar char="+"/>
            </a:lvl1pPr>
            <a:lvl2pPr marL="479999" indent="-209999">
              <a:buClr>
                <a:srgbClr val="FFFFFF"/>
              </a:buClr>
              <a:buFont typeface="Aino Regular"/>
              <a:buChar char="+"/>
            </a:lvl2pPr>
            <a:lvl3pPr marL="749999" indent="-209999">
              <a:buClr>
                <a:srgbClr val="FFFFFF"/>
              </a:buClr>
              <a:buFont typeface="Aino Regular"/>
              <a:buChar char="+"/>
            </a:lvl3pPr>
            <a:lvl4pPr marL="1109999" indent="-209999">
              <a:buClr>
                <a:srgbClr val="FFFFFF"/>
              </a:buClr>
              <a:buFont typeface="Aino Regular"/>
              <a:buChar char="+"/>
            </a:lvl4pPr>
            <a:lvl5pPr marL="1019999" indent="-209999">
              <a:buClr>
                <a:srgbClr val="FFFFFF"/>
              </a:buClr>
              <a:buFont typeface="Aino Regular"/>
              <a:buChar char="+"/>
            </a:lvl5pPr>
          </a:lstStyle>
          <a:p>
            <a:r>
              <a:t>First level</a:t>
            </a:r>
          </a:p>
          <a:p>
            <a:pPr lvl="1"/>
            <a:endParaRPr/>
          </a:p>
          <a:p>
            <a:pPr lvl="2"/>
            <a:endParaRPr/>
          </a:p>
          <a:p>
            <a:pPr lvl="3"/>
            <a:endParaRPr/>
          </a:p>
          <a:p>
            <a:pPr lvl="4"/>
            <a:endParaRPr/>
          </a:p>
        </p:txBody>
      </p:sp>
      <p:sp>
        <p:nvSpPr>
          <p:cNvPr id="288" name="Text Placeholder 7"/>
          <p:cNvSpPr>
            <a:spLocks noGrp="1"/>
          </p:cNvSpPr>
          <p:nvPr>
            <p:ph type="body" sz="quarter" idx="22" hasCustomPrompt="1"/>
          </p:nvPr>
        </p:nvSpPr>
        <p:spPr>
          <a:xfrm rot="16200000">
            <a:off x="10344150" y="4652962"/>
            <a:ext cx="2808289" cy="360363"/>
          </a:xfrm>
          <a:prstGeom prst="rect">
            <a:avLst/>
          </a:prstGeom>
        </p:spPr>
        <p:txBody>
          <a:bodyPr lIns="0" tIns="0" rIns="0" bIns="0" anchor="b"/>
          <a:lstStyle>
            <a:lvl1pPr marL="0" indent="0" defTabSz="269999">
              <a:lnSpc>
                <a:spcPct val="150000"/>
              </a:lnSpc>
              <a:spcBef>
                <a:spcPts val="400"/>
              </a:spcBef>
              <a:buSzTx/>
              <a:buFontTx/>
              <a:buNone/>
              <a:defRPr sz="800"/>
            </a:lvl1pPr>
          </a:lstStyle>
          <a:p>
            <a:r>
              <a:t>© Copyright</a:t>
            </a:r>
          </a:p>
        </p:txBody>
      </p:sp>
      <p:sp>
        <p:nvSpPr>
          <p:cNvPr id="289" name="Slide Number"/>
          <p:cNvSpPr txBox="1">
            <a:spLocks noGrp="1"/>
          </p:cNvSpPr>
          <p:nvPr>
            <p:ph type="sldNum" sz="quarter" idx="2"/>
          </p:nvPr>
        </p:nvSpPr>
        <p:spPr>
          <a:xfrm>
            <a:off x="8737600" y="6172200"/>
            <a:ext cx="28448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92558892"/>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Section_Header_Image">
    <p:bg>
      <p:bgPr>
        <a:solidFill>
          <a:srgbClr val="E6E7E8"/>
        </a:solidFill>
        <a:effectLst/>
      </p:bgPr>
    </p:bg>
    <p:spTree>
      <p:nvGrpSpPr>
        <p:cNvPr id="1" name=""/>
        <p:cNvGrpSpPr/>
        <p:nvPr/>
      </p:nvGrpSpPr>
      <p:grpSpPr>
        <a:xfrm>
          <a:off x="0" y="0"/>
          <a:ext cx="0" cy="0"/>
          <a:chOff x="0" y="0"/>
          <a:chExt cx="0" cy="0"/>
        </a:xfrm>
      </p:grpSpPr>
      <p:sp>
        <p:nvSpPr>
          <p:cNvPr id="304" name="Picture Placeholder 3"/>
          <p:cNvSpPr>
            <a:spLocks noGrp="1"/>
          </p:cNvSpPr>
          <p:nvPr>
            <p:ph type="pic" idx="21"/>
          </p:nvPr>
        </p:nvSpPr>
        <p:spPr>
          <a:xfrm>
            <a:off x="0" y="0"/>
            <a:ext cx="12192000" cy="6858000"/>
          </a:xfrm>
          <a:prstGeom prst="rect">
            <a:avLst/>
          </a:prstGeom>
        </p:spPr>
        <p:txBody>
          <a:bodyPr lIns="91439" rIns="91439">
            <a:noAutofit/>
          </a:bodyPr>
          <a:lstStyle/>
          <a:p>
            <a:endParaRPr/>
          </a:p>
        </p:txBody>
      </p:sp>
      <p:sp>
        <p:nvSpPr>
          <p:cNvPr id="305" name="Title Text"/>
          <p:cNvSpPr txBox="1">
            <a:spLocks noGrp="1"/>
          </p:cNvSpPr>
          <p:nvPr>
            <p:ph type="title"/>
          </p:nvPr>
        </p:nvSpPr>
        <p:spPr>
          <a:xfrm>
            <a:off x="623887" y="658801"/>
            <a:ext cx="7559676" cy="1617675"/>
          </a:xfrm>
          <a:prstGeom prst="rect">
            <a:avLst/>
          </a:prstGeom>
        </p:spPr>
        <p:txBody>
          <a:bodyPr lIns="0" tIns="0" rIns="0" bIns="0" anchor="t"/>
          <a:lstStyle/>
          <a:p>
            <a:r>
              <a:t>Title Text</a:t>
            </a:r>
          </a:p>
        </p:txBody>
      </p:sp>
      <p:sp>
        <p:nvSpPr>
          <p:cNvPr id="306" name="Body Level One…"/>
          <p:cNvSpPr txBox="1">
            <a:spLocks noGrp="1"/>
          </p:cNvSpPr>
          <p:nvPr>
            <p:ph type="body" sz="quarter" idx="1" hasCustomPrompt="1"/>
          </p:nvPr>
        </p:nvSpPr>
        <p:spPr>
          <a:xfrm>
            <a:off x="11568113" y="3429000"/>
            <a:ext cx="360363" cy="2808289"/>
          </a:xfrm>
          <a:prstGeom prst="rect">
            <a:avLst/>
          </a:prstGeom>
        </p:spPr>
        <p:txBody>
          <a:bodyPr lIns="0" tIns="0" rIns="0" bIns="0" anchor="b"/>
          <a:lstStyle>
            <a:lvl1pPr marL="0" indent="0" defTabSz="269999">
              <a:lnSpc>
                <a:spcPct val="150000"/>
              </a:lnSpc>
              <a:spcBef>
                <a:spcPts val="400"/>
              </a:spcBef>
              <a:buSzTx/>
              <a:buFontTx/>
              <a:buNone/>
              <a:defRPr>
                <a:solidFill>
                  <a:srgbClr val="3B6149"/>
                </a:solidFill>
              </a:defRPr>
            </a:lvl1pPr>
            <a:lvl2pPr marL="0" indent="180975" defTabSz="269999">
              <a:lnSpc>
                <a:spcPct val="150000"/>
              </a:lnSpc>
              <a:spcBef>
                <a:spcPts val="400"/>
              </a:spcBef>
              <a:buSzTx/>
              <a:buFontTx/>
              <a:buNone/>
              <a:defRPr>
                <a:solidFill>
                  <a:srgbClr val="3B6149"/>
                </a:solidFill>
              </a:defRPr>
            </a:lvl2pPr>
            <a:lvl3pPr marL="0" indent="361950" defTabSz="269999">
              <a:lnSpc>
                <a:spcPct val="150000"/>
              </a:lnSpc>
              <a:spcBef>
                <a:spcPts val="400"/>
              </a:spcBef>
              <a:buSzTx/>
              <a:buFontTx/>
              <a:buNone/>
              <a:defRPr>
                <a:solidFill>
                  <a:srgbClr val="3B6149"/>
                </a:solidFill>
              </a:defRPr>
            </a:lvl3pPr>
            <a:lvl4pPr marL="0" indent="542925" defTabSz="269999">
              <a:lnSpc>
                <a:spcPct val="150000"/>
              </a:lnSpc>
              <a:spcBef>
                <a:spcPts val="400"/>
              </a:spcBef>
              <a:buSzTx/>
              <a:buFontTx/>
              <a:buNone/>
              <a:defRPr>
                <a:solidFill>
                  <a:srgbClr val="3B6149"/>
                </a:solidFill>
              </a:defRPr>
            </a:lvl4pPr>
            <a:lvl5pPr marL="0" indent="714375" defTabSz="269999">
              <a:lnSpc>
                <a:spcPct val="150000"/>
              </a:lnSpc>
              <a:spcBef>
                <a:spcPts val="400"/>
              </a:spcBef>
              <a:buSzTx/>
              <a:buFontTx/>
              <a:buNone/>
              <a:defRPr>
                <a:solidFill>
                  <a:srgbClr val="3B6149"/>
                </a:solidFill>
              </a:defRPr>
            </a:lvl5pPr>
          </a:lstStyle>
          <a:p>
            <a:r>
              <a:t>© Copyright</a:t>
            </a:r>
          </a:p>
          <a:p>
            <a:pPr lvl="1"/>
            <a:endParaRPr/>
          </a:p>
          <a:p>
            <a:pPr lvl="2"/>
            <a:endParaRPr/>
          </a:p>
          <a:p>
            <a:pPr lvl="3"/>
            <a:endParaRPr/>
          </a:p>
          <a:p>
            <a:pPr lvl="4"/>
            <a:endParaRPr/>
          </a:p>
        </p:txBody>
      </p:sp>
      <p:sp>
        <p:nvSpPr>
          <p:cNvPr id="307" name="Freeform 5"/>
          <p:cNvSpPr/>
          <p:nvPr/>
        </p:nvSpPr>
        <p:spPr>
          <a:xfrm>
            <a:off x="10446543" y="229462"/>
            <a:ext cx="1427957" cy="441245"/>
          </a:xfrm>
          <a:custGeom>
            <a:avLst/>
            <a:gdLst/>
            <a:ahLst/>
            <a:cxnLst>
              <a:cxn ang="0">
                <a:pos x="wd2" y="hd2"/>
              </a:cxn>
              <a:cxn ang="5400000">
                <a:pos x="wd2" y="hd2"/>
              </a:cxn>
              <a:cxn ang="10800000">
                <a:pos x="wd2" y="hd2"/>
              </a:cxn>
              <a:cxn ang="16200000">
                <a:pos x="wd2" y="hd2"/>
              </a:cxn>
            </a:cxnLst>
            <a:rect l="0" t="0" r="r" b="b"/>
            <a:pathLst>
              <a:path w="21600" h="21600" extrusionOk="0">
                <a:moveTo>
                  <a:pt x="18852" y="17666"/>
                </a:moveTo>
                <a:cubicBezTo>
                  <a:pt x="18747" y="17666"/>
                  <a:pt x="18747" y="17666"/>
                  <a:pt x="18747" y="17666"/>
                </a:cubicBezTo>
                <a:cubicBezTo>
                  <a:pt x="18747" y="18422"/>
                  <a:pt x="18747" y="18422"/>
                  <a:pt x="18747" y="18422"/>
                </a:cubicBezTo>
                <a:cubicBezTo>
                  <a:pt x="18641" y="18422"/>
                  <a:pt x="18641" y="18422"/>
                  <a:pt x="18641" y="18422"/>
                </a:cubicBezTo>
                <a:cubicBezTo>
                  <a:pt x="18641" y="18687"/>
                  <a:pt x="18641" y="18687"/>
                  <a:pt x="18641" y="18687"/>
                </a:cubicBezTo>
                <a:cubicBezTo>
                  <a:pt x="18747" y="18687"/>
                  <a:pt x="18747" y="18687"/>
                  <a:pt x="18747" y="18687"/>
                </a:cubicBezTo>
                <a:cubicBezTo>
                  <a:pt x="18747" y="20011"/>
                  <a:pt x="18747" y="20011"/>
                  <a:pt x="18747" y="20011"/>
                </a:cubicBezTo>
                <a:cubicBezTo>
                  <a:pt x="18747" y="20503"/>
                  <a:pt x="18805" y="20654"/>
                  <a:pt x="18922" y="20654"/>
                </a:cubicBezTo>
                <a:cubicBezTo>
                  <a:pt x="19004" y="20654"/>
                  <a:pt x="19004" y="20654"/>
                  <a:pt x="19004" y="20654"/>
                </a:cubicBezTo>
                <a:cubicBezTo>
                  <a:pt x="19004" y="20389"/>
                  <a:pt x="19004" y="20389"/>
                  <a:pt x="19004" y="20389"/>
                </a:cubicBezTo>
                <a:cubicBezTo>
                  <a:pt x="18934" y="20389"/>
                  <a:pt x="18934" y="20389"/>
                  <a:pt x="18934" y="20389"/>
                </a:cubicBezTo>
                <a:cubicBezTo>
                  <a:pt x="18887" y="20389"/>
                  <a:pt x="18852" y="20314"/>
                  <a:pt x="18852" y="20049"/>
                </a:cubicBezTo>
                <a:cubicBezTo>
                  <a:pt x="18852" y="18687"/>
                  <a:pt x="18852" y="18687"/>
                  <a:pt x="18852" y="18687"/>
                </a:cubicBezTo>
                <a:cubicBezTo>
                  <a:pt x="19015" y="18687"/>
                  <a:pt x="19015" y="18687"/>
                  <a:pt x="19015" y="18687"/>
                </a:cubicBezTo>
                <a:cubicBezTo>
                  <a:pt x="19015" y="18422"/>
                  <a:pt x="19015" y="18422"/>
                  <a:pt x="19015" y="18422"/>
                </a:cubicBezTo>
                <a:cubicBezTo>
                  <a:pt x="18852" y="18422"/>
                  <a:pt x="18852" y="18422"/>
                  <a:pt x="18852" y="18422"/>
                </a:cubicBezTo>
                <a:lnTo>
                  <a:pt x="18852" y="17666"/>
                </a:lnTo>
                <a:close/>
                <a:moveTo>
                  <a:pt x="4456" y="9041"/>
                </a:moveTo>
                <a:cubicBezTo>
                  <a:pt x="4432" y="8965"/>
                  <a:pt x="4374" y="8965"/>
                  <a:pt x="4350" y="9041"/>
                </a:cubicBezTo>
                <a:cubicBezTo>
                  <a:pt x="4035" y="10062"/>
                  <a:pt x="4035" y="10062"/>
                  <a:pt x="4035" y="10062"/>
                </a:cubicBezTo>
                <a:cubicBezTo>
                  <a:pt x="4023" y="10100"/>
                  <a:pt x="4011" y="10176"/>
                  <a:pt x="4011" y="10214"/>
                </a:cubicBezTo>
                <a:cubicBezTo>
                  <a:pt x="4011" y="10289"/>
                  <a:pt x="4023" y="10365"/>
                  <a:pt x="4035" y="10403"/>
                </a:cubicBezTo>
                <a:cubicBezTo>
                  <a:pt x="4350" y="11424"/>
                  <a:pt x="4350" y="11424"/>
                  <a:pt x="4350" y="11424"/>
                </a:cubicBezTo>
                <a:cubicBezTo>
                  <a:pt x="4362" y="11462"/>
                  <a:pt x="4385" y="11500"/>
                  <a:pt x="4397" y="11500"/>
                </a:cubicBezTo>
                <a:cubicBezTo>
                  <a:pt x="4421" y="11500"/>
                  <a:pt x="4444" y="11462"/>
                  <a:pt x="4456" y="11424"/>
                </a:cubicBezTo>
                <a:cubicBezTo>
                  <a:pt x="4771" y="10403"/>
                  <a:pt x="4771" y="10403"/>
                  <a:pt x="4771" y="10403"/>
                </a:cubicBezTo>
                <a:cubicBezTo>
                  <a:pt x="4783" y="10365"/>
                  <a:pt x="4795" y="10289"/>
                  <a:pt x="4795" y="10214"/>
                </a:cubicBezTo>
                <a:cubicBezTo>
                  <a:pt x="4795" y="10176"/>
                  <a:pt x="4783" y="10100"/>
                  <a:pt x="4771" y="10062"/>
                </a:cubicBezTo>
                <a:lnTo>
                  <a:pt x="4456" y="9041"/>
                </a:lnTo>
                <a:close/>
                <a:moveTo>
                  <a:pt x="5976" y="10214"/>
                </a:moveTo>
                <a:cubicBezTo>
                  <a:pt x="5976" y="10289"/>
                  <a:pt x="5988" y="10365"/>
                  <a:pt x="5999" y="10403"/>
                </a:cubicBezTo>
                <a:cubicBezTo>
                  <a:pt x="6315" y="11424"/>
                  <a:pt x="6315" y="11424"/>
                  <a:pt x="6315" y="11424"/>
                </a:cubicBezTo>
                <a:cubicBezTo>
                  <a:pt x="6327" y="11462"/>
                  <a:pt x="6350" y="11500"/>
                  <a:pt x="6374" y="11500"/>
                </a:cubicBezTo>
                <a:cubicBezTo>
                  <a:pt x="6385" y="11500"/>
                  <a:pt x="6409" y="11462"/>
                  <a:pt x="6420" y="11424"/>
                </a:cubicBezTo>
                <a:cubicBezTo>
                  <a:pt x="6736" y="10403"/>
                  <a:pt x="6736" y="10403"/>
                  <a:pt x="6736" y="10403"/>
                </a:cubicBezTo>
                <a:cubicBezTo>
                  <a:pt x="6771" y="10327"/>
                  <a:pt x="6771" y="10138"/>
                  <a:pt x="6736" y="10062"/>
                </a:cubicBezTo>
                <a:cubicBezTo>
                  <a:pt x="6420" y="9041"/>
                  <a:pt x="6420" y="9041"/>
                  <a:pt x="6420" y="9041"/>
                </a:cubicBezTo>
                <a:cubicBezTo>
                  <a:pt x="6409" y="9003"/>
                  <a:pt x="6385" y="8965"/>
                  <a:pt x="6374" y="8965"/>
                </a:cubicBezTo>
                <a:cubicBezTo>
                  <a:pt x="6350" y="8965"/>
                  <a:pt x="6327" y="9003"/>
                  <a:pt x="6315" y="9041"/>
                </a:cubicBezTo>
                <a:cubicBezTo>
                  <a:pt x="5999" y="10062"/>
                  <a:pt x="5999" y="10062"/>
                  <a:pt x="5999" y="10062"/>
                </a:cubicBezTo>
                <a:cubicBezTo>
                  <a:pt x="5988" y="10100"/>
                  <a:pt x="5976" y="10176"/>
                  <a:pt x="5976" y="10214"/>
                </a:cubicBezTo>
                <a:close/>
                <a:moveTo>
                  <a:pt x="20758" y="20654"/>
                </a:moveTo>
                <a:cubicBezTo>
                  <a:pt x="20863" y="20654"/>
                  <a:pt x="20863" y="20654"/>
                  <a:pt x="20863" y="20654"/>
                </a:cubicBezTo>
                <a:cubicBezTo>
                  <a:pt x="20863" y="18422"/>
                  <a:pt x="20863" y="18422"/>
                  <a:pt x="20863" y="18422"/>
                </a:cubicBezTo>
                <a:cubicBezTo>
                  <a:pt x="20758" y="18422"/>
                  <a:pt x="20758" y="18422"/>
                  <a:pt x="20758" y="18422"/>
                </a:cubicBezTo>
                <a:lnTo>
                  <a:pt x="20758" y="20654"/>
                </a:lnTo>
                <a:close/>
                <a:moveTo>
                  <a:pt x="5438" y="12219"/>
                </a:moveTo>
                <a:cubicBezTo>
                  <a:pt x="5415" y="12105"/>
                  <a:pt x="5356" y="12105"/>
                  <a:pt x="5333" y="12219"/>
                </a:cubicBezTo>
                <a:cubicBezTo>
                  <a:pt x="5017" y="13202"/>
                  <a:pt x="5017" y="13202"/>
                  <a:pt x="5017" y="13202"/>
                </a:cubicBezTo>
                <a:cubicBezTo>
                  <a:pt x="5005" y="13278"/>
                  <a:pt x="4994" y="13316"/>
                  <a:pt x="4994" y="13391"/>
                </a:cubicBezTo>
                <a:cubicBezTo>
                  <a:pt x="4994" y="13467"/>
                  <a:pt x="5005" y="13543"/>
                  <a:pt x="5017" y="13580"/>
                </a:cubicBezTo>
                <a:cubicBezTo>
                  <a:pt x="5333" y="14564"/>
                  <a:pt x="5333" y="14564"/>
                  <a:pt x="5333" y="14564"/>
                </a:cubicBezTo>
                <a:cubicBezTo>
                  <a:pt x="5344" y="14640"/>
                  <a:pt x="5368" y="14640"/>
                  <a:pt x="5380" y="14640"/>
                </a:cubicBezTo>
                <a:cubicBezTo>
                  <a:pt x="5403" y="14640"/>
                  <a:pt x="5426" y="14640"/>
                  <a:pt x="5438" y="14564"/>
                </a:cubicBezTo>
                <a:cubicBezTo>
                  <a:pt x="5754" y="13580"/>
                  <a:pt x="5754" y="13580"/>
                  <a:pt x="5754" y="13580"/>
                </a:cubicBezTo>
                <a:cubicBezTo>
                  <a:pt x="5777" y="13467"/>
                  <a:pt x="5777" y="13316"/>
                  <a:pt x="5754" y="13202"/>
                </a:cubicBezTo>
                <a:lnTo>
                  <a:pt x="5438" y="12219"/>
                </a:lnTo>
                <a:close/>
                <a:moveTo>
                  <a:pt x="19448" y="18385"/>
                </a:moveTo>
                <a:cubicBezTo>
                  <a:pt x="19238" y="18385"/>
                  <a:pt x="19097" y="18839"/>
                  <a:pt x="19097" y="19557"/>
                </a:cubicBezTo>
                <a:cubicBezTo>
                  <a:pt x="19097" y="20238"/>
                  <a:pt x="19238" y="20730"/>
                  <a:pt x="19448" y="20730"/>
                </a:cubicBezTo>
                <a:cubicBezTo>
                  <a:pt x="19659" y="20730"/>
                  <a:pt x="19799" y="20238"/>
                  <a:pt x="19799" y="19519"/>
                </a:cubicBezTo>
                <a:cubicBezTo>
                  <a:pt x="19799" y="18839"/>
                  <a:pt x="19659" y="18385"/>
                  <a:pt x="19448" y="18385"/>
                </a:cubicBezTo>
                <a:close/>
                <a:moveTo>
                  <a:pt x="19448" y="20427"/>
                </a:moveTo>
                <a:cubicBezTo>
                  <a:pt x="19320" y="20427"/>
                  <a:pt x="19214" y="20087"/>
                  <a:pt x="19214" y="19557"/>
                </a:cubicBezTo>
                <a:cubicBezTo>
                  <a:pt x="19214" y="18952"/>
                  <a:pt x="19320" y="18649"/>
                  <a:pt x="19448" y="18649"/>
                </a:cubicBezTo>
                <a:cubicBezTo>
                  <a:pt x="19589" y="18649"/>
                  <a:pt x="19682" y="18952"/>
                  <a:pt x="19682" y="19557"/>
                </a:cubicBezTo>
                <a:cubicBezTo>
                  <a:pt x="19682" y="20087"/>
                  <a:pt x="19589" y="20427"/>
                  <a:pt x="19448" y="20427"/>
                </a:cubicBezTo>
                <a:close/>
                <a:moveTo>
                  <a:pt x="17203" y="20654"/>
                </a:moveTo>
                <a:cubicBezTo>
                  <a:pt x="17881" y="20654"/>
                  <a:pt x="17881" y="20654"/>
                  <a:pt x="17881" y="20654"/>
                </a:cubicBezTo>
                <a:cubicBezTo>
                  <a:pt x="17881" y="20314"/>
                  <a:pt x="17881" y="20314"/>
                  <a:pt x="17881" y="20314"/>
                </a:cubicBezTo>
                <a:cubicBezTo>
                  <a:pt x="17320" y="20314"/>
                  <a:pt x="17320" y="20314"/>
                  <a:pt x="17320" y="20314"/>
                </a:cubicBezTo>
                <a:cubicBezTo>
                  <a:pt x="17320" y="19179"/>
                  <a:pt x="17320" y="19179"/>
                  <a:pt x="17320" y="19179"/>
                </a:cubicBezTo>
                <a:cubicBezTo>
                  <a:pt x="17834" y="19179"/>
                  <a:pt x="17834" y="19179"/>
                  <a:pt x="17834" y="19179"/>
                </a:cubicBezTo>
                <a:cubicBezTo>
                  <a:pt x="17834" y="18876"/>
                  <a:pt x="17834" y="18876"/>
                  <a:pt x="17834" y="18876"/>
                </a:cubicBezTo>
                <a:cubicBezTo>
                  <a:pt x="17320" y="18876"/>
                  <a:pt x="17320" y="18876"/>
                  <a:pt x="17320" y="18876"/>
                </a:cubicBezTo>
                <a:cubicBezTo>
                  <a:pt x="17320" y="17817"/>
                  <a:pt x="17320" y="17817"/>
                  <a:pt x="17320" y="17817"/>
                </a:cubicBezTo>
                <a:cubicBezTo>
                  <a:pt x="17881" y="17817"/>
                  <a:pt x="17881" y="17817"/>
                  <a:pt x="17881" y="17817"/>
                </a:cubicBezTo>
                <a:cubicBezTo>
                  <a:pt x="17881" y="17477"/>
                  <a:pt x="17881" y="17477"/>
                  <a:pt x="17881" y="17477"/>
                </a:cubicBezTo>
                <a:cubicBezTo>
                  <a:pt x="17203" y="17477"/>
                  <a:pt x="17203" y="17477"/>
                  <a:pt x="17203" y="17477"/>
                </a:cubicBezTo>
                <a:lnTo>
                  <a:pt x="17203" y="20654"/>
                </a:lnTo>
                <a:close/>
                <a:moveTo>
                  <a:pt x="1228" y="10403"/>
                </a:moveTo>
                <a:cubicBezTo>
                  <a:pt x="1111" y="10025"/>
                  <a:pt x="924" y="10025"/>
                  <a:pt x="807" y="10403"/>
                </a:cubicBezTo>
                <a:cubicBezTo>
                  <a:pt x="94" y="12748"/>
                  <a:pt x="94" y="12748"/>
                  <a:pt x="94" y="12748"/>
                </a:cubicBezTo>
                <a:cubicBezTo>
                  <a:pt x="35" y="12937"/>
                  <a:pt x="0" y="13164"/>
                  <a:pt x="0" y="13429"/>
                </a:cubicBezTo>
                <a:cubicBezTo>
                  <a:pt x="0" y="13656"/>
                  <a:pt x="35" y="13921"/>
                  <a:pt x="94" y="14072"/>
                </a:cubicBezTo>
                <a:cubicBezTo>
                  <a:pt x="608" y="15737"/>
                  <a:pt x="608" y="15737"/>
                  <a:pt x="608" y="15737"/>
                </a:cubicBezTo>
                <a:cubicBezTo>
                  <a:pt x="398" y="16380"/>
                  <a:pt x="398" y="16380"/>
                  <a:pt x="398" y="16380"/>
                </a:cubicBezTo>
                <a:cubicBezTo>
                  <a:pt x="292" y="16758"/>
                  <a:pt x="292" y="17363"/>
                  <a:pt x="398" y="17742"/>
                </a:cubicBezTo>
                <a:cubicBezTo>
                  <a:pt x="456" y="17931"/>
                  <a:pt x="538" y="18006"/>
                  <a:pt x="608" y="18006"/>
                </a:cubicBezTo>
                <a:cubicBezTo>
                  <a:pt x="690" y="18006"/>
                  <a:pt x="760" y="17931"/>
                  <a:pt x="819" y="17742"/>
                </a:cubicBezTo>
                <a:cubicBezTo>
                  <a:pt x="1228" y="16418"/>
                  <a:pt x="1228" y="16418"/>
                  <a:pt x="1228" y="16418"/>
                </a:cubicBezTo>
                <a:cubicBezTo>
                  <a:pt x="1228" y="16418"/>
                  <a:pt x="1228" y="16418"/>
                  <a:pt x="1228" y="16418"/>
                </a:cubicBezTo>
                <a:cubicBezTo>
                  <a:pt x="1941" y="14072"/>
                  <a:pt x="1941" y="14072"/>
                  <a:pt x="1941" y="14072"/>
                </a:cubicBezTo>
                <a:cubicBezTo>
                  <a:pt x="2000" y="13921"/>
                  <a:pt x="2035" y="13656"/>
                  <a:pt x="2035" y="13429"/>
                </a:cubicBezTo>
                <a:cubicBezTo>
                  <a:pt x="2035" y="13164"/>
                  <a:pt x="2000" y="12937"/>
                  <a:pt x="1941" y="12748"/>
                </a:cubicBezTo>
                <a:lnTo>
                  <a:pt x="1228" y="10403"/>
                </a:lnTo>
                <a:close/>
                <a:moveTo>
                  <a:pt x="1380" y="13580"/>
                </a:moveTo>
                <a:cubicBezTo>
                  <a:pt x="1076" y="14564"/>
                  <a:pt x="1076" y="14564"/>
                  <a:pt x="1076" y="14564"/>
                </a:cubicBezTo>
                <a:cubicBezTo>
                  <a:pt x="1064" y="14602"/>
                  <a:pt x="1041" y="14640"/>
                  <a:pt x="1017" y="14640"/>
                </a:cubicBezTo>
                <a:cubicBezTo>
                  <a:pt x="994" y="14640"/>
                  <a:pt x="982" y="14602"/>
                  <a:pt x="959" y="14564"/>
                </a:cubicBezTo>
                <a:cubicBezTo>
                  <a:pt x="655" y="13580"/>
                  <a:pt x="655" y="13580"/>
                  <a:pt x="655" y="13580"/>
                </a:cubicBezTo>
                <a:cubicBezTo>
                  <a:pt x="643" y="13505"/>
                  <a:pt x="632" y="13467"/>
                  <a:pt x="632" y="13391"/>
                </a:cubicBezTo>
                <a:cubicBezTo>
                  <a:pt x="632" y="13316"/>
                  <a:pt x="643" y="13240"/>
                  <a:pt x="655" y="13202"/>
                </a:cubicBezTo>
                <a:cubicBezTo>
                  <a:pt x="959" y="12181"/>
                  <a:pt x="959" y="12181"/>
                  <a:pt x="959" y="12181"/>
                </a:cubicBezTo>
                <a:cubicBezTo>
                  <a:pt x="994" y="12105"/>
                  <a:pt x="1041" y="12105"/>
                  <a:pt x="1076" y="12181"/>
                </a:cubicBezTo>
                <a:cubicBezTo>
                  <a:pt x="1380" y="13202"/>
                  <a:pt x="1380" y="13202"/>
                  <a:pt x="1380" y="13202"/>
                </a:cubicBezTo>
                <a:cubicBezTo>
                  <a:pt x="1415" y="13316"/>
                  <a:pt x="1415" y="13467"/>
                  <a:pt x="1380" y="13580"/>
                </a:cubicBezTo>
                <a:close/>
                <a:moveTo>
                  <a:pt x="807" y="8776"/>
                </a:moveTo>
                <a:cubicBezTo>
                  <a:pt x="865" y="8965"/>
                  <a:pt x="947" y="9041"/>
                  <a:pt x="1017" y="9041"/>
                </a:cubicBezTo>
                <a:cubicBezTo>
                  <a:pt x="1099" y="9041"/>
                  <a:pt x="1169" y="8965"/>
                  <a:pt x="1228" y="8776"/>
                </a:cubicBezTo>
                <a:cubicBezTo>
                  <a:pt x="1567" y="7641"/>
                  <a:pt x="1567" y="7641"/>
                  <a:pt x="1567" y="7641"/>
                </a:cubicBezTo>
                <a:cubicBezTo>
                  <a:pt x="1626" y="7490"/>
                  <a:pt x="1661" y="7225"/>
                  <a:pt x="1661" y="6960"/>
                </a:cubicBezTo>
                <a:cubicBezTo>
                  <a:pt x="1661" y="6733"/>
                  <a:pt x="1626" y="6469"/>
                  <a:pt x="1567" y="6317"/>
                </a:cubicBezTo>
                <a:cubicBezTo>
                  <a:pt x="1228" y="5182"/>
                  <a:pt x="1228" y="5182"/>
                  <a:pt x="1228" y="5182"/>
                </a:cubicBezTo>
                <a:cubicBezTo>
                  <a:pt x="1169" y="5031"/>
                  <a:pt x="1099" y="4918"/>
                  <a:pt x="1017" y="4918"/>
                </a:cubicBezTo>
                <a:cubicBezTo>
                  <a:pt x="936" y="4918"/>
                  <a:pt x="865" y="5031"/>
                  <a:pt x="807" y="5182"/>
                </a:cubicBezTo>
                <a:cubicBezTo>
                  <a:pt x="468" y="6317"/>
                  <a:pt x="468" y="6317"/>
                  <a:pt x="468" y="6317"/>
                </a:cubicBezTo>
                <a:cubicBezTo>
                  <a:pt x="409" y="6469"/>
                  <a:pt x="386" y="6733"/>
                  <a:pt x="386" y="6960"/>
                </a:cubicBezTo>
                <a:cubicBezTo>
                  <a:pt x="386" y="7225"/>
                  <a:pt x="409" y="7490"/>
                  <a:pt x="468" y="7641"/>
                </a:cubicBezTo>
                <a:lnTo>
                  <a:pt x="807" y="8776"/>
                </a:lnTo>
                <a:close/>
                <a:moveTo>
                  <a:pt x="21600" y="10630"/>
                </a:moveTo>
                <a:cubicBezTo>
                  <a:pt x="21600" y="7566"/>
                  <a:pt x="20711" y="7036"/>
                  <a:pt x="19986" y="6431"/>
                </a:cubicBezTo>
                <a:cubicBezTo>
                  <a:pt x="19401" y="5977"/>
                  <a:pt x="18828" y="5561"/>
                  <a:pt x="18828" y="3896"/>
                </a:cubicBezTo>
                <a:cubicBezTo>
                  <a:pt x="18828" y="2610"/>
                  <a:pt x="19226" y="1475"/>
                  <a:pt x="19881" y="1475"/>
                </a:cubicBezTo>
                <a:cubicBezTo>
                  <a:pt x="20512" y="1475"/>
                  <a:pt x="21004" y="2156"/>
                  <a:pt x="21308" y="3064"/>
                </a:cubicBezTo>
                <a:cubicBezTo>
                  <a:pt x="21436" y="3064"/>
                  <a:pt x="21436" y="3064"/>
                  <a:pt x="21436" y="3064"/>
                </a:cubicBezTo>
                <a:cubicBezTo>
                  <a:pt x="21436" y="1551"/>
                  <a:pt x="21436" y="1551"/>
                  <a:pt x="21436" y="1551"/>
                </a:cubicBezTo>
                <a:cubicBezTo>
                  <a:pt x="21191" y="794"/>
                  <a:pt x="20629" y="0"/>
                  <a:pt x="19998" y="0"/>
                </a:cubicBezTo>
                <a:cubicBezTo>
                  <a:pt x="18934" y="0"/>
                  <a:pt x="18302" y="1740"/>
                  <a:pt x="18302" y="3934"/>
                </a:cubicBezTo>
                <a:cubicBezTo>
                  <a:pt x="18302" y="6923"/>
                  <a:pt x="19191" y="7414"/>
                  <a:pt x="19916" y="7982"/>
                </a:cubicBezTo>
                <a:cubicBezTo>
                  <a:pt x="20512" y="8436"/>
                  <a:pt x="21085" y="8927"/>
                  <a:pt x="21085" y="10592"/>
                </a:cubicBezTo>
                <a:cubicBezTo>
                  <a:pt x="21085" y="11613"/>
                  <a:pt x="20723" y="12899"/>
                  <a:pt x="20021" y="12899"/>
                </a:cubicBezTo>
                <a:cubicBezTo>
                  <a:pt x="19472" y="12899"/>
                  <a:pt x="18782" y="11916"/>
                  <a:pt x="18384" y="10554"/>
                </a:cubicBezTo>
                <a:cubicBezTo>
                  <a:pt x="18255" y="10554"/>
                  <a:pt x="18255" y="10554"/>
                  <a:pt x="18255" y="10554"/>
                </a:cubicBezTo>
                <a:cubicBezTo>
                  <a:pt x="18255" y="12521"/>
                  <a:pt x="18255" y="12521"/>
                  <a:pt x="18255" y="12521"/>
                </a:cubicBezTo>
                <a:cubicBezTo>
                  <a:pt x="18782" y="13807"/>
                  <a:pt x="19320" y="14375"/>
                  <a:pt x="20021" y="14375"/>
                </a:cubicBezTo>
                <a:cubicBezTo>
                  <a:pt x="21015" y="14375"/>
                  <a:pt x="21600" y="12635"/>
                  <a:pt x="21600" y="10630"/>
                </a:cubicBezTo>
                <a:close/>
                <a:moveTo>
                  <a:pt x="21296" y="18385"/>
                </a:moveTo>
                <a:cubicBezTo>
                  <a:pt x="21191" y="18385"/>
                  <a:pt x="21109" y="18498"/>
                  <a:pt x="21050" y="18649"/>
                </a:cubicBezTo>
                <a:cubicBezTo>
                  <a:pt x="21050" y="18990"/>
                  <a:pt x="21050" y="18990"/>
                  <a:pt x="21050" y="18990"/>
                </a:cubicBezTo>
                <a:cubicBezTo>
                  <a:pt x="21074" y="18990"/>
                  <a:pt x="21074" y="18990"/>
                  <a:pt x="21074" y="18990"/>
                </a:cubicBezTo>
                <a:cubicBezTo>
                  <a:pt x="21132" y="18801"/>
                  <a:pt x="21191" y="18687"/>
                  <a:pt x="21296" y="18687"/>
                </a:cubicBezTo>
                <a:cubicBezTo>
                  <a:pt x="21389" y="18687"/>
                  <a:pt x="21460" y="18876"/>
                  <a:pt x="21483" y="19103"/>
                </a:cubicBezTo>
                <a:cubicBezTo>
                  <a:pt x="21471" y="19179"/>
                  <a:pt x="21471" y="19179"/>
                  <a:pt x="21471" y="19179"/>
                </a:cubicBezTo>
                <a:cubicBezTo>
                  <a:pt x="21425" y="19179"/>
                  <a:pt x="21319" y="19255"/>
                  <a:pt x="21273" y="19292"/>
                </a:cubicBezTo>
                <a:cubicBezTo>
                  <a:pt x="21109" y="19406"/>
                  <a:pt x="21004" y="19595"/>
                  <a:pt x="21004" y="20049"/>
                </a:cubicBezTo>
                <a:cubicBezTo>
                  <a:pt x="21004" y="20427"/>
                  <a:pt x="21097" y="20730"/>
                  <a:pt x="21237" y="20730"/>
                </a:cubicBezTo>
                <a:cubicBezTo>
                  <a:pt x="21331" y="20730"/>
                  <a:pt x="21413" y="20616"/>
                  <a:pt x="21471" y="20389"/>
                </a:cubicBezTo>
                <a:cubicBezTo>
                  <a:pt x="21483" y="20389"/>
                  <a:pt x="21483" y="20389"/>
                  <a:pt x="21483" y="20389"/>
                </a:cubicBezTo>
                <a:cubicBezTo>
                  <a:pt x="21483" y="20654"/>
                  <a:pt x="21483" y="20654"/>
                  <a:pt x="21483" y="20654"/>
                </a:cubicBezTo>
                <a:cubicBezTo>
                  <a:pt x="21588" y="20654"/>
                  <a:pt x="21588" y="20654"/>
                  <a:pt x="21588" y="20654"/>
                </a:cubicBezTo>
                <a:cubicBezTo>
                  <a:pt x="21588" y="20163"/>
                  <a:pt x="21588" y="19746"/>
                  <a:pt x="21588" y="19255"/>
                </a:cubicBezTo>
                <a:cubicBezTo>
                  <a:pt x="21588" y="18725"/>
                  <a:pt x="21483" y="18385"/>
                  <a:pt x="21296" y="18385"/>
                </a:cubicBezTo>
                <a:close/>
                <a:moveTo>
                  <a:pt x="21483" y="19973"/>
                </a:moveTo>
                <a:cubicBezTo>
                  <a:pt x="21483" y="19936"/>
                  <a:pt x="21483" y="19936"/>
                  <a:pt x="21483" y="19936"/>
                </a:cubicBezTo>
                <a:cubicBezTo>
                  <a:pt x="21483" y="20276"/>
                  <a:pt x="21354" y="20389"/>
                  <a:pt x="21284" y="20389"/>
                </a:cubicBezTo>
                <a:cubicBezTo>
                  <a:pt x="21179" y="20389"/>
                  <a:pt x="21109" y="20276"/>
                  <a:pt x="21109" y="20049"/>
                </a:cubicBezTo>
                <a:cubicBezTo>
                  <a:pt x="21109" y="19784"/>
                  <a:pt x="21167" y="19671"/>
                  <a:pt x="21308" y="19595"/>
                </a:cubicBezTo>
                <a:cubicBezTo>
                  <a:pt x="21343" y="19557"/>
                  <a:pt x="21425" y="19519"/>
                  <a:pt x="21483" y="19482"/>
                </a:cubicBezTo>
                <a:lnTo>
                  <a:pt x="21483" y="19973"/>
                </a:lnTo>
                <a:close/>
                <a:moveTo>
                  <a:pt x="20758" y="17855"/>
                </a:moveTo>
                <a:cubicBezTo>
                  <a:pt x="20863" y="17855"/>
                  <a:pt x="20863" y="17855"/>
                  <a:pt x="20863" y="17855"/>
                </a:cubicBezTo>
                <a:cubicBezTo>
                  <a:pt x="20863" y="17401"/>
                  <a:pt x="20863" y="17401"/>
                  <a:pt x="20863" y="17401"/>
                </a:cubicBezTo>
                <a:cubicBezTo>
                  <a:pt x="20758" y="17401"/>
                  <a:pt x="20758" y="17401"/>
                  <a:pt x="20758" y="17401"/>
                </a:cubicBezTo>
                <a:lnTo>
                  <a:pt x="20758" y="17855"/>
                </a:lnTo>
                <a:close/>
                <a:moveTo>
                  <a:pt x="5333" y="8209"/>
                </a:moveTo>
                <a:cubicBezTo>
                  <a:pt x="5344" y="8247"/>
                  <a:pt x="5368" y="8284"/>
                  <a:pt x="5380" y="8284"/>
                </a:cubicBezTo>
                <a:cubicBezTo>
                  <a:pt x="5403" y="8284"/>
                  <a:pt x="5426" y="8247"/>
                  <a:pt x="5438" y="8209"/>
                </a:cubicBezTo>
                <a:cubicBezTo>
                  <a:pt x="5754" y="7225"/>
                  <a:pt x="5754" y="7225"/>
                  <a:pt x="5754" y="7225"/>
                </a:cubicBezTo>
                <a:cubicBezTo>
                  <a:pt x="5777" y="7112"/>
                  <a:pt x="5777" y="6960"/>
                  <a:pt x="5754" y="6847"/>
                </a:cubicBezTo>
                <a:cubicBezTo>
                  <a:pt x="5438" y="5863"/>
                  <a:pt x="5438" y="5863"/>
                  <a:pt x="5438" y="5863"/>
                </a:cubicBezTo>
                <a:cubicBezTo>
                  <a:pt x="5426" y="5788"/>
                  <a:pt x="5403" y="5788"/>
                  <a:pt x="5380" y="5788"/>
                </a:cubicBezTo>
                <a:cubicBezTo>
                  <a:pt x="5368" y="5788"/>
                  <a:pt x="5344" y="5788"/>
                  <a:pt x="5333" y="5863"/>
                </a:cubicBezTo>
                <a:cubicBezTo>
                  <a:pt x="5017" y="6847"/>
                  <a:pt x="5017" y="6847"/>
                  <a:pt x="5017" y="6847"/>
                </a:cubicBezTo>
                <a:cubicBezTo>
                  <a:pt x="5005" y="6885"/>
                  <a:pt x="4994" y="6960"/>
                  <a:pt x="4994" y="7036"/>
                </a:cubicBezTo>
                <a:cubicBezTo>
                  <a:pt x="4994" y="7112"/>
                  <a:pt x="5005" y="7150"/>
                  <a:pt x="5017" y="7225"/>
                </a:cubicBezTo>
                <a:lnTo>
                  <a:pt x="5333" y="8209"/>
                </a:lnTo>
                <a:close/>
                <a:moveTo>
                  <a:pt x="20314" y="18385"/>
                </a:moveTo>
                <a:cubicBezTo>
                  <a:pt x="20220" y="18385"/>
                  <a:pt x="20126" y="18498"/>
                  <a:pt x="20080" y="18801"/>
                </a:cubicBezTo>
                <a:cubicBezTo>
                  <a:pt x="20056" y="18801"/>
                  <a:pt x="20056" y="18801"/>
                  <a:pt x="20056" y="18801"/>
                </a:cubicBezTo>
                <a:cubicBezTo>
                  <a:pt x="20056" y="18422"/>
                  <a:pt x="20056" y="18422"/>
                  <a:pt x="20056" y="18422"/>
                </a:cubicBezTo>
                <a:cubicBezTo>
                  <a:pt x="19963" y="18422"/>
                  <a:pt x="19963" y="18422"/>
                  <a:pt x="19963" y="18422"/>
                </a:cubicBezTo>
                <a:cubicBezTo>
                  <a:pt x="19963" y="20654"/>
                  <a:pt x="19963" y="20654"/>
                  <a:pt x="19963" y="20654"/>
                </a:cubicBezTo>
                <a:cubicBezTo>
                  <a:pt x="20068" y="20654"/>
                  <a:pt x="20068" y="20654"/>
                  <a:pt x="20068" y="20654"/>
                </a:cubicBezTo>
                <a:cubicBezTo>
                  <a:pt x="20068" y="19217"/>
                  <a:pt x="20068" y="19217"/>
                  <a:pt x="20068" y="19217"/>
                </a:cubicBezTo>
                <a:cubicBezTo>
                  <a:pt x="20068" y="18914"/>
                  <a:pt x="20197" y="18687"/>
                  <a:pt x="20279" y="18687"/>
                </a:cubicBezTo>
                <a:cubicBezTo>
                  <a:pt x="20384" y="18687"/>
                  <a:pt x="20466" y="18876"/>
                  <a:pt x="20466" y="19255"/>
                </a:cubicBezTo>
                <a:cubicBezTo>
                  <a:pt x="20466" y="20654"/>
                  <a:pt x="20466" y="20654"/>
                  <a:pt x="20466" y="20654"/>
                </a:cubicBezTo>
                <a:cubicBezTo>
                  <a:pt x="20571" y="20654"/>
                  <a:pt x="20571" y="20654"/>
                  <a:pt x="20571" y="20654"/>
                </a:cubicBezTo>
                <a:cubicBezTo>
                  <a:pt x="20571" y="19217"/>
                  <a:pt x="20571" y="19217"/>
                  <a:pt x="20571" y="19217"/>
                </a:cubicBezTo>
                <a:cubicBezTo>
                  <a:pt x="20571" y="18649"/>
                  <a:pt x="20466" y="18385"/>
                  <a:pt x="20314" y="18385"/>
                </a:cubicBezTo>
                <a:close/>
                <a:moveTo>
                  <a:pt x="14852" y="18801"/>
                </a:moveTo>
                <a:cubicBezTo>
                  <a:pt x="14829" y="18801"/>
                  <a:pt x="14829" y="18801"/>
                  <a:pt x="14829" y="18801"/>
                </a:cubicBezTo>
                <a:cubicBezTo>
                  <a:pt x="14829" y="18422"/>
                  <a:pt x="14829" y="18422"/>
                  <a:pt x="14829" y="18422"/>
                </a:cubicBezTo>
                <a:cubicBezTo>
                  <a:pt x="14724" y="18422"/>
                  <a:pt x="14724" y="18422"/>
                  <a:pt x="14724" y="18422"/>
                </a:cubicBezTo>
                <a:cubicBezTo>
                  <a:pt x="14724" y="20654"/>
                  <a:pt x="14724" y="20654"/>
                  <a:pt x="14724" y="20654"/>
                </a:cubicBezTo>
                <a:cubicBezTo>
                  <a:pt x="14840" y="20654"/>
                  <a:pt x="14840" y="20654"/>
                  <a:pt x="14840" y="20654"/>
                </a:cubicBezTo>
                <a:cubicBezTo>
                  <a:pt x="14840" y="19368"/>
                  <a:pt x="14840" y="19368"/>
                  <a:pt x="14840" y="19368"/>
                </a:cubicBezTo>
                <a:cubicBezTo>
                  <a:pt x="14840" y="18990"/>
                  <a:pt x="14922" y="18725"/>
                  <a:pt x="15004" y="18725"/>
                </a:cubicBezTo>
                <a:cubicBezTo>
                  <a:pt x="15098" y="18725"/>
                  <a:pt x="15098" y="18725"/>
                  <a:pt x="15098" y="18725"/>
                </a:cubicBezTo>
                <a:cubicBezTo>
                  <a:pt x="15098" y="18385"/>
                  <a:pt x="15098" y="18385"/>
                  <a:pt x="15098" y="18385"/>
                </a:cubicBezTo>
                <a:cubicBezTo>
                  <a:pt x="15004" y="18385"/>
                  <a:pt x="15004" y="18385"/>
                  <a:pt x="15004" y="18385"/>
                </a:cubicBezTo>
                <a:cubicBezTo>
                  <a:pt x="14922" y="18385"/>
                  <a:pt x="14876" y="18536"/>
                  <a:pt x="14852" y="18801"/>
                </a:cubicBezTo>
                <a:close/>
                <a:moveTo>
                  <a:pt x="15226" y="20654"/>
                </a:moveTo>
                <a:cubicBezTo>
                  <a:pt x="15332" y="20654"/>
                  <a:pt x="15332" y="20654"/>
                  <a:pt x="15332" y="20654"/>
                </a:cubicBezTo>
                <a:cubicBezTo>
                  <a:pt x="15332" y="18422"/>
                  <a:pt x="15332" y="18422"/>
                  <a:pt x="15332" y="18422"/>
                </a:cubicBezTo>
                <a:cubicBezTo>
                  <a:pt x="15226" y="18422"/>
                  <a:pt x="15226" y="18422"/>
                  <a:pt x="15226" y="18422"/>
                </a:cubicBezTo>
                <a:lnTo>
                  <a:pt x="15226" y="20654"/>
                </a:lnTo>
                <a:close/>
                <a:moveTo>
                  <a:pt x="15554" y="189"/>
                </a:moveTo>
                <a:cubicBezTo>
                  <a:pt x="13987" y="13656"/>
                  <a:pt x="13987" y="13656"/>
                  <a:pt x="13987" y="13656"/>
                </a:cubicBezTo>
                <a:cubicBezTo>
                  <a:pt x="13987" y="14110"/>
                  <a:pt x="13987" y="14110"/>
                  <a:pt x="13987" y="14110"/>
                </a:cubicBezTo>
                <a:cubicBezTo>
                  <a:pt x="14443" y="14110"/>
                  <a:pt x="14443" y="14110"/>
                  <a:pt x="14443" y="14110"/>
                </a:cubicBezTo>
                <a:cubicBezTo>
                  <a:pt x="15016" y="9154"/>
                  <a:pt x="15016" y="9154"/>
                  <a:pt x="15016" y="9154"/>
                </a:cubicBezTo>
                <a:cubicBezTo>
                  <a:pt x="16864" y="9154"/>
                  <a:pt x="16864" y="9154"/>
                  <a:pt x="16864" y="9154"/>
                </a:cubicBezTo>
                <a:cubicBezTo>
                  <a:pt x="17460" y="14110"/>
                  <a:pt x="17460" y="14110"/>
                  <a:pt x="17460" y="14110"/>
                </a:cubicBezTo>
                <a:cubicBezTo>
                  <a:pt x="17963" y="14110"/>
                  <a:pt x="17963" y="14110"/>
                  <a:pt x="17963" y="14110"/>
                </a:cubicBezTo>
                <a:cubicBezTo>
                  <a:pt x="17963" y="13656"/>
                  <a:pt x="17963" y="13656"/>
                  <a:pt x="17963" y="13656"/>
                </a:cubicBezTo>
                <a:cubicBezTo>
                  <a:pt x="16349" y="189"/>
                  <a:pt x="16349" y="189"/>
                  <a:pt x="16349" y="189"/>
                </a:cubicBezTo>
                <a:lnTo>
                  <a:pt x="15554" y="189"/>
                </a:lnTo>
                <a:close/>
                <a:moveTo>
                  <a:pt x="15180" y="7755"/>
                </a:moveTo>
                <a:cubicBezTo>
                  <a:pt x="15823" y="2194"/>
                  <a:pt x="15823" y="2194"/>
                  <a:pt x="15823" y="2194"/>
                </a:cubicBezTo>
                <a:cubicBezTo>
                  <a:pt x="15916" y="1324"/>
                  <a:pt x="15916" y="1324"/>
                  <a:pt x="15916" y="1324"/>
                </a:cubicBezTo>
                <a:cubicBezTo>
                  <a:pt x="15940" y="1324"/>
                  <a:pt x="15940" y="1324"/>
                  <a:pt x="15940" y="1324"/>
                </a:cubicBezTo>
                <a:cubicBezTo>
                  <a:pt x="16033" y="2194"/>
                  <a:pt x="16033" y="2194"/>
                  <a:pt x="16033" y="2194"/>
                </a:cubicBezTo>
                <a:cubicBezTo>
                  <a:pt x="16688" y="7755"/>
                  <a:pt x="16688" y="7755"/>
                  <a:pt x="16688" y="7755"/>
                </a:cubicBezTo>
                <a:lnTo>
                  <a:pt x="15180" y="7755"/>
                </a:lnTo>
                <a:close/>
                <a:moveTo>
                  <a:pt x="14232" y="18385"/>
                </a:moveTo>
                <a:cubicBezTo>
                  <a:pt x="14151" y="18385"/>
                  <a:pt x="14069" y="18498"/>
                  <a:pt x="14034" y="18687"/>
                </a:cubicBezTo>
                <a:cubicBezTo>
                  <a:pt x="14022" y="18687"/>
                  <a:pt x="14022" y="18687"/>
                  <a:pt x="14022" y="18687"/>
                </a:cubicBezTo>
                <a:cubicBezTo>
                  <a:pt x="14022" y="18422"/>
                  <a:pt x="14022" y="18422"/>
                  <a:pt x="14022" y="18422"/>
                </a:cubicBezTo>
                <a:cubicBezTo>
                  <a:pt x="13905" y="18422"/>
                  <a:pt x="13905" y="18422"/>
                  <a:pt x="13905" y="18422"/>
                </a:cubicBezTo>
                <a:cubicBezTo>
                  <a:pt x="13905" y="21600"/>
                  <a:pt x="13905" y="21600"/>
                  <a:pt x="13905" y="21600"/>
                </a:cubicBezTo>
                <a:cubicBezTo>
                  <a:pt x="14010" y="21600"/>
                  <a:pt x="14010" y="21600"/>
                  <a:pt x="14010" y="21600"/>
                </a:cubicBezTo>
                <a:cubicBezTo>
                  <a:pt x="14010" y="20352"/>
                  <a:pt x="14010" y="20352"/>
                  <a:pt x="14010" y="20352"/>
                </a:cubicBezTo>
                <a:cubicBezTo>
                  <a:pt x="14034" y="20352"/>
                  <a:pt x="14034" y="20352"/>
                  <a:pt x="14034" y="20352"/>
                </a:cubicBezTo>
                <a:cubicBezTo>
                  <a:pt x="14057" y="20579"/>
                  <a:pt x="14162" y="20692"/>
                  <a:pt x="14232" y="20692"/>
                </a:cubicBezTo>
                <a:cubicBezTo>
                  <a:pt x="14419" y="20692"/>
                  <a:pt x="14572" y="20238"/>
                  <a:pt x="14572" y="19482"/>
                </a:cubicBezTo>
                <a:cubicBezTo>
                  <a:pt x="14572" y="18801"/>
                  <a:pt x="14443" y="18385"/>
                  <a:pt x="14232" y="18385"/>
                </a:cubicBezTo>
                <a:close/>
                <a:moveTo>
                  <a:pt x="14221" y="20389"/>
                </a:moveTo>
                <a:cubicBezTo>
                  <a:pt x="14115" y="20389"/>
                  <a:pt x="14022" y="20200"/>
                  <a:pt x="14010" y="19936"/>
                </a:cubicBezTo>
                <a:cubicBezTo>
                  <a:pt x="14010" y="19292"/>
                  <a:pt x="14010" y="19292"/>
                  <a:pt x="14010" y="19292"/>
                </a:cubicBezTo>
                <a:cubicBezTo>
                  <a:pt x="14022" y="18914"/>
                  <a:pt x="14115" y="18687"/>
                  <a:pt x="14221" y="18687"/>
                </a:cubicBezTo>
                <a:cubicBezTo>
                  <a:pt x="14361" y="18687"/>
                  <a:pt x="14466" y="18990"/>
                  <a:pt x="14466" y="19519"/>
                </a:cubicBezTo>
                <a:cubicBezTo>
                  <a:pt x="14466" y="20087"/>
                  <a:pt x="14349" y="20389"/>
                  <a:pt x="14221" y="20389"/>
                </a:cubicBezTo>
                <a:close/>
                <a:moveTo>
                  <a:pt x="15226" y="17855"/>
                </a:moveTo>
                <a:cubicBezTo>
                  <a:pt x="15332" y="17855"/>
                  <a:pt x="15332" y="17855"/>
                  <a:pt x="15332" y="17855"/>
                </a:cubicBezTo>
                <a:cubicBezTo>
                  <a:pt x="15332" y="17401"/>
                  <a:pt x="15332" y="17401"/>
                  <a:pt x="15332" y="17401"/>
                </a:cubicBezTo>
                <a:cubicBezTo>
                  <a:pt x="15226" y="17401"/>
                  <a:pt x="15226" y="17401"/>
                  <a:pt x="15226" y="17401"/>
                </a:cubicBezTo>
                <a:lnTo>
                  <a:pt x="15226" y="17855"/>
                </a:lnTo>
                <a:close/>
                <a:moveTo>
                  <a:pt x="16794" y="19557"/>
                </a:moveTo>
                <a:cubicBezTo>
                  <a:pt x="16794" y="18876"/>
                  <a:pt x="16700" y="18385"/>
                  <a:pt x="16466" y="18385"/>
                </a:cubicBezTo>
                <a:cubicBezTo>
                  <a:pt x="16256" y="18385"/>
                  <a:pt x="16139" y="18876"/>
                  <a:pt x="16139" y="19519"/>
                </a:cubicBezTo>
                <a:cubicBezTo>
                  <a:pt x="16139" y="20314"/>
                  <a:pt x="16267" y="20730"/>
                  <a:pt x="16513" y="20730"/>
                </a:cubicBezTo>
                <a:cubicBezTo>
                  <a:pt x="16583" y="20730"/>
                  <a:pt x="16688" y="20654"/>
                  <a:pt x="16758" y="20427"/>
                </a:cubicBezTo>
                <a:cubicBezTo>
                  <a:pt x="16758" y="20163"/>
                  <a:pt x="16758" y="20163"/>
                  <a:pt x="16758" y="20163"/>
                </a:cubicBezTo>
                <a:cubicBezTo>
                  <a:pt x="16735" y="20163"/>
                  <a:pt x="16735" y="20163"/>
                  <a:pt x="16735" y="20163"/>
                </a:cubicBezTo>
                <a:cubicBezTo>
                  <a:pt x="16665" y="20314"/>
                  <a:pt x="16583" y="20389"/>
                  <a:pt x="16513" y="20389"/>
                </a:cubicBezTo>
                <a:cubicBezTo>
                  <a:pt x="16384" y="20389"/>
                  <a:pt x="16314" y="20238"/>
                  <a:pt x="16267" y="19936"/>
                </a:cubicBezTo>
                <a:cubicBezTo>
                  <a:pt x="16256" y="19860"/>
                  <a:pt x="16256" y="19746"/>
                  <a:pt x="16256" y="19595"/>
                </a:cubicBezTo>
                <a:cubicBezTo>
                  <a:pt x="16256" y="19557"/>
                  <a:pt x="16256" y="19557"/>
                  <a:pt x="16256" y="19557"/>
                </a:cubicBezTo>
                <a:lnTo>
                  <a:pt x="16794" y="19557"/>
                </a:lnTo>
                <a:close/>
                <a:moveTo>
                  <a:pt x="16466" y="18649"/>
                </a:moveTo>
                <a:cubicBezTo>
                  <a:pt x="16595" y="18649"/>
                  <a:pt x="16665" y="18914"/>
                  <a:pt x="16677" y="19292"/>
                </a:cubicBezTo>
                <a:cubicBezTo>
                  <a:pt x="16256" y="19292"/>
                  <a:pt x="16256" y="19292"/>
                  <a:pt x="16256" y="19292"/>
                </a:cubicBezTo>
                <a:cubicBezTo>
                  <a:pt x="16279" y="18914"/>
                  <a:pt x="16337" y="18649"/>
                  <a:pt x="16466" y="18649"/>
                </a:cubicBezTo>
                <a:close/>
                <a:moveTo>
                  <a:pt x="15612" y="18952"/>
                </a:moveTo>
                <a:cubicBezTo>
                  <a:pt x="15612" y="18763"/>
                  <a:pt x="15671" y="18649"/>
                  <a:pt x="15788" y="18649"/>
                </a:cubicBezTo>
                <a:cubicBezTo>
                  <a:pt x="15881" y="18649"/>
                  <a:pt x="15951" y="18839"/>
                  <a:pt x="15975" y="18914"/>
                </a:cubicBezTo>
                <a:cubicBezTo>
                  <a:pt x="15998" y="18914"/>
                  <a:pt x="15998" y="18914"/>
                  <a:pt x="15998" y="18914"/>
                </a:cubicBezTo>
                <a:cubicBezTo>
                  <a:pt x="15998" y="18574"/>
                  <a:pt x="15998" y="18574"/>
                  <a:pt x="15998" y="18574"/>
                </a:cubicBezTo>
                <a:cubicBezTo>
                  <a:pt x="15963" y="18498"/>
                  <a:pt x="15893" y="18385"/>
                  <a:pt x="15788" y="18385"/>
                </a:cubicBezTo>
                <a:cubicBezTo>
                  <a:pt x="15601" y="18385"/>
                  <a:pt x="15507" y="18649"/>
                  <a:pt x="15507" y="19028"/>
                </a:cubicBezTo>
                <a:cubicBezTo>
                  <a:pt x="15507" y="19784"/>
                  <a:pt x="15928" y="19633"/>
                  <a:pt x="15928" y="20087"/>
                </a:cubicBezTo>
                <a:cubicBezTo>
                  <a:pt x="15928" y="20314"/>
                  <a:pt x="15881" y="20427"/>
                  <a:pt x="15764" y="20427"/>
                </a:cubicBezTo>
                <a:cubicBezTo>
                  <a:pt x="15683" y="20427"/>
                  <a:pt x="15577" y="20276"/>
                  <a:pt x="15542" y="20125"/>
                </a:cubicBezTo>
                <a:cubicBezTo>
                  <a:pt x="15507" y="20125"/>
                  <a:pt x="15507" y="20125"/>
                  <a:pt x="15507" y="20125"/>
                </a:cubicBezTo>
                <a:cubicBezTo>
                  <a:pt x="15507" y="20465"/>
                  <a:pt x="15507" y="20465"/>
                  <a:pt x="15507" y="20465"/>
                </a:cubicBezTo>
                <a:cubicBezTo>
                  <a:pt x="15566" y="20616"/>
                  <a:pt x="15659" y="20730"/>
                  <a:pt x="15764" y="20730"/>
                </a:cubicBezTo>
                <a:cubicBezTo>
                  <a:pt x="15963" y="20730"/>
                  <a:pt x="16045" y="20465"/>
                  <a:pt x="16045" y="20087"/>
                </a:cubicBezTo>
                <a:cubicBezTo>
                  <a:pt x="16045" y="19292"/>
                  <a:pt x="15612" y="19519"/>
                  <a:pt x="15612" y="18952"/>
                </a:cubicBezTo>
                <a:close/>
                <a:moveTo>
                  <a:pt x="10666" y="20654"/>
                </a:moveTo>
                <a:cubicBezTo>
                  <a:pt x="11332" y="20654"/>
                  <a:pt x="11332" y="20654"/>
                  <a:pt x="11332" y="20654"/>
                </a:cubicBezTo>
                <a:cubicBezTo>
                  <a:pt x="11332" y="20314"/>
                  <a:pt x="11332" y="20314"/>
                  <a:pt x="11332" y="20314"/>
                </a:cubicBezTo>
                <a:cubicBezTo>
                  <a:pt x="10771" y="20314"/>
                  <a:pt x="10771" y="20314"/>
                  <a:pt x="10771" y="20314"/>
                </a:cubicBezTo>
                <a:cubicBezTo>
                  <a:pt x="10771" y="19179"/>
                  <a:pt x="10771" y="19179"/>
                  <a:pt x="10771" y="19179"/>
                </a:cubicBezTo>
                <a:cubicBezTo>
                  <a:pt x="11285" y="19179"/>
                  <a:pt x="11285" y="19179"/>
                  <a:pt x="11285" y="19179"/>
                </a:cubicBezTo>
                <a:cubicBezTo>
                  <a:pt x="11285" y="18876"/>
                  <a:pt x="11285" y="18876"/>
                  <a:pt x="11285" y="18876"/>
                </a:cubicBezTo>
                <a:cubicBezTo>
                  <a:pt x="10771" y="18876"/>
                  <a:pt x="10771" y="18876"/>
                  <a:pt x="10771" y="18876"/>
                </a:cubicBezTo>
                <a:cubicBezTo>
                  <a:pt x="10771" y="17817"/>
                  <a:pt x="10771" y="17817"/>
                  <a:pt x="10771" y="17817"/>
                </a:cubicBezTo>
                <a:cubicBezTo>
                  <a:pt x="11332" y="17817"/>
                  <a:pt x="11332" y="17817"/>
                  <a:pt x="11332" y="17817"/>
                </a:cubicBezTo>
                <a:cubicBezTo>
                  <a:pt x="11332" y="17477"/>
                  <a:pt x="11332" y="17477"/>
                  <a:pt x="11332" y="17477"/>
                </a:cubicBezTo>
                <a:cubicBezTo>
                  <a:pt x="10666" y="17477"/>
                  <a:pt x="10666" y="17477"/>
                  <a:pt x="10666" y="17477"/>
                </a:cubicBezTo>
                <a:lnTo>
                  <a:pt x="10666" y="20654"/>
                </a:lnTo>
                <a:close/>
                <a:moveTo>
                  <a:pt x="13554" y="18801"/>
                </a:moveTo>
                <a:cubicBezTo>
                  <a:pt x="13542" y="18801"/>
                  <a:pt x="13542" y="18801"/>
                  <a:pt x="13542" y="18801"/>
                </a:cubicBezTo>
                <a:cubicBezTo>
                  <a:pt x="13542" y="18422"/>
                  <a:pt x="13542" y="18422"/>
                  <a:pt x="13542" y="18422"/>
                </a:cubicBezTo>
                <a:cubicBezTo>
                  <a:pt x="13425" y="18422"/>
                  <a:pt x="13425" y="18422"/>
                  <a:pt x="13425" y="18422"/>
                </a:cubicBezTo>
                <a:cubicBezTo>
                  <a:pt x="13425" y="20654"/>
                  <a:pt x="13425" y="20654"/>
                  <a:pt x="13425" y="20654"/>
                </a:cubicBezTo>
                <a:cubicBezTo>
                  <a:pt x="13542" y="20654"/>
                  <a:pt x="13542" y="20654"/>
                  <a:pt x="13542" y="20654"/>
                </a:cubicBezTo>
                <a:cubicBezTo>
                  <a:pt x="13542" y="19368"/>
                  <a:pt x="13542" y="19368"/>
                  <a:pt x="13542" y="19368"/>
                </a:cubicBezTo>
                <a:cubicBezTo>
                  <a:pt x="13554" y="18990"/>
                  <a:pt x="13624" y="18725"/>
                  <a:pt x="13706" y="18725"/>
                </a:cubicBezTo>
                <a:cubicBezTo>
                  <a:pt x="13800" y="18725"/>
                  <a:pt x="13800" y="18725"/>
                  <a:pt x="13800" y="18725"/>
                </a:cubicBezTo>
                <a:cubicBezTo>
                  <a:pt x="13800" y="18385"/>
                  <a:pt x="13800" y="18385"/>
                  <a:pt x="13800" y="18385"/>
                </a:cubicBezTo>
                <a:cubicBezTo>
                  <a:pt x="13706" y="18385"/>
                  <a:pt x="13706" y="18385"/>
                  <a:pt x="13706" y="18385"/>
                </a:cubicBezTo>
                <a:cubicBezTo>
                  <a:pt x="13624" y="18385"/>
                  <a:pt x="13577" y="18536"/>
                  <a:pt x="13554" y="18801"/>
                </a:cubicBezTo>
                <a:close/>
                <a:moveTo>
                  <a:pt x="8970" y="757"/>
                </a:moveTo>
                <a:cubicBezTo>
                  <a:pt x="8923" y="416"/>
                  <a:pt x="8818" y="189"/>
                  <a:pt x="8701" y="189"/>
                </a:cubicBezTo>
                <a:cubicBezTo>
                  <a:pt x="4865" y="189"/>
                  <a:pt x="4865" y="189"/>
                  <a:pt x="4865" y="189"/>
                </a:cubicBezTo>
                <a:cubicBezTo>
                  <a:pt x="4783" y="189"/>
                  <a:pt x="4713" y="303"/>
                  <a:pt x="4654" y="454"/>
                </a:cubicBezTo>
                <a:cubicBezTo>
                  <a:pt x="2164" y="8511"/>
                  <a:pt x="2164" y="8511"/>
                  <a:pt x="2164" y="8511"/>
                </a:cubicBezTo>
                <a:cubicBezTo>
                  <a:pt x="2058" y="8890"/>
                  <a:pt x="2058" y="9457"/>
                  <a:pt x="2164" y="9835"/>
                </a:cubicBezTo>
                <a:cubicBezTo>
                  <a:pt x="3006" y="12559"/>
                  <a:pt x="3006" y="12559"/>
                  <a:pt x="3006" y="12559"/>
                </a:cubicBezTo>
                <a:cubicBezTo>
                  <a:pt x="2643" y="13770"/>
                  <a:pt x="2643" y="13770"/>
                  <a:pt x="2643" y="13770"/>
                </a:cubicBezTo>
                <a:cubicBezTo>
                  <a:pt x="2526" y="14110"/>
                  <a:pt x="2526" y="14715"/>
                  <a:pt x="2643" y="15094"/>
                </a:cubicBezTo>
                <a:cubicBezTo>
                  <a:pt x="3883" y="19103"/>
                  <a:pt x="3883" y="19103"/>
                  <a:pt x="3883" y="19103"/>
                </a:cubicBezTo>
                <a:cubicBezTo>
                  <a:pt x="3988" y="19482"/>
                  <a:pt x="4175" y="19482"/>
                  <a:pt x="4292" y="19103"/>
                </a:cubicBezTo>
                <a:cubicBezTo>
                  <a:pt x="4690" y="17817"/>
                  <a:pt x="4690" y="17817"/>
                  <a:pt x="4690" y="17817"/>
                </a:cubicBezTo>
                <a:cubicBezTo>
                  <a:pt x="5777" y="21335"/>
                  <a:pt x="5777" y="21335"/>
                  <a:pt x="5777" y="21335"/>
                </a:cubicBezTo>
                <a:cubicBezTo>
                  <a:pt x="5836" y="21524"/>
                  <a:pt x="5906" y="21600"/>
                  <a:pt x="5988" y="21600"/>
                </a:cubicBezTo>
                <a:cubicBezTo>
                  <a:pt x="6058" y="21600"/>
                  <a:pt x="6140" y="21524"/>
                  <a:pt x="6198" y="21335"/>
                </a:cubicBezTo>
                <a:cubicBezTo>
                  <a:pt x="8853" y="12748"/>
                  <a:pt x="8853" y="12748"/>
                  <a:pt x="8853" y="12748"/>
                </a:cubicBezTo>
                <a:cubicBezTo>
                  <a:pt x="8900" y="12559"/>
                  <a:pt x="8935" y="12294"/>
                  <a:pt x="8935" y="12067"/>
                </a:cubicBezTo>
                <a:cubicBezTo>
                  <a:pt x="8935" y="11802"/>
                  <a:pt x="8900" y="11575"/>
                  <a:pt x="8853" y="11386"/>
                </a:cubicBezTo>
                <a:cubicBezTo>
                  <a:pt x="7391" y="6658"/>
                  <a:pt x="7391" y="6658"/>
                  <a:pt x="7391" y="6658"/>
                </a:cubicBezTo>
                <a:cubicBezTo>
                  <a:pt x="8911" y="1816"/>
                  <a:pt x="8911" y="1816"/>
                  <a:pt x="8911" y="1816"/>
                </a:cubicBezTo>
                <a:cubicBezTo>
                  <a:pt x="8993" y="1551"/>
                  <a:pt x="9017" y="1135"/>
                  <a:pt x="8970" y="757"/>
                </a:cubicBezTo>
                <a:close/>
                <a:moveTo>
                  <a:pt x="6432" y="5447"/>
                </a:moveTo>
                <a:cubicBezTo>
                  <a:pt x="6748" y="4464"/>
                  <a:pt x="6748" y="4464"/>
                  <a:pt x="6748" y="4464"/>
                </a:cubicBezTo>
                <a:cubicBezTo>
                  <a:pt x="6760" y="4388"/>
                  <a:pt x="6783" y="4388"/>
                  <a:pt x="6806" y="4388"/>
                </a:cubicBezTo>
                <a:cubicBezTo>
                  <a:pt x="6818" y="4388"/>
                  <a:pt x="6841" y="4388"/>
                  <a:pt x="6853" y="4464"/>
                </a:cubicBezTo>
                <a:cubicBezTo>
                  <a:pt x="7169" y="5447"/>
                  <a:pt x="7169" y="5447"/>
                  <a:pt x="7169" y="5447"/>
                </a:cubicBezTo>
                <a:cubicBezTo>
                  <a:pt x="7192" y="5561"/>
                  <a:pt x="7192" y="5712"/>
                  <a:pt x="7169" y="5826"/>
                </a:cubicBezTo>
                <a:cubicBezTo>
                  <a:pt x="6853" y="6809"/>
                  <a:pt x="6853" y="6809"/>
                  <a:pt x="6853" y="6809"/>
                </a:cubicBezTo>
                <a:cubicBezTo>
                  <a:pt x="6841" y="6847"/>
                  <a:pt x="6818" y="6885"/>
                  <a:pt x="6806" y="6885"/>
                </a:cubicBezTo>
                <a:cubicBezTo>
                  <a:pt x="6783" y="6885"/>
                  <a:pt x="6760" y="6847"/>
                  <a:pt x="6748" y="6809"/>
                </a:cubicBezTo>
                <a:cubicBezTo>
                  <a:pt x="6432" y="5826"/>
                  <a:pt x="6432" y="5826"/>
                  <a:pt x="6432" y="5826"/>
                </a:cubicBezTo>
                <a:cubicBezTo>
                  <a:pt x="6420" y="5750"/>
                  <a:pt x="6409" y="5712"/>
                  <a:pt x="6409" y="5636"/>
                </a:cubicBezTo>
                <a:cubicBezTo>
                  <a:pt x="6409" y="5561"/>
                  <a:pt x="6420" y="5485"/>
                  <a:pt x="6432" y="5447"/>
                </a:cubicBezTo>
                <a:close/>
                <a:moveTo>
                  <a:pt x="4678" y="3405"/>
                </a:moveTo>
                <a:cubicBezTo>
                  <a:pt x="4678" y="3291"/>
                  <a:pt x="4701" y="3178"/>
                  <a:pt x="4736" y="3140"/>
                </a:cubicBezTo>
                <a:cubicBezTo>
                  <a:pt x="4760" y="3102"/>
                  <a:pt x="4806" y="3140"/>
                  <a:pt x="4830" y="3215"/>
                </a:cubicBezTo>
                <a:cubicBezTo>
                  <a:pt x="5380" y="4993"/>
                  <a:pt x="5380" y="4993"/>
                  <a:pt x="5380" y="4993"/>
                </a:cubicBezTo>
                <a:cubicBezTo>
                  <a:pt x="5941" y="3215"/>
                  <a:pt x="5941" y="3215"/>
                  <a:pt x="5941" y="3215"/>
                </a:cubicBezTo>
                <a:cubicBezTo>
                  <a:pt x="5964" y="3140"/>
                  <a:pt x="5999" y="3102"/>
                  <a:pt x="6034" y="3140"/>
                </a:cubicBezTo>
                <a:cubicBezTo>
                  <a:pt x="6070" y="3178"/>
                  <a:pt x="6093" y="3291"/>
                  <a:pt x="6093" y="3405"/>
                </a:cubicBezTo>
                <a:cubicBezTo>
                  <a:pt x="6093" y="7414"/>
                  <a:pt x="6093" y="7414"/>
                  <a:pt x="6093" y="7414"/>
                </a:cubicBezTo>
                <a:cubicBezTo>
                  <a:pt x="6093" y="7490"/>
                  <a:pt x="6081" y="7566"/>
                  <a:pt x="6070" y="7604"/>
                </a:cubicBezTo>
                <a:cubicBezTo>
                  <a:pt x="5450" y="9608"/>
                  <a:pt x="5450" y="9608"/>
                  <a:pt x="5450" y="9608"/>
                </a:cubicBezTo>
                <a:cubicBezTo>
                  <a:pt x="5426" y="9684"/>
                  <a:pt x="5403" y="9684"/>
                  <a:pt x="5380" y="9684"/>
                </a:cubicBezTo>
                <a:cubicBezTo>
                  <a:pt x="5368" y="9684"/>
                  <a:pt x="5344" y="9684"/>
                  <a:pt x="5321" y="9608"/>
                </a:cubicBezTo>
                <a:cubicBezTo>
                  <a:pt x="4701" y="7604"/>
                  <a:pt x="4701" y="7604"/>
                  <a:pt x="4701" y="7604"/>
                </a:cubicBezTo>
                <a:cubicBezTo>
                  <a:pt x="4690" y="7566"/>
                  <a:pt x="4678" y="7490"/>
                  <a:pt x="4678" y="7414"/>
                </a:cubicBezTo>
                <a:lnTo>
                  <a:pt x="4678" y="3405"/>
                </a:lnTo>
                <a:close/>
                <a:moveTo>
                  <a:pt x="3602" y="5447"/>
                </a:moveTo>
                <a:cubicBezTo>
                  <a:pt x="3918" y="4464"/>
                  <a:pt x="3918" y="4464"/>
                  <a:pt x="3918" y="4464"/>
                </a:cubicBezTo>
                <a:cubicBezTo>
                  <a:pt x="3929" y="4388"/>
                  <a:pt x="3953" y="4388"/>
                  <a:pt x="3964" y="4388"/>
                </a:cubicBezTo>
                <a:cubicBezTo>
                  <a:pt x="3988" y="4388"/>
                  <a:pt x="4011" y="4388"/>
                  <a:pt x="4023" y="4464"/>
                </a:cubicBezTo>
                <a:cubicBezTo>
                  <a:pt x="4339" y="5447"/>
                  <a:pt x="4339" y="5447"/>
                  <a:pt x="4339" y="5447"/>
                </a:cubicBezTo>
                <a:cubicBezTo>
                  <a:pt x="4362" y="5561"/>
                  <a:pt x="4362" y="5712"/>
                  <a:pt x="4339" y="5826"/>
                </a:cubicBezTo>
                <a:cubicBezTo>
                  <a:pt x="4023" y="6809"/>
                  <a:pt x="4023" y="6809"/>
                  <a:pt x="4023" y="6809"/>
                </a:cubicBezTo>
                <a:cubicBezTo>
                  <a:pt x="4011" y="6847"/>
                  <a:pt x="3988" y="6885"/>
                  <a:pt x="3964" y="6885"/>
                </a:cubicBezTo>
                <a:cubicBezTo>
                  <a:pt x="3953" y="6885"/>
                  <a:pt x="3929" y="6847"/>
                  <a:pt x="3918" y="6809"/>
                </a:cubicBezTo>
                <a:cubicBezTo>
                  <a:pt x="3602" y="5826"/>
                  <a:pt x="3602" y="5826"/>
                  <a:pt x="3602" y="5826"/>
                </a:cubicBezTo>
                <a:cubicBezTo>
                  <a:pt x="3590" y="5750"/>
                  <a:pt x="3579" y="5712"/>
                  <a:pt x="3579" y="5636"/>
                </a:cubicBezTo>
                <a:cubicBezTo>
                  <a:pt x="3579" y="5561"/>
                  <a:pt x="3590" y="5485"/>
                  <a:pt x="3602" y="5447"/>
                </a:cubicBezTo>
                <a:close/>
                <a:moveTo>
                  <a:pt x="4339" y="14980"/>
                </a:moveTo>
                <a:cubicBezTo>
                  <a:pt x="4023" y="15964"/>
                  <a:pt x="4023" y="15964"/>
                  <a:pt x="4023" y="15964"/>
                </a:cubicBezTo>
                <a:cubicBezTo>
                  <a:pt x="4011" y="16039"/>
                  <a:pt x="3988" y="16039"/>
                  <a:pt x="3964" y="16039"/>
                </a:cubicBezTo>
                <a:cubicBezTo>
                  <a:pt x="3953" y="16039"/>
                  <a:pt x="3929" y="16039"/>
                  <a:pt x="3918" y="15964"/>
                </a:cubicBezTo>
                <a:cubicBezTo>
                  <a:pt x="3602" y="14980"/>
                  <a:pt x="3602" y="14980"/>
                  <a:pt x="3602" y="14980"/>
                </a:cubicBezTo>
                <a:cubicBezTo>
                  <a:pt x="3590" y="14942"/>
                  <a:pt x="3579" y="14867"/>
                  <a:pt x="3579" y="14791"/>
                </a:cubicBezTo>
                <a:cubicBezTo>
                  <a:pt x="3579" y="14715"/>
                  <a:pt x="3590" y="14640"/>
                  <a:pt x="3602" y="14602"/>
                </a:cubicBezTo>
                <a:cubicBezTo>
                  <a:pt x="3918" y="13618"/>
                  <a:pt x="3918" y="13618"/>
                  <a:pt x="3918" y="13618"/>
                </a:cubicBezTo>
                <a:cubicBezTo>
                  <a:pt x="3929" y="13543"/>
                  <a:pt x="3953" y="13543"/>
                  <a:pt x="3964" y="13543"/>
                </a:cubicBezTo>
                <a:cubicBezTo>
                  <a:pt x="3988" y="13543"/>
                  <a:pt x="4011" y="13543"/>
                  <a:pt x="4023" y="13618"/>
                </a:cubicBezTo>
                <a:cubicBezTo>
                  <a:pt x="4339" y="14602"/>
                  <a:pt x="4339" y="14602"/>
                  <a:pt x="4339" y="14602"/>
                </a:cubicBezTo>
                <a:cubicBezTo>
                  <a:pt x="4362" y="14715"/>
                  <a:pt x="4362" y="14867"/>
                  <a:pt x="4339" y="14980"/>
                </a:cubicBezTo>
                <a:close/>
                <a:moveTo>
                  <a:pt x="4502" y="12521"/>
                </a:moveTo>
                <a:cubicBezTo>
                  <a:pt x="3274" y="12521"/>
                  <a:pt x="3274" y="12521"/>
                  <a:pt x="3274" y="12521"/>
                </a:cubicBezTo>
                <a:cubicBezTo>
                  <a:pt x="3239" y="12521"/>
                  <a:pt x="3204" y="12446"/>
                  <a:pt x="3193" y="12332"/>
                </a:cubicBezTo>
                <a:cubicBezTo>
                  <a:pt x="3169" y="12219"/>
                  <a:pt x="3181" y="12105"/>
                  <a:pt x="3204" y="12029"/>
                </a:cubicBezTo>
                <a:cubicBezTo>
                  <a:pt x="3766" y="10214"/>
                  <a:pt x="3766" y="10214"/>
                  <a:pt x="3766" y="10214"/>
                </a:cubicBezTo>
                <a:cubicBezTo>
                  <a:pt x="3204" y="8436"/>
                  <a:pt x="3204" y="8436"/>
                  <a:pt x="3204" y="8436"/>
                </a:cubicBezTo>
                <a:cubicBezTo>
                  <a:pt x="3181" y="8360"/>
                  <a:pt x="3169" y="8209"/>
                  <a:pt x="3193" y="8133"/>
                </a:cubicBezTo>
                <a:cubicBezTo>
                  <a:pt x="3204" y="8020"/>
                  <a:pt x="3239" y="7944"/>
                  <a:pt x="3274" y="7944"/>
                </a:cubicBezTo>
                <a:cubicBezTo>
                  <a:pt x="4502" y="7944"/>
                  <a:pt x="4502" y="7944"/>
                  <a:pt x="4502" y="7944"/>
                </a:cubicBezTo>
                <a:cubicBezTo>
                  <a:pt x="4526" y="7944"/>
                  <a:pt x="4549" y="7982"/>
                  <a:pt x="4573" y="8020"/>
                </a:cubicBezTo>
                <a:cubicBezTo>
                  <a:pt x="5192" y="10025"/>
                  <a:pt x="5192" y="10025"/>
                  <a:pt x="5192" y="10025"/>
                </a:cubicBezTo>
                <a:cubicBezTo>
                  <a:pt x="5204" y="10062"/>
                  <a:pt x="5216" y="10138"/>
                  <a:pt x="5216" y="10214"/>
                </a:cubicBezTo>
                <a:cubicBezTo>
                  <a:pt x="5216" y="10289"/>
                  <a:pt x="5204" y="10365"/>
                  <a:pt x="5192" y="10441"/>
                </a:cubicBezTo>
                <a:cubicBezTo>
                  <a:pt x="4573" y="12446"/>
                  <a:pt x="4573" y="12446"/>
                  <a:pt x="4573" y="12446"/>
                </a:cubicBezTo>
                <a:cubicBezTo>
                  <a:pt x="4549" y="12483"/>
                  <a:pt x="4526" y="12521"/>
                  <a:pt x="4502" y="12521"/>
                </a:cubicBezTo>
                <a:close/>
                <a:moveTo>
                  <a:pt x="6093" y="17098"/>
                </a:moveTo>
                <a:cubicBezTo>
                  <a:pt x="6093" y="17212"/>
                  <a:pt x="6070" y="17325"/>
                  <a:pt x="6034" y="17363"/>
                </a:cubicBezTo>
                <a:cubicBezTo>
                  <a:pt x="6023" y="17363"/>
                  <a:pt x="6011" y="17363"/>
                  <a:pt x="5999" y="17363"/>
                </a:cubicBezTo>
                <a:cubicBezTo>
                  <a:pt x="5976" y="17363"/>
                  <a:pt x="5953" y="17363"/>
                  <a:pt x="5941" y="17288"/>
                </a:cubicBezTo>
                <a:cubicBezTo>
                  <a:pt x="5380" y="15510"/>
                  <a:pt x="5380" y="15510"/>
                  <a:pt x="5380" y="15510"/>
                </a:cubicBezTo>
                <a:cubicBezTo>
                  <a:pt x="4830" y="17288"/>
                  <a:pt x="4830" y="17288"/>
                  <a:pt x="4830" y="17288"/>
                </a:cubicBezTo>
                <a:cubicBezTo>
                  <a:pt x="4806" y="17363"/>
                  <a:pt x="4760" y="17401"/>
                  <a:pt x="4736" y="17363"/>
                </a:cubicBezTo>
                <a:cubicBezTo>
                  <a:pt x="4701" y="17325"/>
                  <a:pt x="4678" y="17212"/>
                  <a:pt x="4678" y="17098"/>
                </a:cubicBezTo>
                <a:cubicBezTo>
                  <a:pt x="4678" y="13089"/>
                  <a:pt x="4678" y="13089"/>
                  <a:pt x="4678" y="13089"/>
                </a:cubicBezTo>
                <a:cubicBezTo>
                  <a:pt x="4678" y="13013"/>
                  <a:pt x="4690" y="12937"/>
                  <a:pt x="4701" y="12899"/>
                </a:cubicBezTo>
                <a:cubicBezTo>
                  <a:pt x="5321" y="10895"/>
                  <a:pt x="5321" y="10895"/>
                  <a:pt x="5321" y="10895"/>
                </a:cubicBezTo>
                <a:cubicBezTo>
                  <a:pt x="5356" y="10781"/>
                  <a:pt x="5415" y="10781"/>
                  <a:pt x="5450" y="10895"/>
                </a:cubicBezTo>
                <a:cubicBezTo>
                  <a:pt x="6070" y="12899"/>
                  <a:pt x="6070" y="12899"/>
                  <a:pt x="6070" y="12899"/>
                </a:cubicBezTo>
                <a:cubicBezTo>
                  <a:pt x="6081" y="12937"/>
                  <a:pt x="6093" y="13013"/>
                  <a:pt x="6093" y="13089"/>
                </a:cubicBezTo>
                <a:lnTo>
                  <a:pt x="6093" y="17098"/>
                </a:lnTo>
                <a:close/>
                <a:moveTo>
                  <a:pt x="7169" y="14980"/>
                </a:moveTo>
                <a:cubicBezTo>
                  <a:pt x="6853" y="15964"/>
                  <a:pt x="6853" y="15964"/>
                  <a:pt x="6853" y="15964"/>
                </a:cubicBezTo>
                <a:cubicBezTo>
                  <a:pt x="6841" y="16039"/>
                  <a:pt x="6818" y="16039"/>
                  <a:pt x="6806" y="16039"/>
                </a:cubicBezTo>
                <a:cubicBezTo>
                  <a:pt x="6783" y="16039"/>
                  <a:pt x="6760" y="16039"/>
                  <a:pt x="6748" y="15964"/>
                </a:cubicBezTo>
                <a:cubicBezTo>
                  <a:pt x="6432" y="14980"/>
                  <a:pt x="6432" y="14980"/>
                  <a:pt x="6432" y="14980"/>
                </a:cubicBezTo>
                <a:cubicBezTo>
                  <a:pt x="6420" y="14942"/>
                  <a:pt x="6409" y="14867"/>
                  <a:pt x="6409" y="14791"/>
                </a:cubicBezTo>
                <a:cubicBezTo>
                  <a:pt x="6409" y="14715"/>
                  <a:pt x="6420" y="14640"/>
                  <a:pt x="6432" y="14602"/>
                </a:cubicBezTo>
                <a:cubicBezTo>
                  <a:pt x="6748" y="13618"/>
                  <a:pt x="6748" y="13618"/>
                  <a:pt x="6748" y="13618"/>
                </a:cubicBezTo>
                <a:cubicBezTo>
                  <a:pt x="6760" y="13543"/>
                  <a:pt x="6783" y="13543"/>
                  <a:pt x="6806" y="13543"/>
                </a:cubicBezTo>
                <a:cubicBezTo>
                  <a:pt x="6818" y="13543"/>
                  <a:pt x="6841" y="13543"/>
                  <a:pt x="6853" y="13618"/>
                </a:cubicBezTo>
                <a:cubicBezTo>
                  <a:pt x="7169" y="14602"/>
                  <a:pt x="7169" y="14602"/>
                  <a:pt x="7169" y="14602"/>
                </a:cubicBezTo>
                <a:cubicBezTo>
                  <a:pt x="7192" y="14715"/>
                  <a:pt x="7192" y="14867"/>
                  <a:pt x="7169" y="14980"/>
                </a:cubicBezTo>
                <a:close/>
                <a:moveTo>
                  <a:pt x="7496" y="7944"/>
                </a:moveTo>
                <a:cubicBezTo>
                  <a:pt x="7531" y="7944"/>
                  <a:pt x="7566" y="8020"/>
                  <a:pt x="7578" y="8133"/>
                </a:cubicBezTo>
                <a:cubicBezTo>
                  <a:pt x="7590" y="8209"/>
                  <a:pt x="7590" y="8360"/>
                  <a:pt x="7566" y="8436"/>
                </a:cubicBezTo>
                <a:cubicBezTo>
                  <a:pt x="7005" y="10214"/>
                  <a:pt x="7005" y="10214"/>
                  <a:pt x="7005" y="10214"/>
                </a:cubicBezTo>
                <a:cubicBezTo>
                  <a:pt x="7566" y="12029"/>
                  <a:pt x="7566" y="12029"/>
                  <a:pt x="7566" y="12029"/>
                </a:cubicBezTo>
                <a:cubicBezTo>
                  <a:pt x="7590" y="12105"/>
                  <a:pt x="7590" y="12219"/>
                  <a:pt x="7578" y="12332"/>
                </a:cubicBezTo>
                <a:cubicBezTo>
                  <a:pt x="7566" y="12446"/>
                  <a:pt x="7531" y="12521"/>
                  <a:pt x="7496" y="12521"/>
                </a:cubicBezTo>
                <a:cubicBezTo>
                  <a:pt x="6257" y="12521"/>
                  <a:pt x="6257" y="12521"/>
                  <a:pt x="6257" y="12521"/>
                </a:cubicBezTo>
                <a:cubicBezTo>
                  <a:pt x="6233" y="12521"/>
                  <a:pt x="6222" y="12483"/>
                  <a:pt x="6198" y="12446"/>
                </a:cubicBezTo>
                <a:cubicBezTo>
                  <a:pt x="5578" y="10441"/>
                  <a:pt x="5578" y="10441"/>
                  <a:pt x="5578" y="10441"/>
                </a:cubicBezTo>
                <a:cubicBezTo>
                  <a:pt x="5567" y="10365"/>
                  <a:pt x="5555" y="10289"/>
                  <a:pt x="5555" y="10214"/>
                </a:cubicBezTo>
                <a:cubicBezTo>
                  <a:pt x="5555" y="10138"/>
                  <a:pt x="5567" y="10062"/>
                  <a:pt x="5578" y="10025"/>
                </a:cubicBezTo>
                <a:cubicBezTo>
                  <a:pt x="6198" y="8020"/>
                  <a:pt x="6198" y="8020"/>
                  <a:pt x="6198" y="8020"/>
                </a:cubicBezTo>
                <a:cubicBezTo>
                  <a:pt x="6222" y="7982"/>
                  <a:pt x="6233" y="7944"/>
                  <a:pt x="6257" y="7944"/>
                </a:cubicBezTo>
                <a:lnTo>
                  <a:pt x="7496" y="7944"/>
                </a:lnTo>
                <a:close/>
                <a:moveTo>
                  <a:pt x="13589" y="12673"/>
                </a:moveTo>
                <a:cubicBezTo>
                  <a:pt x="11145" y="12673"/>
                  <a:pt x="11145" y="12673"/>
                  <a:pt x="11145" y="12673"/>
                </a:cubicBezTo>
                <a:cubicBezTo>
                  <a:pt x="11145" y="7717"/>
                  <a:pt x="11145" y="7717"/>
                  <a:pt x="11145" y="7717"/>
                </a:cubicBezTo>
                <a:cubicBezTo>
                  <a:pt x="13402" y="7717"/>
                  <a:pt x="13402" y="7717"/>
                  <a:pt x="13402" y="7717"/>
                </a:cubicBezTo>
                <a:cubicBezTo>
                  <a:pt x="13402" y="6280"/>
                  <a:pt x="13402" y="6280"/>
                  <a:pt x="13402" y="6280"/>
                </a:cubicBezTo>
                <a:cubicBezTo>
                  <a:pt x="11145" y="6280"/>
                  <a:pt x="11145" y="6280"/>
                  <a:pt x="11145" y="6280"/>
                </a:cubicBezTo>
                <a:cubicBezTo>
                  <a:pt x="11145" y="1627"/>
                  <a:pt x="11145" y="1627"/>
                  <a:pt x="11145" y="1627"/>
                </a:cubicBezTo>
                <a:cubicBezTo>
                  <a:pt x="13601" y="1627"/>
                  <a:pt x="13601" y="1627"/>
                  <a:pt x="13601" y="1627"/>
                </a:cubicBezTo>
                <a:cubicBezTo>
                  <a:pt x="13601" y="189"/>
                  <a:pt x="13601" y="189"/>
                  <a:pt x="13601" y="189"/>
                </a:cubicBezTo>
                <a:cubicBezTo>
                  <a:pt x="10654" y="189"/>
                  <a:pt x="10654" y="189"/>
                  <a:pt x="10654" y="189"/>
                </a:cubicBezTo>
                <a:cubicBezTo>
                  <a:pt x="10654" y="14110"/>
                  <a:pt x="10654" y="14110"/>
                  <a:pt x="10654" y="14110"/>
                </a:cubicBezTo>
                <a:cubicBezTo>
                  <a:pt x="13589" y="14110"/>
                  <a:pt x="13589" y="14110"/>
                  <a:pt x="13589" y="14110"/>
                </a:cubicBezTo>
                <a:lnTo>
                  <a:pt x="13589" y="12673"/>
                </a:lnTo>
                <a:close/>
                <a:moveTo>
                  <a:pt x="11823" y="18385"/>
                </a:moveTo>
                <a:cubicBezTo>
                  <a:pt x="11730" y="18385"/>
                  <a:pt x="11636" y="18498"/>
                  <a:pt x="11589" y="18801"/>
                </a:cubicBezTo>
                <a:cubicBezTo>
                  <a:pt x="11578" y="18801"/>
                  <a:pt x="11578" y="18801"/>
                  <a:pt x="11578" y="18801"/>
                </a:cubicBezTo>
                <a:cubicBezTo>
                  <a:pt x="11578" y="18422"/>
                  <a:pt x="11578" y="18422"/>
                  <a:pt x="11578" y="18422"/>
                </a:cubicBezTo>
                <a:cubicBezTo>
                  <a:pt x="11472" y="18422"/>
                  <a:pt x="11472" y="18422"/>
                  <a:pt x="11472" y="18422"/>
                </a:cubicBezTo>
                <a:cubicBezTo>
                  <a:pt x="11472" y="20654"/>
                  <a:pt x="11472" y="20654"/>
                  <a:pt x="11472" y="20654"/>
                </a:cubicBezTo>
                <a:cubicBezTo>
                  <a:pt x="11578" y="20654"/>
                  <a:pt x="11578" y="20654"/>
                  <a:pt x="11578" y="20654"/>
                </a:cubicBezTo>
                <a:cubicBezTo>
                  <a:pt x="11578" y="19217"/>
                  <a:pt x="11578" y="19217"/>
                  <a:pt x="11578" y="19217"/>
                </a:cubicBezTo>
                <a:cubicBezTo>
                  <a:pt x="11589" y="18914"/>
                  <a:pt x="11706" y="18687"/>
                  <a:pt x="11788" y="18687"/>
                </a:cubicBezTo>
                <a:cubicBezTo>
                  <a:pt x="11893" y="18687"/>
                  <a:pt x="11975" y="18876"/>
                  <a:pt x="11975" y="19255"/>
                </a:cubicBezTo>
                <a:cubicBezTo>
                  <a:pt x="11975" y="20654"/>
                  <a:pt x="11975" y="20654"/>
                  <a:pt x="11975" y="20654"/>
                </a:cubicBezTo>
                <a:cubicBezTo>
                  <a:pt x="12092" y="20654"/>
                  <a:pt x="12092" y="20654"/>
                  <a:pt x="12092" y="20654"/>
                </a:cubicBezTo>
                <a:cubicBezTo>
                  <a:pt x="12092" y="19217"/>
                  <a:pt x="12092" y="19217"/>
                  <a:pt x="12092" y="19217"/>
                </a:cubicBezTo>
                <a:cubicBezTo>
                  <a:pt x="12092" y="18649"/>
                  <a:pt x="11975" y="18385"/>
                  <a:pt x="11823" y="18385"/>
                </a:cubicBezTo>
                <a:close/>
                <a:moveTo>
                  <a:pt x="13297" y="19557"/>
                </a:moveTo>
                <a:cubicBezTo>
                  <a:pt x="13285" y="18876"/>
                  <a:pt x="13203" y="18385"/>
                  <a:pt x="12969" y="18385"/>
                </a:cubicBezTo>
                <a:cubicBezTo>
                  <a:pt x="12759" y="18385"/>
                  <a:pt x="12642" y="18876"/>
                  <a:pt x="12642" y="19519"/>
                </a:cubicBezTo>
                <a:cubicBezTo>
                  <a:pt x="12642" y="20314"/>
                  <a:pt x="12771" y="20730"/>
                  <a:pt x="13016" y="20730"/>
                </a:cubicBezTo>
                <a:cubicBezTo>
                  <a:pt x="13086" y="20730"/>
                  <a:pt x="13192" y="20654"/>
                  <a:pt x="13262" y="20427"/>
                </a:cubicBezTo>
                <a:cubicBezTo>
                  <a:pt x="13262" y="20163"/>
                  <a:pt x="13262" y="20163"/>
                  <a:pt x="13262" y="20163"/>
                </a:cubicBezTo>
                <a:cubicBezTo>
                  <a:pt x="13238" y="20163"/>
                  <a:pt x="13238" y="20163"/>
                  <a:pt x="13238" y="20163"/>
                </a:cubicBezTo>
                <a:cubicBezTo>
                  <a:pt x="13168" y="20314"/>
                  <a:pt x="13086" y="20389"/>
                  <a:pt x="13016" y="20389"/>
                </a:cubicBezTo>
                <a:cubicBezTo>
                  <a:pt x="12887" y="20389"/>
                  <a:pt x="12817" y="20238"/>
                  <a:pt x="12771" y="19936"/>
                </a:cubicBezTo>
                <a:cubicBezTo>
                  <a:pt x="12759" y="19860"/>
                  <a:pt x="12747" y="19746"/>
                  <a:pt x="12747" y="19595"/>
                </a:cubicBezTo>
                <a:cubicBezTo>
                  <a:pt x="12747" y="19557"/>
                  <a:pt x="12747" y="19557"/>
                  <a:pt x="12747" y="19557"/>
                </a:cubicBezTo>
                <a:lnTo>
                  <a:pt x="13297" y="19557"/>
                </a:lnTo>
                <a:close/>
                <a:moveTo>
                  <a:pt x="12969" y="18649"/>
                </a:moveTo>
                <a:cubicBezTo>
                  <a:pt x="13098" y="18649"/>
                  <a:pt x="13168" y="18914"/>
                  <a:pt x="13180" y="19292"/>
                </a:cubicBezTo>
                <a:cubicBezTo>
                  <a:pt x="12759" y="19292"/>
                  <a:pt x="12759" y="19292"/>
                  <a:pt x="12759" y="19292"/>
                </a:cubicBezTo>
                <a:cubicBezTo>
                  <a:pt x="12782" y="18914"/>
                  <a:pt x="12841" y="18649"/>
                  <a:pt x="12969" y="18649"/>
                </a:cubicBezTo>
                <a:close/>
                <a:moveTo>
                  <a:pt x="18138" y="18952"/>
                </a:moveTo>
                <a:cubicBezTo>
                  <a:pt x="18138" y="18763"/>
                  <a:pt x="18197" y="18649"/>
                  <a:pt x="18314" y="18649"/>
                </a:cubicBezTo>
                <a:cubicBezTo>
                  <a:pt x="18407" y="18649"/>
                  <a:pt x="18478" y="18839"/>
                  <a:pt x="18501" y="18914"/>
                </a:cubicBezTo>
                <a:cubicBezTo>
                  <a:pt x="18536" y="18914"/>
                  <a:pt x="18536" y="18914"/>
                  <a:pt x="18536" y="18914"/>
                </a:cubicBezTo>
                <a:cubicBezTo>
                  <a:pt x="18536" y="18574"/>
                  <a:pt x="18536" y="18574"/>
                  <a:pt x="18536" y="18574"/>
                </a:cubicBezTo>
                <a:cubicBezTo>
                  <a:pt x="18489" y="18498"/>
                  <a:pt x="18419" y="18385"/>
                  <a:pt x="18314" y="18385"/>
                </a:cubicBezTo>
                <a:cubicBezTo>
                  <a:pt x="18127" y="18385"/>
                  <a:pt x="18033" y="18649"/>
                  <a:pt x="18033" y="19028"/>
                </a:cubicBezTo>
                <a:cubicBezTo>
                  <a:pt x="18033" y="19784"/>
                  <a:pt x="18466" y="19633"/>
                  <a:pt x="18466" y="20087"/>
                </a:cubicBezTo>
                <a:cubicBezTo>
                  <a:pt x="18466" y="20314"/>
                  <a:pt x="18407" y="20427"/>
                  <a:pt x="18290" y="20427"/>
                </a:cubicBezTo>
                <a:cubicBezTo>
                  <a:pt x="18209" y="20427"/>
                  <a:pt x="18103" y="20276"/>
                  <a:pt x="18068" y="20125"/>
                </a:cubicBezTo>
                <a:cubicBezTo>
                  <a:pt x="18033" y="20125"/>
                  <a:pt x="18033" y="20125"/>
                  <a:pt x="18033" y="20125"/>
                </a:cubicBezTo>
                <a:cubicBezTo>
                  <a:pt x="18033" y="20465"/>
                  <a:pt x="18033" y="20465"/>
                  <a:pt x="18033" y="20465"/>
                </a:cubicBezTo>
                <a:cubicBezTo>
                  <a:pt x="18103" y="20616"/>
                  <a:pt x="18185" y="20730"/>
                  <a:pt x="18290" y="20730"/>
                </a:cubicBezTo>
                <a:cubicBezTo>
                  <a:pt x="18489" y="20730"/>
                  <a:pt x="18571" y="20465"/>
                  <a:pt x="18571" y="20087"/>
                </a:cubicBezTo>
                <a:cubicBezTo>
                  <a:pt x="18571" y="19292"/>
                  <a:pt x="18138" y="19519"/>
                  <a:pt x="18138" y="18952"/>
                </a:cubicBezTo>
                <a:close/>
                <a:moveTo>
                  <a:pt x="12408" y="17666"/>
                </a:moveTo>
                <a:cubicBezTo>
                  <a:pt x="12291" y="17666"/>
                  <a:pt x="12291" y="17666"/>
                  <a:pt x="12291" y="17666"/>
                </a:cubicBezTo>
                <a:cubicBezTo>
                  <a:pt x="12291" y="18422"/>
                  <a:pt x="12291" y="18422"/>
                  <a:pt x="12291" y="18422"/>
                </a:cubicBezTo>
                <a:cubicBezTo>
                  <a:pt x="12186" y="18422"/>
                  <a:pt x="12186" y="18422"/>
                  <a:pt x="12186" y="18422"/>
                </a:cubicBezTo>
                <a:cubicBezTo>
                  <a:pt x="12186" y="18687"/>
                  <a:pt x="12186" y="18687"/>
                  <a:pt x="12186" y="18687"/>
                </a:cubicBezTo>
                <a:cubicBezTo>
                  <a:pt x="12291" y="18687"/>
                  <a:pt x="12291" y="18687"/>
                  <a:pt x="12291" y="18687"/>
                </a:cubicBezTo>
                <a:cubicBezTo>
                  <a:pt x="12291" y="20011"/>
                  <a:pt x="12291" y="20011"/>
                  <a:pt x="12291" y="20011"/>
                </a:cubicBezTo>
                <a:cubicBezTo>
                  <a:pt x="12291" y="20503"/>
                  <a:pt x="12350" y="20654"/>
                  <a:pt x="12466" y="20654"/>
                </a:cubicBezTo>
                <a:cubicBezTo>
                  <a:pt x="12560" y="20654"/>
                  <a:pt x="12560" y="20654"/>
                  <a:pt x="12560" y="20654"/>
                </a:cubicBezTo>
                <a:cubicBezTo>
                  <a:pt x="12560" y="20389"/>
                  <a:pt x="12560" y="20389"/>
                  <a:pt x="12560" y="20389"/>
                </a:cubicBezTo>
                <a:cubicBezTo>
                  <a:pt x="12490" y="20389"/>
                  <a:pt x="12490" y="20389"/>
                  <a:pt x="12490" y="20389"/>
                </a:cubicBezTo>
                <a:cubicBezTo>
                  <a:pt x="12431" y="20389"/>
                  <a:pt x="12396" y="20314"/>
                  <a:pt x="12396" y="20049"/>
                </a:cubicBezTo>
                <a:cubicBezTo>
                  <a:pt x="12396" y="18687"/>
                  <a:pt x="12396" y="18687"/>
                  <a:pt x="12396" y="18687"/>
                </a:cubicBezTo>
                <a:cubicBezTo>
                  <a:pt x="12572" y="18687"/>
                  <a:pt x="12572" y="18687"/>
                  <a:pt x="12572" y="18687"/>
                </a:cubicBezTo>
                <a:cubicBezTo>
                  <a:pt x="12572" y="18422"/>
                  <a:pt x="12572" y="18422"/>
                  <a:pt x="12572" y="18422"/>
                </a:cubicBezTo>
                <a:cubicBezTo>
                  <a:pt x="12396" y="18422"/>
                  <a:pt x="12396" y="18422"/>
                  <a:pt x="12396" y="18422"/>
                </a:cubicBezTo>
                <a:lnTo>
                  <a:pt x="12408" y="17666"/>
                </a:lnTo>
                <a:close/>
              </a:path>
            </a:pathLst>
          </a:custGeom>
          <a:solidFill>
            <a:srgbClr val="FFFFFF"/>
          </a:solidFill>
          <a:ln w="12700">
            <a:miter lim="400000"/>
          </a:ln>
        </p:spPr>
        <p:txBody>
          <a:bodyPr lIns="45719" rIns="45719"/>
          <a:lstStyle/>
          <a:p>
            <a:pPr defTabSz="269999">
              <a:lnSpc>
                <a:spcPct val="150000"/>
              </a:lnSpc>
              <a:spcBef>
                <a:spcPts val="400"/>
              </a:spcBef>
              <a:defRPr sz="1400">
                <a:solidFill>
                  <a:srgbClr val="0078FF"/>
                </a:solidFill>
                <a:latin typeface="Aino Regular"/>
                <a:ea typeface="Aino Regular"/>
                <a:cs typeface="Aino Regular"/>
                <a:sym typeface="Aino Regular"/>
              </a:defRPr>
            </a:pPr>
            <a:endParaRPr/>
          </a:p>
        </p:txBody>
      </p:sp>
      <p:sp>
        <p:nvSpPr>
          <p:cNvPr id="308" name="Slide Number"/>
          <p:cNvSpPr txBox="1">
            <a:spLocks noGrp="1"/>
          </p:cNvSpPr>
          <p:nvPr>
            <p:ph type="sldNum" sz="quarter" idx="2"/>
          </p:nvPr>
        </p:nvSpPr>
        <p:spPr>
          <a:xfrm>
            <a:off x="8737600" y="6172200"/>
            <a:ext cx="28448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42594404"/>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2_Blank">
    <p:bg>
      <p:bgPr>
        <a:solidFill>
          <a:srgbClr val="0A01F0"/>
        </a:solidFill>
        <a:effectLst/>
      </p:bgPr>
    </p:bg>
    <p:spTree>
      <p:nvGrpSpPr>
        <p:cNvPr id="1" name=""/>
        <p:cNvGrpSpPr/>
        <p:nvPr/>
      </p:nvGrpSpPr>
      <p:grpSpPr>
        <a:xfrm>
          <a:off x="0" y="0"/>
          <a:ext cx="0" cy="0"/>
          <a:chOff x="0" y="0"/>
          <a:chExt cx="0" cy="0"/>
        </a:xfrm>
      </p:grpSpPr>
      <p:sp>
        <p:nvSpPr>
          <p:cNvPr id="315" name="Slide Number"/>
          <p:cNvSpPr txBox="1">
            <a:spLocks noGrp="1"/>
          </p:cNvSpPr>
          <p:nvPr>
            <p:ph type="sldNum" sz="quarter" idx="2"/>
          </p:nvPr>
        </p:nvSpPr>
        <p:spPr>
          <a:xfrm>
            <a:off x="11353800" y="6404929"/>
            <a:ext cx="314656" cy="267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91356856"/>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Content_Blue_Full">
    <p:bg>
      <p:bgPr>
        <a:solidFill>
          <a:schemeClr val="accent1"/>
        </a:solidFill>
        <a:effectLst/>
      </p:bgPr>
    </p:bg>
    <p:spTree>
      <p:nvGrpSpPr>
        <p:cNvPr id="1" name=""/>
        <p:cNvGrpSpPr/>
        <p:nvPr/>
      </p:nvGrpSpPr>
      <p:grpSpPr>
        <a:xfrm>
          <a:off x="0" y="0"/>
          <a:ext cx="0" cy="0"/>
          <a:chOff x="0" y="0"/>
          <a:chExt cx="0" cy="0"/>
        </a:xfrm>
      </p:grpSpPr>
      <p:sp>
        <p:nvSpPr>
          <p:cNvPr id="322" name="Title Text"/>
          <p:cNvSpPr txBox="1">
            <a:spLocks noGrp="1"/>
          </p:cNvSpPr>
          <p:nvPr>
            <p:ph type="title"/>
          </p:nvPr>
        </p:nvSpPr>
        <p:spPr>
          <a:xfrm>
            <a:off x="623887" y="658801"/>
            <a:ext cx="9446705" cy="974639"/>
          </a:xfrm>
          <a:prstGeom prst="rect">
            <a:avLst/>
          </a:prstGeom>
        </p:spPr>
        <p:txBody>
          <a:bodyPr/>
          <a:lstStyle>
            <a:lvl1pPr>
              <a:defRPr sz="4400"/>
            </a:lvl1pPr>
          </a:lstStyle>
          <a:p>
            <a:r>
              <a:t>Title Text</a:t>
            </a:r>
          </a:p>
        </p:txBody>
      </p:sp>
      <p:sp>
        <p:nvSpPr>
          <p:cNvPr id="323" name="Body Level One…"/>
          <p:cNvSpPr txBox="1">
            <a:spLocks noGrp="1"/>
          </p:cNvSpPr>
          <p:nvPr>
            <p:ph type="body" sz="half" idx="1" hasCustomPrompt="1"/>
          </p:nvPr>
        </p:nvSpPr>
        <p:spPr>
          <a:xfrm>
            <a:off x="623887" y="1633439"/>
            <a:ext cx="9446705" cy="1795561"/>
          </a:xfrm>
          <a:prstGeom prst="rect">
            <a:avLst/>
          </a:prstGeom>
        </p:spPr>
        <p:txBody>
          <a:bodyPr lIns="0" tIns="0" rIns="0" bIns="0"/>
          <a:lstStyle>
            <a:lvl1pPr marL="0" indent="0" defTabSz="269999">
              <a:lnSpc>
                <a:spcPct val="150000"/>
              </a:lnSpc>
              <a:spcBef>
                <a:spcPts val="200"/>
              </a:spcBef>
              <a:buSzTx/>
              <a:buFontTx/>
              <a:buNone/>
              <a:defRPr sz="2200"/>
            </a:lvl1pPr>
            <a:lvl2pPr marL="666750" indent="-209550" defTabSz="269999">
              <a:lnSpc>
                <a:spcPct val="150000"/>
              </a:lnSpc>
              <a:spcBef>
                <a:spcPts val="200"/>
              </a:spcBef>
              <a:buFontTx/>
              <a:defRPr sz="2200"/>
            </a:lvl2pPr>
            <a:lvl3pPr marL="1165860" indent="-251460" defTabSz="269999">
              <a:lnSpc>
                <a:spcPct val="150000"/>
              </a:lnSpc>
              <a:spcBef>
                <a:spcPts val="200"/>
              </a:spcBef>
              <a:buFontTx/>
              <a:defRPr sz="2200"/>
            </a:lvl3pPr>
            <a:lvl4pPr marL="1651000" indent="-279400" defTabSz="269999">
              <a:lnSpc>
                <a:spcPct val="150000"/>
              </a:lnSpc>
              <a:spcBef>
                <a:spcPts val="200"/>
              </a:spcBef>
              <a:buFontTx/>
              <a:defRPr sz="2200"/>
            </a:lvl4pPr>
            <a:lvl5pPr marL="2108200" indent="-279400" defTabSz="269999">
              <a:lnSpc>
                <a:spcPct val="150000"/>
              </a:lnSpc>
              <a:spcBef>
                <a:spcPts val="200"/>
              </a:spcBef>
              <a:buFontTx/>
              <a:defRPr sz="2200"/>
            </a:lvl5pPr>
          </a:lstStyle>
          <a:p>
            <a:r>
              <a:t>Click to edit</a:t>
            </a:r>
          </a:p>
          <a:p>
            <a:pPr lvl="1"/>
            <a:endParaRPr/>
          </a:p>
          <a:p>
            <a:pPr lvl="2"/>
            <a:endParaRPr/>
          </a:p>
          <a:p>
            <a:pPr lvl="3"/>
            <a:endParaRPr/>
          </a:p>
          <a:p>
            <a:pPr lvl="4"/>
            <a:endParaRPr/>
          </a:p>
        </p:txBody>
      </p:sp>
      <p:sp>
        <p:nvSpPr>
          <p:cNvPr id="324" name="Text Placeholder 8"/>
          <p:cNvSpPr>
            <a:spLocks noGrp="1"/>
          </p:cNvSpPr>
          <p:nvPr>
            <p:ph type="body" sz="half" idx="21" hasCustomPrompt="1"/>
          </p:nvPr>
        </p:nvSpPr>
        <p:spPr>
          <a:xfrm>
            <a:off x="623887" y="3994150"/>
            <a:ext cx="9446705" cy="2243139"/>
          </a:xfrm>
          <a:prstGeom prst="rect">
            <a:avLst/>
          </a:prstGeom>
        </p:spPr>
        <p:txBody>
          <a:bodyPr lIns="0" tIns="0" rIns="0" bIns="0"/>
          <a:lstStyle>
            <a:lvl1pPr marL="228600" indent="-228600" defTabSz="269999">
              <a:lnSpc>
                <a:spcPct val="90000"/>
              </a:lnSpc>
              <a:spcBef>
                <a:spcPts val="1000"/>
              </a:spcBef>
              <a:buClr>
                <a:srgbClr val="FFFFFF"/>
              </a:buClr>
              <a:defRPr sz="2800"/>
            </a:lvl1pPr>
          </a:lstStyle>
          <a:p>
            <a:r>
              <a:t>First level
Second Level
Third level
Fourh level</a:t>
            </a:r>
          </a:p>
        </p:txBody>
      </p:sp>
      <p:sp>
        <p:nvSpPr>
          <p:cNvPr id="325" name="Slide Number"/>
          <p:cNvSpPr txBox="1">
            <a:spLocks noGrp="1"/>
          </p:cNvSpPr>
          <p:nvPr>
            <p:ph type="sldNum" sz="quarter" idx="2"/>
          </p:nvPr>
        </p:nvSpPr>
        <p:spPr>
          <a:xfrm>
            <a:off x="8737600" y="6172200"/>
            <a:ext cx="2844800" cy="368301"/>
          </a:xfrm>
          <a:prstGeom prst="rect">
            <a:avLst/>
          </a:prstGeom>
        </p:spPr>
        <p:txBody>
          <a:bodyPr/>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023488951"/>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48986192"/>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Section_Header_Image">
    <p:spTree>
      <p:nvGrpSpPr>
        <p:cNvPr id="1" name=""/>
        <p:cNvGrpSpPr/>
        <p:nvPr/>
      </p:nvGrpSpPr>
      <p:grpSpPr>
        <a:xfrm>
          <a:off x="0" y="0"/>
          <a:ext cx="0" cy="0"/>
          <a:chOff x="0" y="0"/>
          <a:chExt cx="0" cy="0"/>
        </a:xfrm>
      </p:grpSpPr>
      <p:sp>
        <p:nvSpPr>
          <p:cNvPr id="18" name="Picture Placeholder 3"/>
          <p:cNvSpPr>
            <a:spLocks noGrp="1"/>
          </p:cNvSpPr>
          <p:nvPr>
            <p:ph type="pic" idx="21"/>
          </p:nvPr>
        </p:nvSpPr>
        <p:spPr>
          <a:xfrm>
            <a:off x="0" y="0"/>
            <a:ext cx="12192000" cy="6858000"/>
          </a:xfrm>
          <a:prstGeom prst="rect">
            <a:avLst/>
          </a:prstGeom>
        </p:spPr>
        <p:txBody>
          <a:bodyPr lIns="91439" tIns="45719" rIns="91439" bIns="45719">
            <a:noAutofit/>
          </a:bodyPr>
          <a:lstStyle/>
          <a:p>
            <a:endParaRPr/>
          </a:p>
        </p:txBody>
      </p:sp>
      <p:sp>
        <p:nvSpPr>
          <p:cNvPr id="19" name="Title Text"/>
          <p:cNvSpPr txBox="1">
            <a:spLocks noGrp="1"/>
          </p:cNvSpPr>
          <p:nvPr>
            <p:ph type="title"/>
          </p:nvPr>
        </p:nvSpPr>
        <p:spPr>
          <a:xfrm>
            <a:off x="623887" y="658801"/>
            <a:ext cx="7559676" cy="1617675"/>
          </a:xfrm>
          <a:prstGeom prst="rect">
            <a:avLst/>
          </a:prstGeom>
        </p:spPr>
        <p:txBody>
          <a:bodyPr lIns="91439" tIns="91439" rIns="91439" bIns="91439" anchor="ctr"/>
          <a:lstStyle>
            <a:lvl1pPr defTabSz="914400">
              <a:defRPr sz="6000" b="0" spc="0">
                <a:solidFill>
                  <a:srgbClr val="FFFFFF"/>
                </a:solidFill>
                <a:latin typeface="Aino Headline"/>
                <a:ea typeface="Aino Headline"/>
                <a:cs typeface="Aino Headline"/>
                <a:sym typeface="Aino Headline"/>
              </a:defRPr>
            </a:lvl1pPr>
          </a:lstStyle>
          <a:p>
            <a:r>
              <a:t>Title Text</a:t>
            </a:r>
          </a:p>
        </p:txBody>
      </p:sp>
      <p:sp>
        <p:nvSpPr>
          <p:cNvPr id="20" name="Body Level One…"/>
          <p:cNvSpPr txBox="1">
            <a:spLocks noGrp="1"/>
          </p:cNvSpPr>
          <p:nvPr>
            <p:ph type="body" sz="quarter" idx="1" hasCustomPrompt="1"/>
          </p:nvPr>
        </p:nvSpPr>
        <p:spPr>
          <a:xfrm>
            <a:off x="11568113" y="3429000"/>
            <a:ext cx="360363" cy="2808289"/>
          </a:xfrm>
          <a:prstGeom prst="rect">
            <a:avLst/>
          </a:prstGeom>
        </p:spPr>
        <p:txBody>
          <a:bodyPr lIns="0" tIns="0" rIns="0" bIns="0"/>
          <a:lstStyle>
            <a:lvl1pPr marL="0" indent="0" defTabSz="270000">
              <a:lnSpc>
                <a:spcPct val="150000"/>
              </a:lnSpc>
              <a:spcBef>
                <a:spcPts val="400"/>
              </a:spcBef>
              <a:buSzTx/>
              <a:buNone/>
              <a:defRPr sz="1400">
                <a:solidFill>
                  <a:srgbClr val="3B6149"/>
                </a:solidFill>
                <a:latin typeface="Aino Regular"/>
                <a:ea typeface="Aino Regular"/>
                <a:cs typeface="Aino Regular"/>
                <a:sym typeface="Aino Regular"/>
              </a:defRPr>
            </a:lvl1pPr>
            <a:lvl2pPr marL="0" indent="90488" defTabSz="270000">
              <a:lnSpc>
                <a:spcPct val="150000"/>
              </a:lnSpc>
              <a:spcBef>
                <a:spcPts val="400"/>
              </a:spcBef>
              <a:buSzTx/>
              <a:buNone/>
              <a:defRPr sz="1400">
                <a:solidFill>
                  <a:srgbClr val="3B6149"/>
                </a:solidFill>
                <a:latin typeface="Aino Regular"/>
                <a:ea typeface="Aino Regular"/>
                <a:cs typeface="Aino Regular"/>
                <a:sym typeface="Aino Regular"/>
              </a:defRPr>
            </a:lvl2pPr>
            <a:lvl3pPr marL="0" indent="180975" defTabSz="270000">
              <a:lnSpc>
                <a:spcPct val="150000"/>
              </a:lnSpc>
              <a:spcBef>
                <a:spcPts val="400"/>
              </a:spcBef>
              <a:buSzTx/>
              <a:buNone/>
              <a:defRPr sz="1400">
                <a:solidFill>
                  <a:srgbClr val="3B6149"/>
                </a:solidFill>
                <a:latin typeface="Aino Regular"/>
                <a:ea typeface="Aino Regular"/>
                <a:cs typeface="Aino Regular"/>
                <a:sym typeface="Aino Regular"/>
              </a:defRPr>
            </a:lvl3pPr>
            <a:lvl4pPr marL="0" indent="271463" defTabSz="270000">
              <a:lnSpc>
                <a:spcPct val="150000"/>
              </a:lnSpc>
              <a:spcBef>
                <a:spcPts val="400"/>
              </a:spcBef>
              <a:buSzTx/>
              <a:buNone/>
              <a:defRPr sz="1400">
                <a:solidFill>
                  <a:srgbClr val="3B6149"/>
                </a:solidFill>
                <a:latin typeface="Aino Regular"/>
                <a:ea typeface="Aino Regular"/>
                <a:cs typeface="Aino Regular"/>
                <a:sym typeface="Aino Regular"/>
              </a:defRPr>
            </a:lvl4pPr>
            <a:lvl5pPr marL="0" indent="357188" defTabSz="270000">
              <a:lnSpc>
                <a:spcPct val="150000"/>
              </a:lnSpc>
              <a:spcBef>
                <a:spcPts val="400"/>
              </a:spcBef>
              <a:buSzTx/>
              <a:buNone/>
              <a:defRPr sz="1400">
                <a:solidFill>
                  <a:srgbClr val="3B6149"/>
                </a:solidFill>
                <a:latin typeface="Aino Regular"/>
                <a:ea typeface="Aino Regular"/>
                <a:cs typeface="Aino Regular"/>
                <a:sym typeface="Aino Regular"/>
              </a:defRPr>
            </a:lvl5pPr>
          </a:lstStyle>
          <a:p>
            <a:r>
              <a:t>© Copyright</a:t>
            </a:r>
          </a:p>
          <a:p>
            <a:pPr lvl="1"/>
            <a:endParaRPr/>
          </a:p>
          <a:p>
            <a:pPr lvl="2"/>
            <a:endParaRPr/>
          </a:p>
          <a:p>
            <a:pPr lvl="3"/>
            <a:endParaRPr/>
          </a:p>
          <a:p>
            <a:pPr lvl="4"/>
            <a:endParaRPr/>
          </a:p>
        </p:txBody>
      </p:sp>
      <p:sp>
        <p:nvSpPr>
          <p:cNvPr id="21" name="Slide Number"/>
          <p:cNvSpPr txBox="1">
            <a:spLocks noGrp="1"/>
          </p:cNvSpPr>
          <p:nvPr>
            <p:ph type="sldNum" sz="quarter" idx="2"/>
          </p:nvPr>
        </p:nvSpPr>
        <p:spPr>
          <a:xfrm>
            <a:off x="8737600" y="6122217"/>
            <a:ext cx="421908" cy="468268"/>
          </a:xfrm>
          <a:prstGeom prst="rect">
            <a:avLst/>
          </a:prstGeom>
        </p:spPr>
        <p:txBody>
          <a:bodyPr lIns="91439" tIns="91439" rIns="91439" bIns="91439" anchor="ctr"/>
          <a:lstStyle>
            <a:lvl1pPr algn="l" defTabSz="270000">
              <a:lnSpc>
                <a:spcPct val="150000"/>
              </a:lnSpc>
              <a:spcBef>
                <a:spcPts val="400"/>
              </a:spcBef>
              <a:defRPr sz="1400">
                <a:solidFill>
                  <a:srgbClr val="3B6149"/>
                </a:solidFill>
                <a:latin typeface="Aino Regular"/>
                <a:ea typeface="Aino Regular"/>
                <a:cs typeface="Aino Regular"/>
                <a:sym typeface="Aino Regular"/>
              </a:defRPr>
            </a:lvl1pPr>
          </a:lstStyle>
          <a:p>
            <a:fld id="{86CB4B4D-7CA3-9044-876B-883B54F8677D}" type="slidenum">
              <a:t>‹#›</a:t>
            </a:fld>
            <a:endParaRPr/>
          </a:p>
        </p:txBody>
      </p:sp>
    </p:spTree>
    <p:extLst>
      <p:ext uri="{BB962C8B-B14F-4D97-AF65-F5344CB8AC3E}">
        <p14:creationId xmlns:p14="http://schemas.microsoft.com/office/powerpoint/2010/main" val="328865794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34" name="Title Text"/>
          <p:cNvSpPr txBox="1">
            <a:spLocks noGrp="1"/>
          </p:cNvSpPr>
          <p:nvPr>
            <p:ph type="title"/>
          </p:nvPr>
        </p:nvSpPr>
        <p:spPr>
          <a:xfrm>
            <a:off x="1524000" y="1122362"/>
            <a:ext cx="9144000" cy="2387601"/>
          </a:xfrm>
          <a:prstGeom prst="rect">
            <a:avLst/>
          </a:prstGeom>
        </p:spPr>
        <p:txBody>
          <a:bodyPr lIns="45718" tIns="45718" rIns="45718" bIns="45718" anchor="b"/>
          <a:lstStyle/>
          <a:p>
            <a:r>
              <a:t>Title Text</a:t>
            </a:r>
          </a:p>
        </p:txBody>
      </p:sp>
      <p:sp>
        <p:nvSpPr>
          <p:cNvPr id="135" name="Body Level One…"/>
          <p:cNvSpPr txBox="1">
            <a:spLocks noGrp="1"/>
          </p:cNvSpPr>
          <p:nvPr>
            <p:ph type="body" sz="quarter" idx="1"/>
          </p:nvPr>
        </p:nvSpPr>
        <p:spPr>
          <a:xfrm>
            <a:off x="1524000" y="3602037"/>
            <a:ext cx="9144000" cy="1655764"/>
          </a:xfrm>
          <a:prstGeom prst="rect">
            <a:avLst/>
          </a:prstGeom>
        </p:spPr>
        <p:txBody>
          <a:bodyPr lIns="45718" tIns="45718" rIns="45718" bIns="45718"/>
          <a:lstStyle>
            <a:lvl1pPr marL="0" indent="0" defTabSz="269999">
              <a:lnSpc>
                <a:spcPct val="150000"/>
              </a:lnSpc>
              <a:spcBef>
                <a:spcPts val="400"/>
              </a:spcBef>
              <a:buSzTx/>
              <a:buFontTx/>
              <a:buNone/>
              <a:defRPr>
                <a:solidFill>
                  <a:srgbClr val="3B6149"/>
                </a:solidFill>
              </a:defRPr>
            </a:lvl1pPr>
            <a:lvl2pPr marL="0" indent="0" defTabSz="269999">
              <a:lnSpc>
                <a:spcPct val="150000"/>
              </a:lnSpc>
              <a:spcBef>
                <a:spcPts val="400"/>
              </a:spcBef>
              <a:buSzTx/>
              <a:buFontTx/>
              <a:buNone/>
              <a:defRPr>
                <a:solidFill>
                  <a:srgbClr val="3B6149"/>
                </a:solidFill>
              </a:defRPr>
            </a:lvl2pPr>
            <a:lvl3pPr marL="0" indent="0" defTabSz="269999">
              <a:lnSpc>
                <a:spcPct val="150000"/>
              </a:lnSpc>
              <a:spcBef>
                <a:spcPts val="400"/>
              </a:spcBef>
              <a:buSzTx/>
              <a:buFontTx/>
              <a:buNone/>
              <a:defRPr>
                <a:solidFill>
                  <a:srgbClr val="3B6149"/>
                </a:solidFill>
              </a:defRPr>
            </a:lvl3pPr>
            <a:lvl4pPr marL="0" indent="0" defTabSz="269999">
              <a:lnSpc>
                <a:spcPct val="150000"/>
              </a:lnSpc>
              <a:spcBef>
                <a:spcPts val="400"/>
              </a:spcBef>
              <a:buSzTx/>
              <a:buFontTx/>
              <a:buNone/>
              <a:defRPr>
                <a:solidFill>
                  <a:srgbClr val="3B6149"/>
                </a:solidFill>
              </a:defRPr>
            </a:lvl4pPr>
            <a:lvl5pPr marL="0" indent="0" defTabSz="269999">
              <a:lnSpc>
                <a:spcPct val="150000"/>
              </a:lnSpc>
              <a:spcBef>
                <a:spcPts val="400"/>
              </a:spcBef>
              <a:buSzTx/>
              <a:buFontTx/>
              <a:buNone/>
              <a:defRPr>
                <a:solidFill>
                  <a:srgbClr val="3B6149"/>
                </a:solidFill>
              </a:defRPr>
            </a:lvl5pPr>
          </a:lstStyle>
          <a:p>
            <a:r>
              <a:t>Body Level One</a:t>
            </a:r>
          </a:p>
          <a:p>
            <a:pPr lvl="1"/>
            <a:r>
              <a:t>Body Level Two</a:t>
            </a:r>
          </a:p>
          <a:p>
            <a:pPr lvl="2"/>
            <a:r>
              <a:t>Body Level Three</a:t>
            </a:r>
          </a:p>
          <a:p>
            <a:pPr lvl="3"/>
            <a:r>
              <a:t>Body Level Four</a:t>
            </a:r>
          </a:p>
          <a:p>
            <a:pPr lvl="4"/>
            <a:r>
              <a:t>Body Level Five</a:t>
            </a:r>
          </a:p>
        </p:txBody>
      </p:sp>
      <p:sp>
        <p:nvSpPr>
          <p:cNvPr id="136" name="Slide Number"/>
          <p:cNvSpPr txBox="1">
            <a:spLocks noGrp="1"/>
          </p:cNvSpPr>
          <p:nvPr>
            <p:ph type="sldNum" sz="quarter" idx="2"/>
          </p:nvPr>
        </p:nvSpPr>
        <p:spPr>
          <a:xfrm>
            <a:off x="11353800" y="6404928"/>
            <a:ext cx="314654" cy="267969"/>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defTabSz="269999">
              <a:lnSpc>
                <a:spcPct val="150000"/>
              </a:lnSpc>
              <a:spcBef>
                <a:spcPts val="400"/>
              </a:spcBef>
              <a:buSzTx/>
              <a:buFontTx/>
              <a:buNone/>
              <a:defRPr>
                <a:solidFill>
                  <a:srgbClr val="3B6149"/>
                </a:solidFill>
              </a:defRPr>
            </a:lvl1pPr>
            <a:lvl2pPr marL="0" indent="457200" defTabSz="269999">
              <a:lnSpc>
                <a:spcPct val="150000"/>
              </a:lnSpc>
              <a:spcBef>
                <a:spcPts val="400"/>
              </a:spcBef>
              <a:buSzTx/>
              <a:buFontTx/>
              <a:buNone/>
              <a:defRPr>
                <a:solidFill>
                  <a:srgbClr val="3B6149"/>
                </a:solidFill>
              </a:defRPr>
            </a:lvl2pPr>
            <a:lvl3pPr marL="0" indent="914400" defTabSz="269999">
              <a:lnSpc>
                <a:spcPct val="150000"/>
              </a:lnSpc>
              <a:spcBef>
                <a:spcPts val="400"/>
              </a:spcBef>
              <a:buSzTx/>
              <a:buFontTx/>
              <a:buNone/>
              <a:defRPr>
                <a:solidFill>
                  <a:srgbClr val="3B6149"/>
                </a:solidFill>
              </a:defRPr>
            </a:lvl3pPr>
            <a:lvl4pPr marL="0" indent="1371600" defTabSz="269999">
              <a:lnSpc>
                <a:spcPct val="150000"/>
              </a:lnSpc>
              <a:spcBef>
                <a:spcPts val="400"/>
              </a:spcBef>
              <a:buSzTx/>
              <a:buFontTx/>
              <a:buNone/>
              <a:defRPr>
                <a:solidFill>
                  <a:srgbClr val="3B6149"/>
                </a:solidFill>
              </a:defRPr>
            </a:lvl4pPr>
            <a:lvl5pPr marL="0" indent="1828800" defTabSz="269999">
              <a:lnSpc>
                <a:spcPct val="150000"/>
              </a:lnSpc>
              <a:spcBef>
                <a:spcPts val="400"/>
              </a:spcBef>
              <a:buSzTx/>
              <a:buFontTx/>
              <a:buNone/>
              <a:defRPr>
                <a:solidFill>
                  <a:srgbClr val="3B6149"/>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21011574"/>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29459681"/>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defTabSz="269999">
              <a:lnSpc>
                <a:spcPct val="150000"/>
              </a:lnSpc>
              <a:spcBef>
                <a:spcPts val="400"/>
              </a:spcBef>
              <a:buSzTx/>
              <a:buFontTx/>
              <a:buNone/>
              <a:defRPr>
                <a:solidFill>
                  <a:srgbClr val="3B6149"/>
                </a:solidFill>
              </a:defRPr>
            </a:lvl1pPr>
            <a:lvl2pPr marL="0" indent="457200" defTabSz="269999">
              <a:lnSpc>
                <a:spcPct val="150000"/>
              </a:lnSpc>
              <a:spcBef>
                <a:spcPts val="400"/>
              </a:spcBef>
              <a:buSzTx/>
              <a:buFontTx/>
              <a:buNone/>
              <a:defRPr>
                <a:solidFill>
                  <a:srgbClr val="3B6149"/>
                </a:solidFill>
              </a:defRPr>
            </a:lvl2pPr>
            <a:lvl3pPr marL="0" indent="914400" defTabSz="269999">
              <a:lnSpc>
                <a:spcPct val="150000"/>
              </a:lnSpc>
              <a:spcBef>
                <a:spcPts val="400"/>
              </a:spcBef>
              <a:buSzTx/>
              <a:buFontTx/>
              <a:buNone/>
              <a:defRPr>
                <a:solidFill>
                  <a:srgbClr val="3B6149"/>
                </a:solidFill>
              </a:defRPr>
            </a:lvl3pPr>
            <a:lvl4pPr marL="0" indent="1371600" defTabSz="269999">
              <a:lnSpc>
                <a:spcPct val="150000"/>
              </a:lnSpc>
              <a:spcBef>
                <a:spcPts val="400"/>
              </a:spcBef>
              <a:buSzTx/>
              <a:buFontTx/>
              <a:buNone/>
              <a:defRPr>
                <a:solidFill>
                  <a:srgbClr val="3B6149"/>
                </a:solidFill>
              </a:defRPr>
            </a:lvl4pPr>
            <a:lvl5pPr marL="0" indent="1828800" defTabSz="269999">
              <a:lnSpc>
                <a:spcPct val="150000"/>
              </a:lnSpc>
              <a:spcBef>
                <a:spcPts val="400"/>
              </a:spcBef>
              <a:buSzTx/>
              <a:buFontTx/>
              <a:buNone/>
              <a:defRPr>
                <a:solidFill>
                  <a:srgbClr val="3B6149"/>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31012875"/>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38759004"/>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6"/>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8" y="1681164"/>
            <a:ext cx="5157789" cy="823913"/>
          </a:xfrm>
          <a:prstGeom prst="rect">
            <a:avLst/>
          </a:prstGeom>
        </p:spPr>
        <p:txBody>
          <a:bodyPr anchor="b"/>
          <a:lstStyle>
            <a:lvl1pPr marL="0" indent="0" defTabSz="269999">
              <a:lnSpc>
                <a:spcPct val="150000"/>
              </a:lnSpc>
              <a:spcBef>
                <a:spcPts val="400"/>
              </a:spcBef>
              <a:buSzTx/>
              <a:buFontTx/>
              <a:buNone/>
              <a:defRPr>
                <a:solidFill>
                  <a:srgbClr val="3B6149"/>
                </a:solidFill>
              </a:defRPr>
            </a:lvl1pPr>
            <a:lvl2pPr marL="0" indent="457200" defTabSz="269999">
              <a:lnSpc>
                <a:spcPct val="150000"/>
              </a:lnSpc>
              <a:spcBef>
                <a:spcPts val="400"/>
              </a:spcBef>
              <a:buSzTx/>
              <a:buFontTx/>
              <a:buNone/>
              <a:defRPr>
                <a:solidFill>
                  <a:srgbClr val="3B6149"/>
                </a:solidFill>
              </a:defRPr>
            </a:lvl2pPr>
            <a:lvl3pPr marL="0" indent="914400" defTabSz="269999">
              <a:lnSpc>
                <a:spcPct val="150000"/>
              </a:lnSpc>
              <a:spcBef>
                <a:spcPts val="400"/>
              </a:spcBef>
              <a:buSzTx/>
              <a:buFontTx/>
              <a:buNone/>
              <a:defRPr>
                <a:solidFill>
                  <a:srgbClr val="3B6149"/>
                </a:solidFill>
              </a:defRPr>
            </a:lvl3pPr>
            <a:lvl4pPr marL="0" indent="1371600" defTabSz="269999">
              <a:lnSpc>
                <a:spcPct val="150000"/>
              </a:lnSpc>
              <a:spcBef>
                <a:spcPts val="400"/>
              </a:spcBef>
              <a:buSzTx/>
              <a:buFontTx/>
              <a:buNone/>
              <a:defRPr>
                <a:solidFill>
                  <a:srgbClr val="3B6149"/>
                </a:solidFill>
              </a:defRPr>
            </a:lvl4pPr>
            <a:lvl5pPr marL="0" indent="1828800" defTabSz="269999">
              <a:lnSpc>
                <a:spcPct val="150000"/>
              </a:lnSpc>
              <a:spcBef>
                <a:spcPts val="400"/>
              </a:spcBef>
              <a:buSzTx/>
              <a:buFontTx/>
              <a:buNone/>
              <a:defRPr>
                <a:solidFill>
                  <a:srgbClr val="3B6149"/>
                </a:solidFill>
              </a:defRPr>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4"/>
            <a:ext cx="5183188" cy="823913"/>
          </a:xfrm>
          <a:prstGeom prst="rect">
            <a:avLst/>
          </a:prstGeom>
        </p:spPr>
        <p:txBody>
          <a:bodyPr anchor="b"/>
          <a:lstStyle>
            <a:lvl1pPr marL="0" indent="0" defTabSz="135000">
              <a:lnSpc>
                <a:spcPct val="90000"/>
              </a:lnSpc>
              <a:spcBef>
                <a:spcPts val="500"/>
              </a:spcBef>
              <a:buSzTx/>
              <a:buFontTx/>
              <a:buNone/>
              <a:defRPr sz="2400" b="1">
                <a:solidFill>
                  <a:srgbClr val="3B6149"/>
                </a:solidFill>
                <a:latin typeface="Helvetica"/>
                <a:sym typeface="Helvetica"/>
              </a:defRPr>
            </a:lvl1pPr>
          </a:lstStyle>
          <a:p>
            <a:pPr marL="0" indent="0" defTabSz="269999">
              <a:lnSpc>
                <a:spcPct val="90000"/>
              </a:lnSpc>
              <a:spcBef>
                <a:spcPts val="1000"/>
              </a:spcBef>
              <a:buSzTx/>
              <a:buFontTx/>
              <a:buNone/>
              <a:defRPr sz="2400" b="1">
                <a:solidFill>
                  <a:srgbClr val="3B6149"/>
                </a:solidFill>
                <a:latin typeface="Helvetica"/>
                <a:ea typeface="Helvetica"/>
                <a:cs typeface="Helvetica"/>
                <a:sym typeface="Helvetica"/>
              </a:defRPr>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59440971"/>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66990536"/>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64571843"/>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8" y="457200"/>
            <a:ext cx="3932239" cy="1600200"/>
          </a:xfrm>
          <a:prstGeom prst="rect">
            <a:avLst/>
          </a:prstGeom>
        </p:spPr>
        <p:txBody>
          <a:bodyPr anchor="b"/>
          <a:lstStyle/>
          <a:p>
            <a:r>
              <a:t>Title Text</a:t>
            </a:r>
          </a:p>
        </p:txBody>
      </p:sp>
      <p:sp>
        <p:nvSpPr>
          <p:cNvPr id="73" name="Body Level One…"/>
          <p:cNvSpPr txBox="1">
            <a:spLocks noGrp="1"/>
          </p:cNvSpPr>
          <p:nvPr>
            <p:ph type="body" sz="half" idx="1"/>
          </p:nvPr>
        </p:nvSpPr>
        <p:spPr>
          <a:xfrm>
            <a:off x="5183187" y="987426"/>
            <a:ext cx="6172201" cy="4873625"/>
          </a:xfrm>
          <a:prstGeom prst="rect">
            <a:avLst/>
          </a:prstGeom>
        </p:spPr>
        <p:txBody>
          <a:bodyPr/>
          <a:lstStyle>
            <a:lvl1pPr marL="100012" indent="-100012"/>
            <a:lvl2pPr marL="571500" indent="-114300"/>
            <a:lvl3pPr marL="1047750" indent="-133350"/>
            <a:lvl4pPr marL="1531619" indent="-160019"/>
            <a:lvl5pPr marL="1988820" indent="-160020"/>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8" cy="3811588"/>
          </a:xfrm>
          <a:prstGeom prst="rect">
            <a:avLst/>
          </a:prstGeom>
        </p:spPr>
        <p:txBody>
          <a:bodyPr/>
          <a:lstStyle>
            <a:lvl1pPr marL="0" indent="0" defTabSz="135000">
              <a:lnSpc>
                <a:spcPct val="90000"/>
              </a:lnSpc>
              <a:spcBef>
                <a:spcPts val="500"/>
              </a:spcBef>
              <a:buSzTx/>
              <a:buFontTx/>
              <a:buNone/>
              <a:defRPr sz="1600">
                <a:solidFill>
                  <a:srgbClr val="3B6149"/>
                </a:solidFill>
              </a:defRPr>
            </a:lvl1pPr>
          </a:lstStyle>
          <a:p>
            <a:pPr marL="0" indent="0" defTabSz="269999">
              <a:lnSpc>
                <a:spcPct val="90000"/>
              </a:lnSpc>
              <a:spcBef>
                <a:spcPts val="1000"/>
              </a:spcBef>
              <a:buSzTx/>
              <a:buFontTx/>
              <a:buNone/>
              <a:defRPr sz="1600">
                <a:solidFill>
                  <a:srgbClr val="3B6149"/>
                </a:solidFill>
              </a:defRPr>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73768923"/>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8" y="457200"/>
            <a:ext cx="3932239" cy="1600200"/>
          </a:xfrm>
          <a:prstGeom prst="rect">
            <a:avLst/>
          </a:prstGeom>
        </p:spPr>
        <p:txBody>
          <a:bodyPr anchor="b"/>
          <a:lstStyle/>
          <a:p>
            <a:r>
              <a:t>Title Text</a:t>
            </a:r>
          </a:p>
        </p:txBody>
      </p:sp>
      <p:sp>
        <p:nvSpPr>
          <p:cNvPr id="83" name="Picture Placeholder 2"/>
          <p:cNvSpPr>
            <a:spLocks noGrp="1"/>
          </p:cNvSpPr>
          <p:nvPr>
            <p:ph type="pic" sz="half" idx="21"/>
          </p:nvPr>
        </p:nvSpPr>
        <p:spPr>
          <a:xfrm>
            <a:off x="5183187" y="987426"/>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8" y="2057400"/>
            <a:ext cx="3932239" cy="3811588"/>
          </a:xfrm>
          <a:prstGeom prst="rect">
            <a:avLst/>
          </a:prstGeom>
        </p:spPr>
        <p:txBody>
          <a:bodyPr/>
          <a:lstStyle>
            <a:lvl1pPr marL="0" indent="0" defTabSz="269999">
              <a:lnSpc>
                <a:spcPct val="150000"/>
              </a:lnSpc>
              <a:spcBef>
                <a:spcPts val="400"/>
              </a:spcBef>
              <a:buSzTx/>
              <a:buFontTx/>
              <a:buNone/>
              <a:defRPr>
                <a:solidFill>
                  <a:srgbClr val="3B6149"/>
                </a:solidFill>
              </a:defRPr>
            </a:lvl1pPr>
            <a:lvl2pPr marL="0" indent="457200" defTabSz="269999">
              <a:lnSpc>
                <a:spcPct val="150000"/>
              </a:lnSpc>
              <a:spcBef>
                <a:spcPts val="400"/>
              </a:spcBef>
              <a:buSzTx/>
              <a:buFontTx/>
              <a:buNone/>
              <a:defRPr>
                <a:solidFill>
                  <a:srgbClr val="3B6149"/>
                </a:solidFill>
              </a:defRPr>
            </a:lvl2pPr>
            <a:lvl3pPr marL="0" indent="914400" defTabSz="269999">
              <a:lnSpc>
                <a:spcPct val="150000"/>
              </a:lnSpc>
              <a:spcBef>
                <a:spcPts val="400"/>
              </a:spcBef>
              <a:buSzTx/>
              <a:buFontTx/>
              <a:buNone/>
              <a:defRPr>
                <a:solidFill>
                  <a:srgbClr val="3B6149"/>
                </a:solidFill>
              </a:defRPr>
            </a:lvl3pPr>
            <a:lvl4pPr marL="0" indent="1371600" defTabSz="269999">
              <a:lnSpc>
                <a:spcPct val="150000"/>
              </a:lnSpc>
              <a:spcBef>
                <a:spcPts val="400"/>
              </a:spcBef>
              <a:buSzTx/>
              <a:buFontTx/>
              <a:buNone/>
              <a:defRPr>
                <a:solidFill>
                  <a:srgbClr val="3B6149"/>
                </a:solidFill>
              </a:defRPr>
            </a:lvl4pPr>
            <a:lvl5pPr marL="0" indent="1828800" defTabSz="269999">
              <a:lnSpc>
                <a:spcPct val="150000"/>
              </a:lnSpc>
              <a:spcBef>
                <a:spcPts val="400"/>
              </a:spcBef>
              <a:buSzTx/>
              <a:buFontTx/>
              <a:buNone/>
              <a:defRPr>
                <a:solidFill>
                  <a:srgbClr val="3B6149"/>
                </a:solidFill>
              </a:defRPr>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32472715"/>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Content_Blue_Image">
    <p:bg>
      <p:bgPr>
        <a:solidFill>
          <a:schemeClr val="accent1"/>
        </a:solidFill>
        <a:effectLst/>
      </p:bgPr>
    </p:bg>
    <p:spTree>
      <p:nvGrpSpPr>
        <p:cNvPr id="1" name=""/>
        <p:cNvGrpSpPr/>
        <p:nvPr/>
      </p:nvGrpSpPr>
      <p:grpSpPr>
        <a:xfrm>
          <a:off x="0" y="0"/>
          <a:ext cx="0" cy="0"/>
          <a:chOff x="0" y="0"/>
          <a:chExt cx="0" cy="0"/>
        </a:xfrm>
      </p:grpSpPr>
      <p:sp>
        <p:nvSpPr>
          <p:cNvPr id="92" name="Pildi kohatäide 3"/>
          <p:cNvSpPr>
            <a:spLocks noGrp="1"/>
          </p:cNvSpPr>
          <p:nvPr>
            <p:ph type="pic" idx="21"/>
          </p:nvPr>
        </p:nvSpPr>
        <p:spPr>
          <a:xfrm>
            <a:off x="0" y="0"/>
            <a:ext cx="12192000" cy="6858000"/>
          </a:xfrm>
          <a:prstGeom prst="rect">
            <a:avLst/>
          </a:prstGeom>
        </p:spPr>
        <p:txBody>
          <a:bodyPr lIns="91439" rIns="91439">
            <a:noAutofit/>
          </a:bodyPr>
          <a:lstStyle/>
          <a:p>
            <a:endParaRPr/>
          </a:p>
        </p:txBody>
      </p:sp>
      <p:sp>
        <p:nvSpPr>
          <p:cNvPr id="93" name="Title Text"/>
          <p:cNvSpPr txBox="1">
            <a:spLocks noGrp="1"/>
          </p:cNvSpPr>
          <p:nvPr>
            <p:ph type="title"/>
          </p:nvPr>
        </p:nvSpPr>
        <p:spPr>
          <a:xfrm>
            <a:off x="623887" y="658802"/>
            <a:ext cx="9495474" cy="1617675"/>
          </a:xfrm>
          <a:prstGeom prst="rect">
            <a:avLst/>
          </a:prstGeom>
        </p:spPr>
        <p:txBody>
          <a:bodyPr/>
          <a:lstStyle/>
          <a:p>
            <a:r>
              <a:t>Title Text</a:t>
            </a:r>
          </a:p>
        </p:txBody>
      </p:sp>
      <p:sp>
        <p:nvSpPr>
          <p:cNvPr id="94" name="Body Level One…"/>
          <p:cNvSpPr txBox="1">
            <a:spLocks noGrp="1"/>
          </p:cNvSpPr>
          <p:nvPr>
            <p:ph type="body" idx="1" hasCustomPrompt="1"/>
          </p:nvPr>
        </p:nvSpPr>
        <p:spPr>
          <a:xfrm>
            <a:off x="623887" y="2276476"/>
            <a:ext cx="9495474" cy="3960813"/>
          </a:xfrm>
          <a:prstGeom prst="rect">
            <a:avLst/>
          </a:prstGeom>
        </p:spPr>
        <p:txBody>
          <a:bodyPr lIns="0" tIns="0" rIns="0" bIns="0"/>
          <a:lstStyle>
            <a:lvl1pPr>
              <a:buClr>
                <a:srgbClr val="FFFFFF"/>
              </a:buClr>
            </a:lvl1pPr>
            <a:lvl2pPr>
              <a:buClr>
                <a:srgbClr val="FFFFFF"/>
              </a:buClr>
            </a:lvl2pPr>
            <a:lvl3pPr>
              <a:buClr>
                <a:srgbClr val="FFFFFF"/>
              </a:buClr>
            </a:lvl3pPr>
            <a:lvl4pPr>
              <a:buClr>
                <a:srgbClr val="FFFFFF"/>
              </a:buClr>
            </a:lvl4pPr>
            <a:lvl5pPr>
              <a:buClr>
                <a:srgbClr val="FFFFFF"/>
              </a:buClr>
            </a:lvl5pPr>
          </a:lstStyle>
          <a:p>
            <a:r>
              <a:t>First level</a:t>
            </a:r>
          </a:p>
          <a:p>
            <a:pPr lvl="1"/>
            <a:endParaRPr/>
          </a:p>
          <a:p>
            <a:pPr lvl="2"/>
            <a:endParaRPr/>
          </a:p>
          <a:p>
            <a:pPr lvl="3"/>
            <a:endParaRPr/>
          </a:p>
          <a:p>
            <a:pPr lvl="4"/>
            <a:endParaRPr/>
          </a:p>
        </p:txBody>
      </p:sp>
      <p:sp>
        <p:nvSpPr>
          <p:cNvPr id="95" name="Text Placeholder 7"/>
          <p:cNvSpPr>
            <a:spLocks noGrp="1"/>
          </p:cNvSpPr>
          <p:nvPr>
            <p:ph type="body" sz="quarter" idx="22" hasCustomPrompt="1"/>
          </p:nvPr>
        </p:nvSpPr>
        <p:spPr>
          <a:xfrm rot="16200000">
            <a:off x="10344151" y="4652963"/>
            <a:ext cx="2808289" cy="360363"/>
          </a:xfrm>
          <a:prstGeom prst="rect">
            <a:avLst/>
          </a:prstGeom>
        </p:spPr>
        <p:txBody>
          <a:bodyPr lIns="0" tIns="0" rIns="0" bIns="0"/>
          <a:lstStyle>
            <a:lvl1pPr marL="0" indent="0" defTabSz="269999">
              <a:lnSpc>
                <a:spcPct val="90000"/>
              </a:lnSpc>
              <a:spcBef>
                <a:spcPts val="1000"/>
              </a:spcBef>
              <a:buSzTx/>
              <a:buFontTx/>
              <a:buNone/>
              <a:defRPr sz="800"/>
            </a:lvl1pPr>
          </a:lstStyle>
          <a:p>
            <a:r>
              <a:t>© Copyright</a:t>
            </a:r>
          </a:p>
        </p:txBody>
      </p:sp>
      <p:sp>
        <p:nvSpPr>
          <p:cNvPr id="96" name="Slide Number"/>
          <p:cNvSpPr txBox="1">
            <a:spLocks noGrp="1"/>
          </p:cNvSpPr>
          <p:nvPr>
            <p:ph type="sldNum" sz="quarter" idx="2"/>
          </p:nvPr>
        </p:nvSpPr>
        <p:spPr>
          <a:xfrm>
            <a:off x="10017894" y="6168383"/>
            <a:ext cx="329575" cy="375937"/>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3527084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43" name="Title Text"/>
          <p:cNvSpPr txBox="1">
            <a:spLocks noGrp="1"/>
          </p:cNvSpPr>
          <p:nvPr>
            <p:ph type="title"/>
          </p:nvPr>
        </p:nvSpPr>
        <p:spPr>
          <a:prstGeom prst="rect">
            <a:avLst/>
          </a:prstGeom>
        </p:spPr>
        <p:txBody>
          <a:bodyPr lIns="45718" tIns="45718" rIns="45718" bIns="45718"/>
          <a:lstStyle/>
          <a:p>
            <a:r>
              <a:t>Title Text</a:t>
            </a:r>
          </a:p>
        </p:txBody>
      </p:sp>
      <p:sp>
        <p:nvSpPr>
          <p:cNvPr id="144" name="Body Level One…"/>
          <p:cNvSpPr txBox="1">
            <a:spLocks noGrp="1"/>
          </p:cNvSpPr>
          <p:nvPr>
            <p:ph type="body" idx="1"/>
          </p:nvPr>
        </p:nvSpPr>
        <p:spPr>
          <a:prstGeom prst="rect">
            <a:avLst/>
          </a:prstGeom>
        </p:spPr>
        <p:txBody>
          <a:bodyPr lIns="45718" tIns="45718" rIns="45718" bIns="45718"/>
          <a:lstStyle>
            <a:lvl3pPr marL="1074419" indent="-160019"/>
          </a:lstStyle>
          <a:p>
            <a:r>
              <a:t>Body Level One</a:t>
            </a:r>
          </a:p>
          <a:p>
            <a:pPr lvl="1"/>
            <a:r>
              <a:t>Body Level Two</a:t>
            </a:r>
          </a:p>
          <a:p>
            <a:pPr lvl="2"/>
            <a:r>
              <a:t>Body Level Three</a:t>
            </a:r>
          </a:p>
          <a:p>
            <a:pPr lvl="3"/>
            <a:r>
              <a:t>Body Level Four</a:t>
            </a:r>
          </a:p>
          <a:p>
            <a:pPr lvl="4"/>
            <a:r>
              <a:t>Body Level Five</a:t>
            </a:r>
          </a:p>
        </p:txBody>
      </p:sp>
      <p:sp>
        <p:nvSpPr>
          <p:cNvPr id="145" name="Slide Number"/>
          <p:cNvSpPr txBox="1">
            <a:spLocks noGrp="1"/>
          </p:cNvSpPr>
          <p:nvPr>
            <p:ph type="sldNum" sz="quarter" idx="2"/>
          </p:nvPr>
        </p:nvSpPr>
        <p:spPr>
          <a:xfrm>
            <a:off x="11353800" y="6404928"/>
            <a:ext cx="314654" cy="267969"/>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Content_Blue_2 Col_Full">
    <p:bg>
      <p:bgPr>
        <a:solidFill>
          <a:schemeClr val="accent1"/>
        </a:solidFill>
        <a:effectLst/>
      </p:bgPr>
    </p:bg>
    <p:spTree>
      <p:nvGrpSpPr>
        <p:cNvPr id="1" name=""/>
        <p:cNvGrpSpPr/>
        <p:nvPr/>
      </p:nvGrpSpPr>
      <p:grpSpPr>
        <a:xfrm>
          <a:off x="0" y="0"/>
          <a:ext cx="0" cy="0"/>
          <a:chOff x="0" y="0"/>
          <a:chExt cx="0" cy="0"/>
        </a:xfrm>
      </p:grpSpPr>
      <p:sp>
        <p:nvSpPr>
          <p:cNvPr id="103" name="Title Text"/>
          <p:cNvSpPr txBox="1">
            <a:spLocks noGrp="1"/>
          </p:cNvSpPr>
          <p:nvPr>
            <p:ph type="title"/>
          </p:nvPr>
        </p:nvSpPr>
        <p:spPr>
          <a:xfrm>
            <a:off x="623888" y="658802"/>
            <a:ext cx="9446705" cy="974639"/>
          </a:xfrm>
          <a:prstGeom prst="rect">
            <a:avLst/>
          </a:prstGeom>
        </p:spPr>
        <p:txBody>
          <a:bodyPr/>
          <a:lstStyle/>
          <a:p>
            <a:r>
              <a:t>Title Text</a:t>
            </a:r>
          </a:p>
        </p:txBody>
      </p:sp>
      <p:sp>
        <p:nvSpPr>
          <p:cNvPr id="104" name="Body Level One…"/>
          <p:cNvSpPr txBox="1">
            <a:spLocks noGrp="1"/>
          </p:cNvSpPr>
          <p:nvPr>
            <p:ph type="body" sz="quarter" idx="1" hasCustomPrompt="1"/>
          </p:nvPr>
        </p:nvSpPr>
        <p:spPr>
          <a:xfrm>
            <a:off x="623888" y="1633441"/>
            <a:ext cx="9446705" cy="643037"/>
          </a:xfrm>
          <a:prstGeom prst="rect">
            <a:avLst/>
          </a:prstGeom>
        </p:spPr>
        <p:txBody>
          <a:bodyPr lIns="0" tIns="0" rIns="0" bIns="0"/>
          <a:lstStyle>
            <a:lvl1pPr marL="0" indent="0" defTabSz="269999">
              <a:lnSpc>
                <a:spcPct val="150000"/>
              </a:lnSpc>
              <a:spcBef>
                <a:spcPts val="400"/>
              </a:spcBef>
              <a:buSzTx/>
              <a:buFontTx/>
              <a:buNone/>
              <a:defRPr>
                <a:solidFill>
                  <a:srgbClr val="3B6149"/>
                </a:solidFill>
              </a:defRPr>
            </a:lvl1pPr>
            <a:lvl2pPr defTabSz="269999">
              <a:lnSpc>
                <a:spcPct val="150000"/>
              </a:lnSpc>
              <a:spcBef>
                <a:spcPts val="400"/>
              </a:spcBef>
              <a:buFontTx/>
              <a:defRPr>
                <a:solidFill>
                  <a:srgbClr val="3B6149"/>
                </a:solidFill>
              </a:defRPr>
            </a:lvl2pPr>
            <a:lvl3pPr defTabSz="269999">
              <a:lnSpc>
                <a:spcPct val="150000"/>
              </a:lnSpc>
              <a:spcBef>
                <a:spcPts val="400"/>
              </a:spcBef>
              <a:buFontTx/>
              <a:defRPr>
                <a:solidFill>
                  <a:srgbClr val="3B6149"/>
                </a:solidFill>
              </a:defRPr>
            </a:lvl3pPr>
            <a:lvl4pPr defTabSz="269999">
              <a:lnSpc>
                <a:spcPct val="150000"/>
              </a:lnSpc>
              <a:spcBef>
                <a:spcPts val="400"/>
              </a:spcBef>
              <a:buFontTx/>
              <a:defRPr>
                <a:solidFill>
                  <a:srgbClr val="3B6149"/>
                </a:solidFill>
              </a:defRPr>
            </a:lvl4pPr>
            <a:lvl5pPr defTabSz="269999">
              <a:lnSpc>
                <a:spcPct val="150000"/>
              </a:lnSpc>
              <a:spcBef>
                <a:spcPts val="400"/>
              </a:spcBef>
              <a:buFontTx/>
              <a:defRPr>
                <a:solidFill>
                  <a:srgbClr val="3B6149"/>
                </a:solidFill>
              </a:defRPr>
            </a:lvl5pPr>
          </a:lstStyle>
          <a:p>
            <a:r>
              <a:t>Click to edit</a:t>
            </a:r>
          </a:p>
          <a:p>
            <a:pPr lvl="1"/>
            <a:endParaRPr/>
          </a:p>
          <a:p>
            <a:pPr lvl="2"/>
            <a:endParaRPr/>
          </a:p>
          <a:p>
            <a:pPr lvl="3"/>
            <a:endParaRPr/>
          </a:p>
          <a:p>
            <a:pPr lvl="4"/>
            <a:endParaRPr/>
          </a:p>
        </p:txBody>
      </p:sp>
      <p:sp>
        <p:nvSpPr>
          <p:cNvPr id="105" name="Text Placeholder 8"/>
          <p:cNvSpPr>
            <a:spLocks noGrp="1"/>
          </p:cNvSpPr>
          <p:nvPr>
            <p:ph type="body" sz="quarter" idx="21" hasCustomPrompt="1"/>
          </p:nvPr>
        </p:nvSpPr>
        <p:spPr>
          <a:xfrm>
            <a:off x="623886" y="3429001"/>
            <a:ext cx="4964114" cy="2808289"/>
          </a:xfrm>
          <a:prstGeom prst="rect">
            <a:avLst/>
          </a:prstGeom>
        </p:spPr>
        <p:txBody>
          <a:bodyPr lIns="0" tIns="0" rIns="0" bIns="0"/>
          <a:lstStyle>
            <a:lvl1pPr marL="228600" indent="-228600" defTabSz="269999">
              <a:lnSpc>
                <a:spcPct val="90000"/>
              </a:lnSpc>
              <a:spcBef>
                <a:spcPts val="1000"/>
              </a:spcBef>
              <a:buClr>
                <a:srgbClr val="FFFFFF"/>
              </a:buClr>
              <a:defRPr sz="2800"/>
            </a:lvl1pPr>
          </a:lstStyle>
          <a:p>
            <a:r>
              <a:t>First level
Second Level
Third level
Fourh level</a:t>
            </a:r>
          </a:p>
        </p:txBody>
      </p:sp>
      <p:sp>
        <p:nvSpPr>
          <p:cNvPr id="106" name="Teksti kohatäide 3"/>
          <p:cNvSpPr>
            <a:spLocks noGrp="1"/>
          </p:cNvSpPr>
          <p:nvPr>
            <p:ph type="body" sz="quarter" idx="22" hasCustomPrompt="1"/>
          </p:nvPr>
        </p:nvSpPr>
        <p:spPr>
          <a:xfrm>
            <a:off x="6096001" y="3429001"/>
            <a:ext cx="4964112" cy="2808289"/>
          </a:xfrm>
          <a:prstGeom prst="rect">
            <a:avLst/>
          </a:prstGeom>
        </p:spPr>
        <p:txBody>
          <a:bodyPr/>
          <a:lstStyle>
            <a:lvl1pPr marL="228600" indent="-228600" defTabSz="269999">
              <a:lnSpc>
                <a:spcPct val="90000"/>
              </a:lnSpc>
              <a:spcBef>
                <a:spcPts val="1000"/>
              </a:spcBef>
              <a:buClr>
                <a:srgbClr val="FFFFFF"/>
              </a:buClr>
              <a:defRPr sz="2800"/>
            </a:lvl1pPr>
          </a:lstStyle>
          <a:p>
            <a:r>
              <a:t>First level
Second Level
Third level
Fourh level</a:t>
            </a:r>
          </a:p>
        </p:txBody>
      </p:sp>
      <p:sp>
        <p:nvSpPr>
          <p:cNvPr id="107" name="Slide Number"/>
          <p:cNvSpPr txBox="1">
            <a:spLocks noGrp="1"/>
          </p:cNvSpPr>
          <p:nvPr>
            <p:ph type="sldNum" sz="quarter" idx="2"/>
          </p:nvPr>
        </p:nvSpPr>
        <p:spPr>
          <a:xfrm>
            <a:off x="10017894" y="6168383"/>
            <a:ext cx="329575" cy="375937"/>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30633480"/>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Section_Header_Image">
    <p:spTree>
      <p:nvGrpSpPr>
        <p:cNvPr id="1" name=""/>
        <p:cNvGrpSpPr/>
        <p:nvPr/>
      </p:nvGrpSpPr>
      <p:grpSpPr>
        <a:xfrm>
          <a:off x="0" y="0"/>
          <a:ext cx="0" cy="0"/>
          <a:chOff x="0" y="0"/>
          <a:chExt cx="0" cy="0"/>
        </a:xfrm>
      </p:grpSpPr>
      <p:sp>
        <p:nvSpPr>
          <p:cNvPr id="114" name="Picture Placeholder 3"/>
          <p:cNvSpPr>
            <a:spLocks noGrp="1"/>
          </p:cNvSpPr>
          <p:nvPr>
            <p:ph type="pic" idx="21"/>
          </p:nvPr>
        </p:nvSpPr>
        <p:spPr>
          <a:xfrm>
            <a:off x="0" y="0"/>
            <a:ext cx="12192000" cy="6858000"/>
          </a:xfrm>
          <a:prstGeom prst="rect">
            <a:avLst/>
          </a:prstGeom>
        </p:spPr>
        <p:txBody>
          <a:bodyPr lIns="91439" rIns="91439">
            <a:noAutofit/>
          </a:bodyPr>
          <a:lstStyle/>
          <a:p>
            <a:endParaRPr/>
          </a:p>
        </p:txBody>
      </p:sp>
      <p:sp>
        <p:nvSpPr>
          <p:cNvPr id="115" name="Title Text"/>
          <p:cNvSpPr txBox="1">
            <a:spLocks noGrp="1"/>
          </p:cNvSpPr>
          <p:nvPr>
            <p:ph type="title"/>
          </p:nvPr>
        </p:nvSpPr>
        <p:spPr>
          <a:xfrm>
            <a:off x="623887" y="658802"/>
            <a:ext cx="7559676" cy="1617675"/>
          </a:xfrm>
          <a:prstGeom prst="rect">
            <a:avLst/>
          </a:prstGeom>
        </p:spPr>
        <p:txBody>
          <a:bodyPr/>
          <a:lstStyle/>
          <a:p>
            <a:r>
              <a:t>Title Text</a:t>
            </a:r>
          </a:p>
        </p:txBody>
      </p:sp>
      <p:sp>
        <p:nvSpPr>
          <p:cNvPr id="116" name="Body Level One…"/>
          <p:cNvSpPr txBox="1">
            <a:spLocks noGrp="1"/>
          </p:cNvSpPr>
          <p:nvPr>
            <p:ph type="body" sz="quarter" idx="1" hasCustomPrompt="1"/>
          </p:nvPr>
        </p:nvSpPr>
        <p:spPr>
          <a:xfrm>
            <a:off x="11568114" y="3429001"/>
            <a:ext cx="360363" cy="2808289"/>
          </a:xfrm>
          <a:prstGeom prst="rect">
            <a:avLst/>
          </a:prstGeom>
        </p:spPr>
        <p:txBody>
          <a:bodyPr lIns="0" tIns="0" rIns="0" bIns="0"/>
          <a:lstStyle>
            <a:lvl1pPr marL="0" indent="0" defTabSz="269999">
              <a:lnSpc>
                <a:spcPct val="150000"/>
              </a:lnSpc>
              <a:spcBef>
                <a:spcPts val="400"/>
              </a:spcBef>
              <a:buSzTx/>
              <a:buFontTx/>
              <a:buNone/>
              <a:defRPr>
                <a:solidFill>
                  <a:srgbClr val="3B6149"/>
                </a:solidFill>
              </a:defRPr>
            </a:lvl1pPr>
            <a:lvl2pPr marL="0" indent="180975" defTabSz="269999">
              <a:lnSpc>
                <a:spcPct val="150000"/>
              </a:lnSpc>
              <a:spcBef>
                <a:spcPts val="400"/>
              </a:spcBef>
              <a:buSzTx/>
              <a:buFontTx/>
              <a:buNone/>
              <a:defRPr>
                <a:solidFill>
                  <a:srgbClr val="3B6149"/>
                </a:solidFill>
              </a:defRPr>
            </a:lvl2pPr>
            <a:lvl3pPr marL="0" indent="361950" defTabSz="269999">
              <a:lnSpc>
                <a:spcPct val="150000"/>
              </a:lnSpc>
              <a:spcBef>
                <a:spcPts val="400"/>
              </a:spcBef>
              <a:buSzTx/>
              <a:buFontTx/>
              <a:buNone/>
              <a:defRPr>
                <a:solidFill>
                  <a:srgbClr val="3B6149"/>
                </a:solidFill>
              </a:defRPr>
            </a:lvl3pPr>
            <a:lvl4pPr marL="0" indent="542925" defTabSz="269999">
              <a:lnSpc>
                <a:spcPct val="150000"/>
              </a:lnSpc>
              <a:spcBef>
                <a:spcPts val="400"/>
              </a:spcBef>
              <a:buSzTx/>
              <a:buFontTx/>
              <a:buNone/>
              <a:defRPr>
                <a:solidFill>
                  <a:srgbClr val="3B6149"/>
                </a:solidFill>
              </a:defRPr>
            </a:lvl4pPr>
            <a:lvl5pPr marL="0" indent="714375" defTabSz="269999">
              <a:lnSpc>
                <a:spcPct val="150000"/>
              </a:lnSpc>
              <a:spcBef>
                <a:spcPts val="400"/>
              </a:spcBef>
              <a:buSzTx/>
              <a:buFontTx/>
              <a:buNone/>
              <a:defRPr>
                <a:solidFill>
                  <a:srgbClr val="3B6149"/>
                </a:solidFill>
              </a:defRPr>
            </a:lvl5pPr>
          </a:lstStyle>
          <a:p>
            <a:r>
              <a:t>© Copyright</a:t>
            </a:r>
          </a:p>
          <a:p>
            <a:pPr lvl="1"/>
            <a:endParaRPr/>
          </a:p>
          <a:p>
            <a:pPr lvl="2"/>
            <a:endParaRPr/>
          </a:p>
          <a:p>
            <a:pPr lvl="3"/>
            <a:endParaRPr/>
          </a:p>
          <a:p>
            <a:pPr lvl="4"/>
            <a:endParaRPr/>
          </a:p>
        </p:txBody>
      </p:sp>
      <p:sp>
        <p:nvSpPr>
          <p:cNvPr id="117" name="Slide Number"/>
          <p:cNvSpPr txBox="1">
            <a:spLocks noGrp="1"/>
          </p:cNvSpPr>
          <p:nvPr>
            <p:ph type="sldNum" sz="quarter" idx="2"/>
          </p:nvPr>
        </p:nvSpPr>
        <p:spPr>
          <a:xfrm>
            <a:off x="10017894" y="6168383"/>
            <a:ext cx="329575" cy="375937"/>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67513844"/>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2_Title + Subheading + Text + Graph">
    <p:spTree>
      <p:nvGrpSpPr>
        <p:cNvPr id="1" name=""/>
        <p:cNvGrpSpPr/>
        <p:nvPr/>
      </p:nvGrpSpPr>
      <p:grpSpPr>
        <a:xfrm>
          <a:off x="0" y="0"/>
          <a:ext cx="0" cy="0"/>
          <a:chOff x="0" y="0"/>
          <a:chExt cx="0" cy="0"/>
        </a:xfrm>
      </p:grpSpPr>
      <p:sp>
        <p:nvSpPr>
          <p:cNvPr id="124" name="Title Text"/>
          <p:cNvSpPr txBox="1">
            <a:spLocks noGrp="1"/>
          </p:cNvSpPr>
          <p:nvPr>
            <p:ph type="title"/>
          </p:nvPr>
        </p:nvSpPr>
        <p:spPr>
          <a:xfrm>
            <a:off x="623887" y="658802"/>
            <a:ext cx="5472114" cy="969975"/>
          </a:xfrm>
          <a:prstGeom prst="rect">
            <a:avLst/>
          </a:prstGeom>
        </p:spPr>
        <p:txBody>
          <a:bodyPr/>
          <a:lstStyle/>
          <a:p>
            <a:r>
              <a:t>Title Text</a:t>
            </a:r>
          </a:p>
        </p:txBody>
      </p:sp>
      <p:sp>
        <p:nvSpPr>
          <p:cNvPr id="125" name="Body Level One…"/>
          <p:cNvSpPr txBox="1">
            <a:spLocks noGrp="1"/>
          </p:cNvSpPr>
          <p:nvPr>
            <p:ph type="body" sz="half" idx="1" hasCustomPrompt="1"/>
          </p:nvPr>
        </p:nvSpPr>
        <p:spPr>
          <a:xfrm>
            <a:off x="623887" y="1628776"/>
            <a:ext cx="7559676" cy="2505075"/>
          </a:xfrm>
          <a:prstGeom prst="rect">
            <a:avLst/>
          </a:prstGeom>
        </p:spPr>
        <p:txBody>
          <a:bodyPr lIns="0" tIns="0" rIns="0" bIns="0"/>
          <a:lstStyle>
            <a:lvl1pPr marL="218536" indent="-217636">
              <a:buClr>
                <a:srgbClr val="000000"/>
              </a:buClr>
              <a:buFont typeface="Aino Regular"/>
              <a:buChar char="+"/>
            </a:lvl1pPr>
            <a:lvl2pPr marL="0" indent="180975">
              <a:buClr>
                <a:srgbClr val="000000"/>
              </a:buClr>
              <a:buSzTx/>
              <a:buFont typeface="Aino Regular"/>
              <a:buNone/>
            </a:lvl2pPr>
            <a:lvl3pPr marL="0" indent="361950">
              <a:buClr>
                <a:srgbClr val="000000"/>
              </a:buClr>
              <a:buSzTx/>
              <a:buFont typeface="Aino Regular"/>
              <a:buNone/>
            </a:lvl3pPr>
            <a:lvl4pPr marL="0" indent="542925">
              <a:buClr>
                <a:srgbClr val="000000"/>
              </a:buClr>
              <a:buSzTx/>
              <a:buFont typeface="Aino Regular"/>
              <a:buNone/>
            </a:lvl4pPr>
            <a:lvl5pPr marL="0" indent="714375">
              <a:buClr>
                <a:srgbClr val="000000"/>
              </a:buClr>
              <a:buSzTx/>
              <a:buFont typeface="Aino Regular"/>
              <a:buNone/>
            </a:lvl5pPr>
          </a:lstStyle>
          <a:p>
            <a:r>
              <a:t>Click to edit Master subtitle style</a:t>
            </a:r>
          </a:p>
          <a:p>
            <a:pPr lvl="1"/>
            <a:endParaRPr/>
          </a:p>
          <a:p>
            <a:pPr lvl="2"/>
            <a:endParaRPr/>
          </a:p>
          <a:p>
            <a:pPr lvl="3"/>
            <a:endParaRPr/>
          </a:p>
          <a:p>
            <a:pPr lvl="4"/>
            <a:endParaRPr/>
          </a:p>
        </p:txBody>
      </p:sp>
      <p:sp>
        <p:nvSpPr>
          <p:cNvPr id="126" name="Text Placeholder 6"/>
          <p:cNvSpPr>
            <a:spLocks noGrp="1"/>
          </p:cNvSpPr>
          <p:nvPr>
            <p:ph type="body" sz="quarter" idx="21" hasCustomPrompt="1"/>
          </p:nvPr>
        </p:nvSpPr>
        <p:spPr>
          <a:xfrm>
            <a:off x="623887" y="4724401"/>
            <a:ext cx="7559676" cy="1512888"/>
          </a:xfrm>
          <a:prstGeom prst="rect">
            <a:avLst/>
          </a:prstGeom>
        </p:spPr>
        <p:txBody>
          <a:bodyPr lIns="0" tIns="0" rIns="0" bIns="0" anchor="b"/>
          <a:lstStyle>
            <a:lvl1pPr marL="0" indent="900" defTabSz="269999">
              <a:lnSpc>
                <a:spcPct val="90000"/>
              </a:lnSpc>
              <a:spcBef>
                <a:spcPts val="1200"/>
              </a:spcBef>
              <a:buSzTx/>
              <a:buFontTx/>
              <a:buNone/>
              <a:defRPr>
                <a:solidFill>
                  <a:srgbClr val="3B6149"/>
                </a:solidFill>
              </a:defRPr>
            </a:lvl1pPr>
          </a:lstStyle>
          <a:p>
            <a:r>
              <a:t>Click to edit Master subtitle style</a:t>
            </a:r>
          </a:p>
        </p:txBody>
      </p:sp>
      <p:sp>
        <p:nvSpPr>
          <p:cNvPr id="127" name="Slide Number"/>
          <p:cNvSpPr txBox="1">
            <a:spLocks noGrp="1"/>
          </p:cNvSpPr>
          <p:nvPr>
            <p:ph type="sldNum" sz="quarter" idx="2"/>
          </p:nvPr>
        </p:nvSpPr>
        <p:spPr>
          <a:xfrm>
            <a:off x="10017894" y="6168383"/>
            <a:ext cx="329575" cy="375937"/>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03077641"/>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34" name="Title Text"/>
          <p:cNvSpPr txBox="1">
            <a:spLocks noGrp="1"/>
          </p:cNvSpPr>
          <p:nvPr>
            <p:ph type="title"/>
          </p:nvPr>
        </p:nvSpPr>
        <p:spPr>
          <a:xfrm>
            <a:off x="1524000" y="1122362"/>
            <a:ext cx="9144000" cy="2387601"/>
          </a:xfrm>
          <a:prstGeom prst="rect">
            <a:avLst/>
          </a:prstGeom>
        </p:spPr>
        <p:txBody>
          <a:bodyPr lIns="45718" tIns="45718" rIns="45718" bIns="45718" anchor="b"/>
          <a:lstStyle/>
          <a:p>
            <a:r>
              <a:t>Title Text</a:t>
            </a:r>
          </a:p>
        </p:txBody>
      </p:sp>
      <p:sp>
        <p:nvSpPr>
          <p:cNvPr id="135" name="Body Level One…"/>
          <p:cNvSpPr txBox="1">
            <a:spLocks noGrp="1"/>
          </p:cNvSpPr>
          <p:nvPr>
            <p:ph type="body" sz="quarter" idx="1"/>
          </p:nvPr>
        </p:nvSpPr>
        <p:spPr>
          <a:xfrm>
            <a:off x="1524000" y="3602037"/>
            <a:ext cx="9144000" cy="1655764"/>
          </a:xfrm>
          <a:prstGeom prst="rect">
            <a:avLst/>
          </a:prstGeom>
        </p:spPr>
        <p:txBody>
          <a:bodyPr lIns="45718" tIns="45718" rIns="45718" bIns="45718"/>
          <a:lstStyle>
            <a:lvl1pPr marL="0" indent="0" defTabSz="269999">
              <a:lnSpc>
                <a:spcPct val="150000"/>
              </a:lnSpc>
              <a:spcBef>
                <a:spcPts val="400"/>
              </a:spcBef>
              <a:buSzTx/>
              <a:buFontTx/>
              <a:buNone/>
              <a:defRPr>
                <a:solidFill>
                  <a:srgbClr val="3B6149"/>
                </a:solidFill>
              </a:defRPr>
            </a:lvl1pPr>
            <a:lvl2pPr marL="0" indent="0" defTabSz="269999">
              <a:lnSpc>
                <a:spcPct val="150000"/>
              </a:lnSpc>
              <a:spcBef>
                <a:spcPts val="400"/>
              </a:spcBef>
              <a:buSzTx/>
              <a:buFontTx/>
              <a:buNone/>
              <a:defRPr>
                <a:solidFill>
                  <a:srgbClr val="3B6149"/>
                </a:solidFill>
              </a:defRPr>
            </a:lvl2pPr>
            <a:lvl3pPr marL="0" indent="0" defTabSz="269999">
              <a:lnSpc>
                <a:spcPct val="150000"/>
              </a:lnSpc>
              <a:spcBef>
                <a:spcPts val="400"/>
              </a:spcBef>
              <a:buSzTx/>
              <a:buFontTx/>
              <a:buNone/>
              <a:defRPr>
                <a:solidFill>
                  <a:srgbClr val="3B6149"/>
                </a:solidFill>
              </a:defRPr>
            </a:lvl3pPr>
            <a:lvl4pPr marL="0" indent="0" defTabSz="269999">
              <a:lnSpc>
                <a:spcPct val="150000"/>
              </a:lnSpc>
              <a:spcBef>
                <a:spcPts val="400"/>
              </a:spcBef>
              <a:buSzTx/>
              <a:buFontTx/>
              <a:buNone/>
              <a:defRPr>
                <a:solidFill>
                  <a:srgbClr val="3B6149"/>
                </a:solidFill>
              </a:defRPr>
            </a:lvl4pPr>
            <a:lvl5pPr marL="0" indent="0" defTabSz="269999">
              <a:lnSpc>
                <a:spcPct val="150000"/>
              </a:lnSpc>
              <a:spcBef>
                <a:spcPts val="400"/>
              </a:spcBef>
              <a:buSzTx/>
              <a:buFontTx/>
              <a:buNone/>
              <a:defRPr>
                <a:solidFill>
                  <a:srgbClr val="3B6149"/>
                </a:solidFill>
              </a:defRPr>
            </a:lvl5pPr>
          </a:lstStyle>
          <a:p>
            <a:r>
              <a:t>Body Level One</a:t>
            </a:r>
          </a:p>
          <a:p>
            <a:pPr lvl="1"/>
            <a:r>
              <a:t>Body Level Two</a:t>
            </a:r>
          </a:p>
          <a:p>
            <a:pPr lvl="2"/>
            <a:r>
              <a:t>Body Level Three</a:t>
            </a:r>
          </a:p>
          <a:p>
            <a:pPr lvl="3"/>
            <a:r>
              <a:t>Body Level Four</a:t>
            </a:r>
          </a:p>
          <a:p>
            <a:pPr lvl="4"/>
            <a:r>
              <a:t>Body Level Five</a:t>
            </a:r>
          </a:p>
        </p:txBody>
      </p:sp>
      <p:sp>
        <p:nvSpPr>
          <p:cNvPr id="136" name="Slide Number"/>
          <p:cNvSpPr txBox="1">
            <a:spLocks noGrp="1"/>
          </p:cNvSpPr>
          <p:nvPr>
            <p:ph type="sldNum" sz="quarter" idx="2"/>
          </p:nvPr>
        </p:nvSpPr>
        <p:spPr>
          <a:xfrm>
            <a:off x="11369022" y="6375185"/>
            <a:ext cx="329573" cy="327458"/>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673297838"/>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43" name="Title Text"/>
          <p:cNvSpPr txBox="1">
            <a:spLocks noGrp="1"/>
          </p:cNvSpPr>
          <p:nvPr>
            <p:ph type="title"/>
          </p:nvPr>
        </p:nvSpPr>
        <p:spPr>
          <a:prstGeom prst="rect">
            <a:avLst/>
          </a:prstGeom>
        </p:spPr>
        <p:txBody>
          <a:bodyPr lIns="45718" tIns="45718" rIns="45718" bIns="45718"/>
          <a:lstStyle/>
          <a:p>
            <a:r>
              <a:t>Title Text</a:t>
            </a:r>
          </a:p>
        </p:txBody>
      </p:sp>
      <p:sp>
        <p:nvSpPr>
          <p:cNvPr id="144" name="Body Level One…"/>
          <p:cNvSpPr txBox="1">
            <a:spLocks noGrp="1"/>
          </p:cNvSpPr>
          <p:nvPr>
            <p:ph type="body" idx="1"/>
          </p:nvPr>
        </p:nvSpPr>
        <p:spPr>
          <a:prstGeom prst="rect">
            <a:avLst/>
          </a:prstGeom>
        </p:spPr>
        <p:txBody>
          <a:bodyPr lIns="45718" tIns="45718" rIns="45718" bIns="45718"/>
          <a:lstStyle>
            <a:lvl3pPr marL="1074419" indent="-160019"/>
          </a:lstStyle>
          <a:p>
            <a:r>
              <a:t>Body Level One</a:t>
            </a:r>
          </a:p>
          <a:p>
            <a:pPr lvl="1"/>
            <a:r>
              <a:t>Body Level Two</a:t>
            </a:r>
          </a:p>
          <a:p>
            <a:pPr lvl="2"/>
            <a:r>
              <a:t>Body Level Three</a:t>
            </a:r>
          </a:p>
          <a:p>
            <a:pPr lvl="3"/>
            <a:r>
              <a:t>Body Level Four</a:t>
            </a:r>
          </a:p>
          <a:p>
            <a:pPr lvl="4"/>
            <a:r>
              <a:t>Body Level Five</a:t>
            </a:r>
          </a:p>
        </p:txBody>
      </p:sp>
      <p:sp>
        <p:nvSpPr>
          <p:cNvPr id="145" name="Slide Number"/>
          <p:cNvSpPr txBox="1">
            <a:spLocks noGrp="1"/>
          </p:cNvSpPr>
          <p:nvPr>
            <p:ph type="sldNum" sz="quarter" idx="2"/>
          </p:nvPr>
        </p:nvSpPr>
        <p:spPr>
          <a:xfrm>
            <a:off x="11369022" y="6375185"/>
            <a:ext cx="329573" cy="327458"/>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4208127807"/>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52" name="Title Text"/>
          <p:cNvSpPr txBox="1">
            <a:spLocks noGrp="1"/>
          </p:cNvSpPr>
          <p:nvPr>
            <p:ph type="title"/>
          </p:nvPr>
        </p:nvSpPr>
        <p:spPr>
          <a:xfrm>
            <a:off x="831850" y="1709738"/>
            <a:ext cx="10515600" cy="2852737"/>
          </a:xfrm>
          <a:prstGeom prst="rect">
            <a:avLst/>
          </a:prstGeom>
        </p:spPr>
        <p:txBody>
          <a:bodyPr lIns="45718" tIns="45718" rIns="45718" bIns="45718" anchor="b"/>
          <a:lstStyle/>
          <a:p>
            <a:r>
              <a:t>Title Text</a:t>
            </a:r>
          </a:p>
        </p:txBody>
      </p:sp>
      <p:sp>
        <p:nvSpPr>
          <p:cNvPr id="153" name="Body Level One…"/>
          <p:cNvSpPr txBox="1">
            <a:spLocks noGrp="1"/>
          </p:cNvSpPr>
          <p:nvPr>
            <p:ph type="body" sz="quarter" idx="1"/>
          </p:nvPr>
        </p:nvSpPr>
        <p:spPr>
          <a:xfrm>
            <a:off x="831850" y="4589463"/>
            <a:ext cx="10515600" cy="1500189"/>
          </a:xfrm>
          <a:prstGeom prst="rect">
            <a:avLst/>
          </a:prstGeom>
        </p:spPr>
        <p:txBody>
          <a:bodyPr lIns="45718" tIns="45718" rIns="45718" bIns="45718"/>
          <a:lstStyle>
            <a:lvl1pPr marL="0" indent="0" defTabSz="269999">
              <a:lnSpc>
                <a:spcPct val="150000"/>
              </a:lnSpc>
              <a:spcBef>
                <a:spcPts val="400"/>
              </a:spcBef>
              <a:buSzTx/>
              <a:buFontTx/>
              <a:buNone/>
              <a:defRPr>
                <a:solidFill>
                  <a:srgbClr val="3B6149"/>
                </a:solidFill>
              </a:defRPr>
            </a:lvl1pPr>
            <a:lvl2pPr marL="0" indent="0" defTabSz="269999">
              <a:lnSpc>
                <a:spcPct val="150000"/>
              </a:lnSpc>
              <a:spcBef>
                <a:spcPts val="400"/>
              </a:spcBef>
              <a:buSzTx/>
              <a:buFontTx/>
              <a:buNone/>
              <a:defRPr>
                <a:solidFill>
                  <a:srgbClr val="3B6149"/>
                </a:solidFill>
              </a:defRPr>
            </a:lvl2pPr>
            <a:lvl3pPr marL="0" indent="0" defTabSz="269999">
              <a:lnSpc>
                <a:spcPct val="150000"/>
              </a:lnSpc>
              <a:spcBef>
                <a:spcPts val="400"/>
              </a:spcBef>
              <a:buSzTx/>
              <a:buFontTx/>
              <a:buNone/>
              <a:defRPr>
                <a:solidFill>
                  <a:srgbClr val="3B6149"/>
                </a:solidFill>
              </a:defRPr>
            </a:lvl3pPr>
            <a:lvl4pPr marL="0" indent="0" defTabSz="269999">
              <a:lnSpc>
                <a:spcPct val="150000"/>
              </a:lnSpc>
              <a:spcBef>
                <a:spcPts val="400"/>
              </a:spcBef>
              <a:buSzTx/>
              <a:buFontTx/>
              <a:buNone/>
              <a:defRPr>
                <a:solidFill>
                  <a:srgbClr val="3B6149"/>
                </a:solidFill>
              </a:defRPr>
            </a:lvl4pPr>
            <a:lvl5pPr marL="0" indent="0" defTabSz="269999">
              <a:lnSpc>
                <a:spcPct val="150000"/>
              </a:lnSpc>
              <a:spcBef>
                <a:spcPts val="400"/>
              </a:spcBef>
              <a:buSzTx/>
              <a:buFontTx/>
              <a:buNone/>
              <a:defRPr>
                <a:solidFill>
                  <a:srgbClr val="3B6149"/>
                </a:solidFill>
              </a:defRPr>
            </a:lvl5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11369022" y="6375185"/>
            <a:ext cx="329573" cy="327458"/>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292979038"/>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61" name="Title Text"/>
          <p:cNvSpPr txBox="1">
            <a:spLocks noGrp="1"/>
          </p:cNvSpPr>
          <p:nvPr>
            <p:ph type="title"/>
          </p:nvPr>
        </p:nvSpPr>
        <p:spPr>
          <a:prstGeom prst="rect">
            <a:avLst/>
          </a:prstGeom>
        </p:spPr>
        <p:txBody>
          <a:bodyPr lIns="45718" tIns="45718" rIns="45718" bIns="45718"/>
          <a:lstStyle/>
          <a:p>
            <a:r>
              <a:t>Title Text</a:t>
            </a:r>
          </a:p>
        </p:txBody>
      </p:sp>
      <p:sp>
        <p:nvSpPr>
          <p:cNvPr id="162" name="Body Level One…"/>
          <p:cNvSpPr txBox="1">
            <a:spLocks noGrp="1"/>
          </p:cNvSpPr>
          <p:nvPr>
            <p:ph type="body" sz="half" idx="1"/>
          </p:nvPr>
        </p:nvSpPr>
        <p:spPr>
          <a:xfrm>
            <a:off x="838200" y="1825625"/>
            <a:ext cx="5181600" cy="4351338"/>
          </a:xfrm>
          <a:prstGeom prst="rect">
            <a:avLst/>
          </a:prstGeom>
        </p:spPr>
        <p:txBody>
          <a:bodyPr lIns="45718" tIns="45718" rIns="45718" bIns="45718"/>
          <a:lstStyle>
            <a:lvl3pPr marL="1074419" indent="-160019"/>
          </a:lstStyle>
          <a:p>
            <a:r>
              <a:t>Body Level One</a:t>
            </a:r>
          </a:p>
          <a:p>
            <a:pPr lvl="1"/>
            <a:r>
              <a:t>Body Level Two</a:t>
            </a:r>
          </a:p>
          <a:p>
            <a:pPr lvl="2"/>
            <a:r>
              <a:t>Body Level Three</a:t>
            </a:r>
          </a:p>
          <a:p>
            <a:pPr lvl="3"/>
            <a:r>
              <a:t>Body Level Four</a:t>
            </a:r>
          </a:p>
          <a:p>
            <a:pPr lvl="4"/>
            <a:r>
              <a:t>Body Level Five</a:t>
            </a:r>
          </a:p>
        </p:txBody>
      </p:sp>
      <p:sp>
        <p:nvSpPr>
          <p:cNvPr id="163" name="Slide Number"/>
          <p:cNvSpPr txBox="1">
            <a:spLocks noGrp="1"/>
          </p:cNvSpPr>
          <p:nvPr>
            <p:ph type="sldNum" sz="quarter" idx="2"/>
          </p:nvPr>
        </p:nvSpPr>
        <p:spPr>
          <a:xfrm>
            <a:off x="11369022" y="6375185"/>
            <a:ext cx="329573" cy="327458"/>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204502197"/>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70" name="Title Text"/>
          <p:cNvSpPr txBox="1">
            <a:spLocks noGrp="1"/>
          </p:cNvSpPr>
          <p:nvPr>
            <p:ph type="title"/>
          </p:nvPr>
        </p:nvSpPr>
        <p:spPr>
          <a:xfrm>
            <a:off x="839787" y="365126"/>
            <a:ext cx="10515601" cy="1325563"/>
          </a:xfrm>
          <a:prstGeom prst="rect">
            <a:avLst/>
          </a:prstGeom>
        </p:spPr>
        <p:txBody>
          <a:bodyPr lIns="45718" tIns="45718" rIns="45718" bIns="45718"/>
          <a:lstStyle/>
          <a:p>
            <a:r>
              <a:t>Title Text</a:t>
            </a:r>
          </a:p>
        </p:txBody>
      </p:sp>
      <p:sp>
        <p:nvSpPr>
          <p:cNvPr id="171" name="Body Level One…"/>
          <p:cNvSpPr txBox="1">
            <a:spLocks noGrp="1"/>
          </p:cNvSpPr>
          <p:nvPr>
            <p:ph type="body" sz="quarter" idx="1"/>
          </p:nvPr>
        </p:nvSpPr>
        <p:spPr>
          <a:xfrm>
            <a:off x="839787" y="1681163"/>
            <a:ext cx="5157790" cy="823914"/>
          </a:xfrm>
          <a:prstGeom prst="rect">
            <a:avLst/>
          </a:prstGeom>
        </p:spPr>
        <p:txBody>
          <a:bodyPr lIns="45718" tIns="45718" rIns="45718" bIns="45718" anchor="b"/>
          <a:lstStyle>
            <a:lvl1pPr marL="0" indent="0" defTabSz="269999">
              <a:lnSpc>
                <a:spcPct val="150000"/>
              </a:lnSpc>
              <a:spcBef>
                <a:spcPts val="400"/>
              </a:spcBef>
              <a:buSzTx/>
              <a:buFontTx/>
              <a:buNone/>
              <a:defRPr>
                <a:solidFill>
                  <a:srgbClr val="3B6149"/>
                </a:solidFill>
              </a:defRPr>
            </a:lvl1pPr>
            <a:lvl2pPr marL="0" indent="0" defTabSz="269999">
              <a:lnSpc>
                <a:spcPct val="150000"/>
              </a:lnSpc>
              <a:spcBef>
                <a:spcPts val="400"/>
              </a:spcBef>
              <a:buSzTx/>
              <a:buFontTx/>
              <a:buNone/>
              <a:defRPr>
                <a:solidFill>
                  <a:srgbClr val="3B6149"/>
                </a:solidFill>
              </a:defRPr>
            </a:lvl2pPr>
            <a:lvl3pPr marL="0" indent="0" defTabSz="269999">
              <a:lnSpc>
                <a:spcPct val="150000"/>
              </a:lnSpc>
              <a:spcBef>
                <a:spcPts val="400"/>
              </a:spcBef>
              <a:buSzTx/>
              <a:buFontTx/>
              <a:buNone/>
              <a:defRPr>
                <a:solidFill>
                  <a:srgbClr val="3B6149"/>
                </a:solidFill>
              </a:defRPr>
            </a:lvl3pPr>
            <a:lvl4pPr marL="0" indent="0" defTabSz="269999">
              <a:lnSpc>
                <a:spcPct val="150000"/>
              </a:lnSpc>
              <a:spcBef>
                <a:spcPts val="400"/>
              </a:spcBef>
              <a:buSzTx/>
              <a:buFontTx/>
              <a:buNone/>
              <a:defRPr>
                <a:solidFill>
                  <a:srgbClr val="3B6149"/>
                </a:solidFill>
              </a:defRPr>
            </a:lvl4pPr>
            <a:lvl5pPr marL="0" indent="0" defTabSz="269999">
              <a:lnSpc>
                <a:spcPct val="150000"/>
              </a:lnSpc>
              <a:spcBef>
                <a:spcPts val="400"/>
              </a:spcBef>
              <a:buSzTx/>
              <a:buFontTx/>
              <a:buNone/>
              <a:defRPr>
                <a:solidFill>
                  <a:srgbClr val="3B6149"/>
                </a:solidFill>
              </a:defRPr>
            </a:lvl5pPr>
          </a:lstStyle>
          <a:p>
            <a:r>
              <a:t>Body Level One</a:t>
            </a:r>
          </a:p>
          <a:p>
            <a:pPr lvl="1"/>
            <a:r>
              <a:t>Body Level Two</a:t>
            </a:r>
          </a:p>
          <a:p>
            <a:pPr lvl="2"/>
            <a:r>
              <a:t>Body Level Three</a:t>
            </a:r>
          </a:p>
          <a:p>
            <a:pPr lvl="3"/>
            <a:r>
              <a:t>Body Level Four</a:t>
            </a:r>
          </a:p>
          <a:p>
            <a:pPr lvl="4"/>
            <a:r>
              <a:t>Body Level Five</a:t>
            </a:r>
          </a:p>
        </p:txBody>
      </p:sp>
      <p:sp>
        <p:nvSpPr>
          <p:cNvPr id="172" name="Text Placeholder 4"/>
          <p:cNvSpPr>
            <a:spLocks noGrp="1"/>
          </p:cNvSpPr>
          <p:nvPr>
            <p:ph type="body" sz="quarter" idx="21"/>
          </p:nvPr>
        </p:nvSpPr>
        <p:spPr>
          <a:xfrm>
            <a:off x="6172200" y="1681163"/>
            <a:ext cx="5183188" cy="823914"/>
          </a:xfrm>
          <a:prstGeom prst="rect">
            <a:avLst/>
          </a:prstGeom>
        </p:spPr>
        <p:txBody>
          <a:bodyPr lIns="45718" tIns="45718" rIns="45718" bIns="45718" anchor="b"/>
          <a:lstStyle>
            <a:lvl1pPr marL="114300" indent="-114300" defTabSz="135000">
              <a:lnSpc>
                <a:spcPct val="90000"/>
              </a:lnSpc>
              <a:spcBef>
                <a:spcPts val="500"/>
              </a:spcBef>
              <a:defRPr sz="2800">
                <a:solidFill>
                  <a:srgbClr val="3B6149"/>
                </a:solidFill>
              </a:defRPr>
            </a:lvl1pPr>
          </a:lstStyle>
          <a:p>
            <a:pPr marL="228600" indent="-228600" defTabSz="269999">
              <a:lnSpc>
                <a:spcPct val="90000"/>
              </a:lnSpc>
              <a:spcBef>
                <a:spcPts val="1000"/>
              </a:spcBef>
              <a:defRPr sz="2800">
                <a:solidFill>
                  <a:srgbClr val="3B6149"/>
                </a:solidFill>
              </a:defRPr>
            </a:pPr>
            <a:endParaRPr/>
          </a:p>
        </p:txBody>
      </p:sp>
      <p:sp>
        <p:nvSpPr>
          <p:cNvPr id="173" name="Slide Number"/>
          <p:cNvSpPr txBox="1">
            <a:spLocks noGrp="1"/>
          </p:cNvSpPr>
          <p:nvPr>
            <p:ph type="sldNum" sz="quarter" idx="2"/>
          </p:nvPr>
        </p:nvSpPr>
        <p:spPr>
          <a:xfrm>
            <a:off x="11369022" y="6375185"/>
            <a:ext cx="329573" cy="327458"/>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624266850"/>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80" name="Title Text"/>
          <p:cNvSpPr txBox="1">
            <a:spLocks noGrp="1"/>
          </p:cNvSpPr>
          <p:nvPr>
            <p:ph type="title"/>
          </p:nvPr>
        </p:nvSpPr>
        <p:spPr>
          <a:prstGeom prst="rect">
            <a:avLst/>
          </a:prstGeom>
        </p:spPr>
        <p:txBody>
          <a:bodyPr lIns="45718" tIns="45718" rIns="45718" bIns="45718"/>
          <a:lstStyle/>
          <a:p>
            <a:r>
              <a:t>Title Text</a:t>
            </a:r>
          </a:p>
        </p:txBody>
      </p:sp>
      <p:sp>
        <p:nvSpPr>
          <p:cNvPr id="181" name="Slide Number"/>
          <p:cNvSpPr txBox="1">
            <a:spLocks noGrp="1"/>
          </p:cNvSpPr>
          <p:nvPr>
            <p:ph type="sldNum" sz="quarter" idx="2"/>
          </p:nvPr>
        </p:nvSpPr>
        <p:spPr>
          <a:xfrm>
            <a:off x="11369022" y="6375185"/>
            <a:ext cx="329573" cy="327458"/>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442628359"/>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88" name="Slide Number"/>
          <p:cNvSpPr txBox="1">
            <a:spLocks noGrp="1"/>
          </p:cNvSpPr>
          <p:nvPr>
            <p:ph type="sldNum" sz="quarter" idx="2"/>
          </p:nvPr>
        </p:nvSpPr>
        <p:spPr>
          <a:xfrm>
            <a:off x="11369022" y="6375185"/>
            <a:ext cx="329573" cy="327458"/>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083329541"/>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152" name="Title Text"/>
          <p:cNvSpPr txBox="1">
            <a:spLocks noGrp="1"/>
          </p:cNvSpPr>
          <p:nvPr>
            <p:ph type="title"/>
          </p:nvPr>
        </p:nvSpPr>
        <p:spPr>
          <a:xfrm>
            <a:off x="831850" y="1709738"/>
            <a:ext cx="10515600" cy="2852737"/>
          </a:xfrm>
          <a:prstGeom prst="rect">
            <a:avLst/>
          </a:prstGeom>
        </p:spPr>
        <p:txBody>
          <a:bodyPr lIns="45718" tIns="45718" rIns="45718" bIns="45718" anchor="b"/>
          <a:lstStyle/>
          <a:p>
            <a:r>
              <a:t>Title Text</a:t>
            </a:r>
          </a:p>
        </p:txBody>
      </p:sp>
      <p:sp>
        <p:nvSpPr>
          <p:cNvPr id="153" name="Body Level One…"/>
          <p:cNvSpPr txBox="1">
            <a:spLocks noGrp="1"/>
          </p:cNvSpPr>
          <p:nvPr>
            <p:ph type="body" sz="quarter" idx="1"/>
          </p:nvPr>
        </p:nvSpPr>
        <p:spPr>
          <a:xfrm>
            <a:off x="831850" y="4589462"/>
            <a:ext cx="10515600" cy="1500189"/>
          </a:xfrm>
          <a:prstGeom prst="rect">
            <a:avLst/>
          </a:prstGeom>
        </p:spPr>
        <p:txBody>
          <a:bodyPr lIns="45718" tIns="45718" rIns="45718" bIns="45718"/>
          <a:lstStyle>
            <a:lvl1pPr marL="0" indent="0" defTabSz="269999">
              <a:lnSpc>
                <a:spcPct val="150000"/>
              </a:lnSpc>
              <a:spcBef>
                <a:spcPts val="400"/>
              </a:spcBef>
              <a:buSzTx/>
              <a:buFontTx/>
              <a:buNone/>
              <a:defRPr>
                <a:solidFill>
                  <a:srgbClr val="3B6149"/>
                </a:solidFill>
              </a:defRPr>
            </a:lvl1pPr>
            <a:lvl2pPr marL="0" indent="0" defTabSz="269999">
              <a:lnSpc>
                <a:spcPct val="150000"/>
              </a:lnSpc>
              <a:spcBef>
                <a:spcPts val="400"/>
              </a:spcBef>
              <a:buSzTx/>
              <a:buFontTx/>
              <a:buNone/>
              <a:defRPr>
                <a:solidFill>
                  <a:srgbClr val="3B6149"/>
                </a:solidFill>
              </a:defRPr>
            </a:lvl2pPr>
            <a:lvl3pPr marL="0" indent="0" defTabSz="269999">
              <a:lnSpc>
                <a:spcPct val="150000"/>
              </a:lnSpc>
              <a:spcBef>
                <a:spcPts val="400"/>
              </a:spcBef>
              <a:buSzTx/>
              <a:buFontTx/>
              <a:buNone/>
              <a:defRPr>
                <a:solidFill>
                  <a:srgbClr val="3B6149"/>
                </a:solidFill>
              </a:defRPr>
            </a:lvl3pPr>
            <a:lvl4pPr marL="0" indent="0" defTabSz="269999">
              <a:lnSpc>
                <a:spcPct val="150000"/>
              </a:lnSpc>
              <a:spcBef>
                <a:spcPts val="400"/>
              </a:spcBef>
              <a:buSzTx/>
              <a:buFontTx/>
              <a:buNone/>
              <a:defRPr>
                <a:solidFill>
                  <a:srgbClr val="3B6149"/>
                </a:solidFill>
              </a:defRPr>
            </a:lvl4pPr>
            <a:lvl5pPr marL="0" indent="0" defTabSz="269999">
              <a:lnSpc>
                <a:spcPct val="150000"/>
              </a:lnSpc>
              <a:spcBef>
                <a:spcPts val="400"/>
              </a:spcBef>
              <a:buSzTx/>
              <a:buFontTx/>
              <a:buNone/>
              <a:defRPr>
                <a:solidFill>
                  <a:srgbClr val="3B6149"/>
                </a:solidFill>
              </a:defRPr>
            </a:lvl5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11353800" y="6404928"/>
            <a:ext cx="314654" cy="267969"/>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1_Content_Blue_Image">
    <p:bg>
      <p:bgPr>
        <a:solidFill>
          <a:schemeClr val="accent1"/>
        </a:solidFill>
        <a:effectLst/>
      </p:bgPr>
    </p:bg>
    <p:spTree>
      <p:nvGrpSpPr>
        <p:cNvPr id="1" name=""/>
        <p:cNvGrpSpPr/>
        <p:nvPr/>
      </p:nvGrpSpPr>
      <p:grpSpPr>
        <a:xfrm>
          <a:off x="0" y="0"/>
          <a:ext cx="0" cy="0"/>
          <a:chOff x="0" y="0"/>
          <a:chExt cx="0" cy="0"/>
        </a:xfrm>
      </p:grpSpPr>
      <p:sp>
        <p:nvSpPr>
          <p:cNvPr id="195" name="Pildi kohatäide 3"/>
          <p:cNvSpPr>
            <a:spLocks noGrp="1"/>
          </p:cNvSpPr>
          <p:nvPr>
            <p:ph type="pic" idx="21"/>
          </p:nvPr>
        </p:nvSpPr>
        <p:spPr>
          <a:xfrm>
            <a:off x="0" y="0"/>
            <a:ext cx="12192000" cy="6858000"/>
          </a:xfrm>
          <a:prstGeom prst="rect">
            <a:avLst/>
          </a:prstGeom>
        </p:spPr>
        <p:txBody>
          <a:bodyPr lIns="91439" rIns="91439">
            <a:noAutofit/>
          </a:bodyPr>
          <a:lstStyle/>
          <a:p>
            <a:endParaRPr/>
          </a:p>
        </p:txBody>
      </p:sp>
      <p:sp>
        <p:nvSpPr>
          <p:cNvPr id="196" name="Title Text"/>
          <p:cNvSpPr txBox="1">
            <a:spLocks noGrp="1"/>
          </p:cNvSpPr>
          <p:nvPr>
            <p:ph type="title"/>
          </p:nvPr>
        </p:nvSpPr>
        <p:spPr>
          <a:xfrm>
            <a:off x="623887" y="658801"/>
            <a:ext cx="9495474" cy="1617676"/>
          </a:xfrm>
          <a:prstGeom prst="rect">
            <a:avLst/>
          </a:prstGeom>
        </p:spPr>
        <p:txBody>
          <a:bodyPr lIns="45718" tIns="45718" rIns="45718" bIns="45718"/>
          <a:lstStyle/>
          <a:p>
            <a:r>
              <a:t>Title Text</a:t>
            </a:r>
          </a:p>
        </p:txBody>
      </p:sp>
      <p:sp>
        <p:nvSpPr>
          <p:cNvPr id="197" name="Body Level One…"/>
          <p:cNvSpPr txBox="1">
            <a:spLocks noGrp="1"/>
          </p:cNvSpPr>
          <p:nvPr>
            <p:ph type="body" idx="1" hasCustomPrompt="1"/>
          </p:nvPr>
        </p:nvSpPr>
        <p:spPr>
          <a:xfrm>
            <a:off x="623887" y="2276476"/>
            <a:ext cx="9495474" cy="3960813"/>
          </a:xfrm>
          <a:prstGeom prst="rect">
            <a:avLst/>
          </a:prstGeom>
        </p:spPr>
        <p:txBody>
          <a:bodyPr lIns="0" tIns="0" rIns="0" bIns="0"/>
          <a:lstStyle>
            <a:lvl1pPr>
              <a:buClr>
                <a:srgbClr val="FFFFFF"/>
              </a:buClr>
            </a:lvl1pPr>
            <a:lvl2pPr>
              <a:buClr>
                <a:srgbClr val="FFFFFF"/>
              </a:buClr>
            </a:lvl2pPr>
            <a:lvl3pPr marL="1074419" indent="-160019">
              <a:buClr>
                <a:srgbClr val="FFFFFF"/>
              </a:buClr>
            </a:lvl3pPr>
            <a:lvl4pPr>
              <a:buClr>
                <a:srgbClr val="FFFFFF"/>
              </a:buClr>
            </a:lvl4pPr>
            <a:lvl5pPr>
              <a:buClr>
                <a:srgbClr val="FFFFFF"/>
              </a:buClr>
            </a:lvl5pPr>
          </a:lstStyle>
          <a:p>
            <a:r>
              <a:t>First level</a:t>
            </a:r>
          </a:p>
          <a:p>
            <a:pPr lvl="1"/>
            <a:endParaRPr/>
          </a:p>
          <a:p>
            <a:pPr lvl="2"/>
            <a:endParaRPr/>
          </a:p>
          <a:p>
            <a:pPr lvl="3"/>
            <a:endParaRPr/>
          </a:p>
          <a:p>
            <a:pPr lvl="4"/>
            <a:endParaRPr/>
          </a:p>
        </p:txBody>
      </p:sp>
      <p:sp>
        <p:nvSpPr>
          <p:cNvPr id="198" name="Text Placeholder 7"/>
          <p:cNvSpPr>
            <a:spLocks noGrp="1"/>
          </p:cNvSpPr>
          <p:nvPr>
            <p:ph type="body" sz="quarter" idx="22" hasCustomPrompt="1"/>
          </p:nvPr>
        </p:nvSpPr>
        <p:spPr>
          <a:xfrm rot="16200000">
            <a:off x="10344150" y="4652962"/>
            <a:ext cx="2808290" cy="360364"/>
          </a:xfrm>
          <a:prstGeom prst="rect">
            <a:avLst/>
          </a:prstGeom>
        </p:spPr>
        <p:txBody>
          <a:bodyPr lIns="0" tIns="0" rIns="0" bIns="0"/>
          <a:lstStyle>
            <a:lvl1pPr marL="0" indent="0" defTabSz="269999">
              <a:lnSpc>
                <a:spcPct val="90000"/>
              </a:lnSpc>
              <a:spcBef>
                <a:spcPts val="1000"/>
              </a:spcBef>
              <a:buSzTx/>
              <a:buFontTx/>
              <a:buNone/>
              <a:defRPr sz="800"/>
            </a:lvl1pPr>
          </a:lstStyle>
          <a:p>
            <a:r>
              <a:t>© Copyright</a:t>
            </a:r>
          </a:p>
        </p:txBody>
      </p:sp>
      <p:sp>
        <p:nvSpPr>
          <p:cNvPr id="199" name="Slide Number"/>
          <p:cNvSpPr txBox="1">
            <a:spLocks noGrp="1"/>
          </p:cNvSpPr>
          <p:nvPr>
            <p:ph type="sldNum" sz="quarter" idx="2"/>
          </p:nvPr>
        </p:nvSpPr>
        <p:spPr>
          <a:xfrm>
            <a:off x="8752822" y="6192623"/>
            <a:ext cx="329573" cy="327458"/>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222436865"/>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Title_Image">
    <p:spTree>
      <p:nvGrpSpPr>
        <p:cNvPr id="1" name=""/>
        <p:cNvGrpSpPr/>
        <p:nvPr/>
      </p:nvGrpSpPr>
      <p:grpSpPr>
        <a:xfrm>
          <a:off x="0" y="0"/>
          <a:ext cx="0" cy="0"/>
          <a:chOff x="0" y="0"/>
          <a:chExt cx="0" cy="0"/>
        </a:xfrm>
      </p:grpSpPr>
      <p:sp>
        <p:nvSpPr>
          <p:cNvPr id="206" name="Picture Placeholder 3"/>
          <p:cNvSpPr>
            <a:spLocks noGrp="1"/>
          </p:cNvSpPr>
          <p:nvPr>
            <p:ph type="pic" idx="21"/>
          </p:nvPr>
        </p:nvSpPr>
        <p:spPr>
          <a:xfrm>
            <a:off x="0" y="0"/>
            <a:ext cx="12192000" cy="6858000"/>
          </a:xfrm>
          <a:prstGeom prst="rect">
            <a:avLst/>
          </a:prstGeom>
        </p:spPr>
        <p:txBody>
          <a:bodyPr lIns="91439" rIns="91439">
            <a:noAutofit/>
          </a:bodyPr>
          <a:lstStyle/>
          <a:p>
            <a:endParaRPr/>
          </a:p>
        </p:txBody>
      </p:sp>
      <p:sp>
        <p:nvSpPr>
          <p:cNvPr id="207" name="Title Text"/>
          <p:cNvSpPr txBox="1">
            <a:spLocks noGrp="1"/>
          </p:cNvSpPr>
          <p:nvPr>
            <p:ph type="title"/>
          </p:nvPr>
        </p:nvSpPr>
        <p:spPr>
          <a:xfrm>
            <a:off x="623887" y="658801"/>
            <a:ext cx="7559676" cy="1617676"/>
          </a:xfrm>
          <a:prstGeom prst="rect">
            <a:avLst/>
          </a:prstGeom>
        </p:spPr>
        <p:txBody>
          <a:bodyPr lIns="45718" tIns="45718" rIns="45718" bIns="45718"/>
          <a:lstStyle/>
          <a:p>
            <a:r>
              <a:t>Title Text</a:t>
            </a:r>
          </a:p>
        </p:txBody>
      </p:sp>
      <p:sp>
        <p:nvSpPr>
          <p:cNvPr id="208" name="Body Level One…"/>
          <p:cNvSpPr txBox="1">
            <a:spLocks noGrp="1"/>
          </p:cNvSpPr>
          <p:nvPr>
            <p:ph type="body" sz="quarter" idx="1" hasCustomPrompt="1"/>
          </p:nvPr>
        </p:nvSpPr>
        <p:spPr>
          <a:xfrm>
            <a:off x="623887" y="3429002"/>
            <a:ext cx="5472113" cy="2808289"/>
          </a:xfrm>
          <a:prstGeom prst="rect">
            <a:avLst/>
          </a:prstGeom>
        </p:spPr>
        <p:txBody>
          <a:bodyPr lIns="0" tIns="0" rIns="0" bIns="0"/>
          <a:lstStyle>
            <a:lvl1pPr marL="0" indent="0" defTabSz="269999">
              <a:lnSpc>
                <a:spcPct val="150000"/>
              </a:lnSpc>
              <a:spcBef>
                <a:spcPts val="400"/>
              </a:spcBef>
              <a:buSzTx/>
              <a:buFontTx/>
              <a:buNone/>
              <a:defRPr>
                <a:solidFill>
                  <a:srgbClr val="3B6149"/>
                </a:solidFill>
              </a:defRPr>
            </a:lvl1pPr>
            <a:lvl2pPr defTabSz="269999">
              <a:lnSpc>
                <a:spcPct val="150000"/>
              </a:lnSpc>
              <a:spcBef>
                <a:spcPts val="400"/>
              </a:spcBef>
              <a:buFontTx/>
              <a:defRPr>
                <a:solidFill>
                  <a:srgbClr val="3B6149"/>
                </a:solidFill>
              </a:defRPr>
            </a:lvl2pPr>
            <a:lvl3pPr marL="1074420" indent="-160020" defTabSz="269999">
              <a:lnSpc>
                <a:spcPct val="150000"/>
              </a:lnSpc>
              <a:spcBef>
                <a:spcPts val="400"/>
              </a:spcBef>
              <a:buFontTx/>
              <a:defRPr>
                <a:solidFill>
                  <a:srgbClr val="3B6149"/>
                </a:solidFill>
              </a:defRPr>
            </a:lvl3pPr>
            <a:lvl4pPr defTabSz="269999">
              <a:lnSpc>
                <a:spcPct val="150000"/>
              </a:lnSpc>
              <a:spcBef>
                <a:spcPts val="400"/>
              </a:spcBef>
              <a:buFontTx/>
              <a:defRPr>
                <a:solidFill>
                  <a:srgbClr val="3B6149"/>
                </a:solidFill>
              </a:defRPr>
            </a:lvl4pPr>
            <a:lvl5pPr defTabSz="269999">
              <a:lnSpc>
                <a:spcPct val="150000"/>
              </a:lnSpc>
              <a:spcBef>
                <a:spcPts val="400"/>
              </a:spcBef>
              <a:buFontTx/>
              <a:defRPr>
                <a:solidFill>
                  <a:srgbClr val="3B6149"/>
                </a:solidFill>
              </a:defRPr>
            </a:lvl5pPr>
          </a:lstStyle>
          <a:p>
            <a:r>
              <a:t>Click to edit</a:t>
            </a:r>
          </a:p>
          <a:p>
            <a:pPr lvl="1"/>
            <a:endParaRPr/>
          </a:p>
          <a:p>
            <a:pPr lvl="2"/>
            <a:endParaRPr/>
          </a:p>
          <a:p>
            <a:pPr lvl="3"/>
            <a:endParaRPr/>
          </a:p>
          <a:p>
            <a:pPr lvl="4"/>
            <a:endParaRPr/>
          </a:p>
        </p:txBody>
      </p:sp>
      <p:sp>
        <p:nvSpPr>
          <p:cNvPr id="209" name="Text Placeholder 7"/>
          <p:cNvSpPr>
            <a:spLocks noGrp="1"/>
          </p:cNvSpPr>
          <p:nvPr>
            <p:ph type="body" sz="quarter" idx="22" hasCustomPrompt="1"/>
          </p:nvPr>
        </p:nvSpPr>
        <p:spPr>
          <a:xfrm rot="16200000">
            <a:off x="10344150" y="4652962"/>
            <a:ext cx="2808290" cy="360364"/>
          </a:xfrm>
          <a:prstGeom prst="rect">
            <a:avLst/>
          </a:prstGeom>
        </p:spPr>
        <p:txBody>
          <a:bodyPr lIns="0" tIns="0" rIns="0" bIns="0"/>
          <a:lstStyle>
            <a:lvl1pPr marL="0" indent="0" defTabSz="269999">
              <a:lnSpc>
                <a:spcPct val="90000"/>
              </a:lnSpc>
              <a:spcBef>
                <a:spcPts val="1000"/>
              </a:spcBef>
              <a:buSzTx/>
              <a:buFontTx/>
              <a:buNone/>
              <a:defRPr sz="800"/>
            </a:lvl1pPr>
          </a:lstStyle>
          <a:p>
            <a:r>
              <a:t>© Copyright</a:t>
            </a:r>
          </a:p>
        </p:txBody>
      </p:sp>
      <p:sp>
        <p:nvSpPr>
          <p:cNvPr id="210" name="Slide Number"/>
          <p:cNvSpPr txBox="1">
            <a:spLocks noGrp="1"/>
          </p:cNvSpPr>
          <p:nvPr>
            <p:ph type="sldNum" sz="quarter" idx="2"/>
          </p:nvPr>
        </p:nvSpPr>
        <p:spPr>
          <a:xfrm>
            <a:off x="8752822" y="6192623"/>
            <a:ext cx="329573" cy="327458"/>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896253958"/>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1_Content_Blue_2 Col_Full">
    <p:bg>
      <p:bgPr>
        <a:solidFill>
          <a:schemeClr val="accent1"/>
        </a:solidFill>
        <a:effectLst/>
      </p:bgPr>
    </p:bg>
    <p:spTree>
      <p:nvGrpSpPr>
        <p:cNvPr id="1" name=""/>
        <p:cNvGrpSpPr/>
        <p:nvPr/>
      </p:nvGrpSpPr>
      <p:grpSpPr>
        <a:xfrm>
          <a:off x="0" y="0"/>
          <a:ext cx="0" cy="0"/>
          <a:chOff x="0" y="0"/>
          <a:chExt cx="0" cy="0"/>
        </a:xfrm>
      </p:grpSpPr>
      <p:sp>
        <p:nvSpPr>
          <p:cNvPr id="217" name="Title Text"/>
          <p:cNvSpPr txBox="1">
            <a:spLocks noGrp="1"/>
          </p:cNvSpPr>
          <p:nvPr>
            <p:ph type="title"/>
          </p:nvPr>
        </p:nvSpPr>
        <p:spPr>
          <a:xfrm>
            <a:off x="623888" y="658802"/>
            <a:ext cx="9446705" cy="974639"/>
          </a:xfrm>
          <a:prstGeom prst="rect">
            <a:avLst/>
          </a:prstGeom>
        </p:spPr>
        <p:txBody>
          <a:bodyPr lIns="45718" tIns="45718" rIns="45718" bIns="45718"/>
          <a:lstStyle/>
          <a:p>
            <a:r>
              <a:t>Title Text</a:t>
            </a:r>
          </a:p>
        </p:txBody>
      </p:sp>
      <p:sp>
        <p:nvSpPr>
          <p:cNvPr id="218" name="Body Level One…"/>
          <p:cNvSpPr txBox="1">
            <a:spLocks noGrp="1"/>
          </p:cNvSpPr>
          <p:nvPr>
            <p:ph type="body" sz="quarter" idx="1" hasCustomPrompt="1"/>
          </p:nvPr>
        </p:nvSpPr>
        <p:spPr>
          <a:xfrm>
            <a:off x="623888" y="1633440"/>
            <a:ext cx="9446705" cy="643038"/>
          </a:xfrm>
          <a:prstGeom prst="rect">
            <a:avLst/>
          </a:prstGeom>
        </p:spPr>
        <p:txBody>
          <a:bodyPr lIns="0" tIns="0" rIns="0" bIns="0"/>
          <a:lstStyle>
            <a:lvl1pPr marL="0" indent="0" defTabSz="269999">
              <a:lnSpc>
                <a:spcPct val="150000"/>
              </a:lnSpc>
              <a:spcBef>
                <a:spcPts val="400"/>
              </a:spcBef>
              <a:buSzTx/>
              <a:buFontTx/>
              <a:buNone/>
              <a:defRPr>
                <a:solidFill>
                  <a:srgbClr val="3B6149"/>
                </a:solidFill>
              </a:defRPr>
            </a:lvl1pPr>
            <a:lvl2pPr defTabSz="269999">
              <a:lnSpc>
                <a:spcPct val="150000"/>
              </a:lnSpc>
              <a:spcBef>
                <a:spcPts val="400"/>
              </a:spcBef>
              <a:buFontTx/>
              <a:defRPr>
                <a:solidFill>
                  <a:srgbClr val="3B6149"/>
                </a:solidFill>
              </a:defRPr>
            </a:lvl2pPr>
            <a:lvl3pPr marL="1074420" indent="-160020" defTabSz="269999">
              <a:lnSpc>
                <a:spcPct val="150000"/>
              </a:lnSpc>
              <a:spcBef>
                <a:spcPts val="400"/>
              </a:spcBef>
              <a:buFontTx/>
              <a:defRPr>
                <a:solidFill>
                  <a:srgbClr val="3B6149"/>
                </a:solidFill>
              </a:defRPr>
            </a:lvl3pPr>
            <a:lvl4pPr defTabSz="269999">
              <a:lnSpc>
                <a:spcPct val="150000"/>
              </a:lnSpc>
              <a:spcBef>
                <a:spcPts val="400"/>
              </a:spcBef>
              <a:buFontTx/>
              <a:defRPr>
                <a:solidFill>
                  <a:srgbClr val="3B6149"/>
                </a:solidFill>
              </a:defRPr>
            </a:lvl4pPr>
            <a:lvl5pPr defTabSz="269999">
              <a:lnSpc>
                <a:spcPct val="150000"/>
              </a:lnSpc>
              <a:spcBef>
                <a:spcPts val="400"/>
              </a:spcBef>
              <a:buFontTx/>
              <a:defRPr>
                <a:solidFill>
                  <a:srgbClr val="3B6149"/>
                </a:solidFill>
              </a:defRPr>
            </a:lvl5pPr>
          </a:lstStyle>
          <a:p>
            <a:r>
              <a:t>Click to edit</a:t>
            </a:r>
          </a:p>
          <a:p>
            <a:pPr lvl="1"/>
            <a:endParaRPr/>
          </a:p>
          <a:p>
            <a:pPr lvl="2"/>
            <a:endParaRPr/>
          </a:p>
          <a:p>
            <a:pPr lvl="3"/>
            <a:endParaRPr/>
          </a:p>
          <a:p>
            <a:pPr lvl="4"/>
            <a:endParaRPr/>
          </a:p>
        </p:txBody>
      </p:sp>
      <p:sp>
        <p:nvSpPr>
          <p:cNvPr id="219" name="Text Placeholder 8"/>
          <p:cNvSpPr>
            <a:spLocks noGrp="1"/>
          </p:cNvSpPr>
          <p:nvPr>
            <p:ph type="body" sz="quarter" idx="21" hasCustomPrompt="1"/>
          </p:nvPr>
        </p:nvSpPr>
        <p:spPr>
          <a:xfrm>
            <a:off x="623885" y="3429000"/>
            <a:ext cx="4964115" cy="2808290"/>
          </a:xfrm>
          <a:prstGeom prst="rect">
            <a:avLst/>
          </a:prstGeom>
        </p:spPr>
        <p:txBody>
          <a:bodyPr lIns="0" tIns="0" rIns="0" bIns="0"/>
          <a:lstStyle>
            <a:lvl1pPr marL="228600" indent="-228600" defTabSz="269999">
              <a:lnSpc>
                <a:spcPct val="90000"/>
              </a:lnSpc>
              <a:spcBef>
                <a:spcPts val="1000"/>
              </a:spcBef>
              <a:buClr>
                <a:srgbClr val="FFFFFF"/>
              </a:buClr>
              <a:defRPr sz="2800"/>
            </a:lvl1pPr>
          </a:lstStyle>
          <a:p>
            <a:r>
              <a:t>First level
Second Level
Third level
Fourh level</a:t>
            </a:r>
          </a:p>
        </p:txBody>
      </p:sp>
      <p:sp>
        <p:nvSpPr>
          <p:cNvPr id="220" name="Teksti kohatäide 3"/>
          <p:cNvSpPr>
            <a:spLocks noGrp="1"/>
          </p:cNvSpPr>
          <p:nvPr>
            <p:ph type="body" sz="quarter" idx="22" hasCustomPrompt="1"/>
          </p:nvPr>
        </p:nvSpPr>
        <p:spPr>
          <a:xfrm>
            <a:off x="6096002" y="3429000"/>
            <a:ext cx="4964113" cy="2808290"/>
          </a:xfrm>
          <a:prstGeom prst="rect">
            <a:avLst/>
          </a:prstGeom>
        </p:spPr>
        <p:txBody>
          <a:bodyPr lIns="45718" tIns="45718" rIns="45718" bIns="45718"/>
          <a:lstStyle>
            <a:lvl1pPr marL="228600" indent="-228600" defTabSz="269999">
              <a:lnSpc>
                <a:spcPct val="90000"/>
              </a:lnSpc>
              <a:spcBef>
                <a:spcPts val="1000"/>
              </a:spcBef>
              <a:buClr>
                <a:srgbClr val="FFFFFF"/>
              </a:buClr>
              <a:defRPr sz="2800"/>
            </a:lvl1pPr>
          </a:lstStyle>
          <a:p>
            <a:r>
              <a:t>First level
Second Level
Third level
Fourh level</a:t>
            </a:r>
          </a:p>
        </p:txBody>
      </p:sp>
      <p:sp>
        <p:nvSpPr>
          <p:cNvPr id="221" name="Slide Number"/>
          <p:cNvSpPr txBox="1">
            <a:spLocks noGrp="1"/>
          </p:cNvSpPr>
          <p:nvPr>
            <p:ph type="sldNum" sz="quarter" idx="2"/>
          </p:nvPr>
        </p:nvSpPr>
        <p:spPr>
          <a:xfrm>
            <a:off x="8752822" y="6192623"/>
            <a:ext cx="329573" cy="327458"/>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64604241"/>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1_Title_Image">
    <p:spTree>
      <p:nvGrpSpPr>
        <p:cNvPr id="1" name=""/>
        <p:cNvGrpSpPr/>
        <p:nvPr/>
      </p:nvGrpSpPr>
      <p:grpSpPr>
        <a:xfrm>
          <a:off x="0" y="0"/>
          <a:ext cx="0" cy="0"/>
          <a:chOff x="0" y="0"/>
          <a:chExt cx="0" cy="0"/>
        </a:xfrm>
      </p:grpSpPr>
      <p:sp>
        <p:nvSpPr>
          <p:cNvPr id="228" name="Picture Placeholder 3"/>
          <p:cNvSpPr>
            <a:spLocks noGrp="1"/>
          </p:cNvSpPr>
          <p:nvPr>
            <p:ph type="pic" idx="21"/>
          </p:nvPr>
        </p:nvSpPr>
        <p:spPr>
          <a:xfrm>
            <a:off x="0" y="0"/>
            <a:ext cx="12192000" cy="6858000"/>
          </a:xfrm>
          <a:prstGeom prst="rect">
            <a:avLst/>
          </a:prstGeom>
        </p:spPr>
        <p:txBody>
          <a:bodyPr lIns="91439" rIns="91439">
            <a:noAutofit/>
          </a:bodyPr>
          <a:lstStyle/>
          <a:p>
            <a:endParaRPr/>
          </a:p>
        </p:txBody>
      </p:sp>
      <p:sp>
        <p:nvSpPr>
          <p:cNvPr id="229" name="Title Text"/>
          <p:cNvSpPr txBox="1">
            <a:spLocks noGrp="1"/>
          </p:cNvSpPr>
          <p:nvPr>
            <p:ph type="title"/>
          </p:nvPr>
        </p:nvSpPr>
        <p:spPr>
          <a:xfrm>
            <a:off x="623887" y="658802"/>
            <a:ext cx="7559676" cy="1617675"/>
          </a:xfrm>
          <a:prstGeom prst="rect">
            <a:avLst/>
          </a:prstGeom>
        </p:spPr>
        <p:txBody>
          <a:bodyPr lIns="45718" tIns="45718" rIns="45718" bIns="45718"/>
          <a:lstStyle/>
          <a:p>
            <a:r>
              <a:t>Title Text</a:t>
            </a:r>
          </a:p>
        </p:txBody>
      </p:sp>
      <p:sp>
        <p:nvSpPr>
          <p:cNvPr id="230" name="Body Level One…"/>
          <p:cNvSpPr txBox="1">
            <a:spLocks noGrp="1"/>
          </p:cNvSpPr>
          <p:nvPr>
            <p:ph type="body" sz="quarter" idx="1" hasCustomPrompt="1"/>
          </p:nvPr>
        </p:nvSpPr>
        <p:spPr>
          <a:xfrm>
            <a:off x="623887" y="3429001"/>
            <a:ext cx="5472113" cy="2808288"/>
          </a:xfrm>
          <a:prstGeom prst="rect">
            <a:avLst/>
          </a:prstGeom>
        </p:spPr>
        <p:txBody>
          <a:bodyPr lIns="0" tIns="0" rIns="0" bIns="0"/>
          <a:lstStyle>
            <a:lvl1pPr marL="0" indent="0" defTabSz="269999">
              <a:lnSpc>
                <a:spcPct val="150000"/>
              </a:lnSpc>
              <a:spcBef>
                <a:spcPts val="400"/>
              </a:spcBef>
              <a:buSzTx/>
              <a:buFontTx/>
              <a:buNone/>
              <a:defRPr>
                <a:solidFill>
                  <a:srgbClr val="3B6149"/>
                </a:solidFill>
              </a:defRPr>
            </a:lvl1pPr>
            <a:lvl2pPr defTabSz="269999">
              <a:lnSpc>
                <a:spcPct val="150000"/>
              </a:lnSpc>
              <a:spcBef>
                <a:spcPts val="400"/>
              </a:spcBef>
              <a:buFontTx/>
              <a:defRPr>
                <a:solidFill>
                  <a:srgbClr val="3B6149"/>
                </a:solidFill>
              </a:defRPr>
            </a:lvl2pPr>
            <a:lvl3pPr marL="1074419" indent="-160019" defTabSz="269999">
              <a:lnSpc>
                <a:spcPct val="150000"/>
              </a:lnSpc>
              <a:spcBef>
                <a:spcPts val="400"/>
              </a:spcBef>
              <a:buFontTx/>
              <a:defRPr>
                <a:solidFill>
                  <a:srgbClr val="3B6149"/>
                </a:solidFill>
              </a:defRPr>
            </a:lvl3pPr>
            <a:lvl4pPr defTabSz="269999">
              <a:lnSpc>
                <a:spcPct val="150000"/>
              </a:lnSpc>
              <a:spcBef>
                <a:spcPts val="400"/>
              </a:spcBef>
              <a:buFontTx/>
              <a:defRPr>
                <a:solidFill>
                  <a:srgbClr val="3B6149"/>
                </a:solidFill>
              </a:defRPr>
            </a:lvl4pPr>
            <a:lvl5pPr defTabSz="269999">
              <a:lnSpc>
                <a:spcPct val="150000"/>
              </a:lnSpc>
              <a:spcBef>
                <a:spcPts val="400"/>
              </a:spcBef>
              <a:buFontTx/>
              <a:defRPr>
                <a:solidFill>
                  <a:srgbClr val="3B6149"/>
                </a:solidFill>
              </a:defRPr>
            </a:lvl5pPr>
          </a:lstStyle>
          <a:p>
            <a:r>
              <a:t>Click to edit</a:t>
            </a:r>
          </a:p>
          <a:p>
            <a:pPr lvl="1"/>
            <a:endParaRPr/>
          </a:p>
          <a:p>
            <a:pPr lvl="2"/>
            <a:endParaRPr/>
          </a:p>
          <a:p>
            <a:pPr lvl="3"/>
            <a:endParaRPr/>
          </a:p>
          <a:p>
            <a:pPr lvl="4"/>
            <a:endParaRPr/>
          </a:p>
        </p:txBody>
      </p:sp>
      <p:sp>
        <p:nvSpPr>
          <p:cNvPr id="231" name="Text Placeholder 7"/>
          <p:cNvSpPr>
            <a:spLocks noGrp="1"/>
          </p:cNvSpPr>
          <p:nvPr>
            <p:ph type="body" sz="quarter" idx="22" hasCustomPrompt="1"/>
          </p:nvPr>
        </p:nvSpPr>
        <p:spPr>
          <a:xfrm rot="16200000">
            <a:off x="10344151" y="4652963"/>
            <a:ext cx="2808289" cy="360363"/>
          </a:xfrm>
          <a:prstGeom prst="rect">
            <a:avLst/>
          </a:prstGeom>
        </p:spPr>
        <p:txBody>
          <a:bodyPr lIns="0" tIns="0" rIns="0" bIns="0"/>
          <a:lstStyle>
            <a:lvl1pPr marL="0" indent="0" defTabSz="269999">
              <a:lnSpc>
                <a:spcPct val="90000"/>
              </a:lnSpc>
              <a:spcBef>
                <a:spcPts val="1000"/>
              </a:spcBef>
              <a:buSzTx/>
              <a:buFontTx/>
              <a:buNone/>
              <a:defRPr sz="800"/>
            </a:lvl1pPr>
          </a:lstStyle>
          <a:p>
            <a:r>
              <a:t>© Copyright</a:t>
            </a:r>
          </a:p>
        </p:txBody>
      </p:sp>
      <p:sp>
        <p:nvSpPr>
          <p:cNvPr id="232" name="Slide Number"/>
          <p:cNvSpPr txBox="1">
            <a:spLocks noGrp="1"/>
          </p:cNvSpPr>
          <p:nvPr>
            <p:ph type="sldNum" sz="quarter" idx="2"/>
          </p:nvPr>
        </p:nvSpPr>
        <p:spPr>
          <a:xfrm>
            <a:off x="10017894" y="6168383"/>
            <a:ext cx="329575" cy="375937"/>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1842"/>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2_Content_Blue_Image">
    <p:bg>
      <p:bgPr>
        <a:solidFill>
          <a:schemeClr val="accent1"/>
        </a:solidFill>
        <a:effectLst/>
      </p:bgPr>
    </p:bg>
    <p:spTree>
      <p:nvGrpSpPr>
        <p:cNvPr id="1" name=""/>
        <p:cNvGrpSpPr/>
        <p:nvPr/>
      </p:nvGrpSpPr>
      <p:grpSpPr>
        <a:xfrm>
          <a:off x="0" y="0"/>
          <a:ext cx="0" cy="0"/>
          <a:chOff x="0" y="0"/>
          <a:chExt cx="0" cy="0"/>
        </a:xfrm>
      </p:grpSpPr>
      <p:sp>
        <p:nvSpPr>
          <p:cNvPr id="239" name="Pildi kohatäide 3"/>
          <p:cNvSpPr>
            <a:spLocks noGrp="1"/>
          </p:cNvSpPr>
          <p:nvPr>
            <p:ph type="pic" idx="21"/>
          </p:nvPr>
        </p:nvSpPr>
        <p:spPr>
          <a:xfrm>
            <a:off x="0" y="0"/>
            <a:ext cx="12192000" cy="6858000"/>
          </a:xfrm>
          <a:prstGeom prst="rect">
            <a:avLst/>
          </a:prstGeom>
        </p:spPr>
        <p:txBody>
          <a:bodyPr lIns="91439" rIns="91439">
            <a:noAutofit/>
          </a:bodyPr>
          <a:lstStyle/>
          <a:p>
            <a:endParaRPr/>
          </a:p>
        </p:txBody>
      </p:sp>
      <p:sp>
        <p:nvSpPr>
          <p:cNvPr id="240" name="Title Text"/>
          <p:cNvSpPr txBox="1">
            <a:spLocks noGrp="1"/>
          </p:cNvSpPr>
          <p:nvPr>
            <p:ph type="title"/>
          </p:nvPr>
        </p:nvSpPr>
        <p:spPr>
          <a:xfrm>
            <a:off x="623887" y="658802"/>
            <a:ext cx="9495474" cy="1617675"/>
          </a:xfrm>
          <a:prstGeom prst="rect">
            <a:avLst/>
          </a:prstGeom>
        </p:spPr>
        <p:txBody>
          <a:bodyPr lIns="45718" tIns="45718" rIns="45718" bIns="45718"/>
          <a:lstStyle/>
          <a:p>
            <a:r>
              <a:t>Title Text</a:t>
            </a:r>
          </a:p>
        </p:txBody>
      </p:sp>
      <p:sp>
        <p:nvSpPr>
          <p:cNvPr id="241" name="Body Level One…"/>
          <p:cNvSpPr txBox="1">
            <a:spLocks noGrp="1"/>
          </p:cNvSpPr>
          <p:nvPr>
            <p:ph type="body" idx="1" hasCustomPrompt="1"/>
          </p:nvPr>
        </p:nvSpPr>
        <p:spPr>
          <a:xfrm>
            <a:off x="623887" y="2276476"/>
            <a:ext cx="9495474" cy="3960813"/>
          </a:xfrm>
          <a:prstGeom prst="rect">
            <a:avLst/>
          </a:prstGeom>
        </p:spPr>
        <p:txBody>
          <a:bodyPr lIns="0" tIns="0" rIns="0" bIns="0"/>
          <a:lstStyle>
            <a:lvl1pPr>
              <a:buClr>
                <a:srgbClr val="FFFFFF"/>
              </a:buClr>
            </a:lvl1pPr>
            <a:lvl2pPr>
              <a:buClr>
                <a:srgbClr val="FFFFFF"/>
              </a:buClr>
            </a:lvl2pPr>
            <a:lvl3pPr marL="1074419" indent="-160019">
              <a:buClr>
                <a:srgbClr val="FFFFFF"/>
              </a:buClr>
            </a:lvl3pPr>
            <a:lvl4pPr>
              <a:buClr>
                <a:srgbClr val="FFFFFF"/>
              </a:buClr>
            </a:lvl4pPr>
            <a:lvl5pPr>
              <a:buClr>
                <a:srgbClr val="FFFFFF"/>
              </a:buClr>
            </a:lvl5pPr>
          </a:lstStyle>
          <a:p>
            <a:r>
              <a:t>First level</a:t>
            </a:r>
          </a:p>
          <a:p>
            <a:pPr lvl="1"/>
            <a:endParaRPr/>
          </a:p>
          <a:p>
            <a:pPr lvl="2"/>
            <a:endParaRPr/>
          </a:p>
          <a:p>
            <a:pPr lvl="3"/>
            <a:endParaRPr/>
          </a:p>
          <a:p>
            <a:pPr lvl="4"/>
            <a:endParaRPr/>
          </a:p>
        </p:txBody>
      </p:sp>
      <p:sp>
        <p:nvSpPr>
          <p:cNvPr id="242" name="Text Placeholder 7"/>
          <p:cNvSpPr>
            <a:spLocks noGrp="1"/>
          </p:cNvSpPr>
          <p:nvPr>
            <p:ph type="body" sz="quarter" idx="22" hasCustomPrompt="1"/>
          </p:nvPr>
        </p:nvSpPr>
        <p:spPr>
          <a:xfrm rot="16200000">
            <a:off x="10344151" y="4652963"/>
            <a:ext cx="2808289" cy="360363"/>
          </a:xfrm>
          <a:prstGeom prst="rect">
            <a:avLst/>
          </a:prstGeom>
        </p:spPr>
        <p:txBody>
          <a:bodyPr lIns="0" tIns="0" rIns="0" bIns="0"/>
          <a:lstStyle>
            <a:lvl1pPr marL="0" indent="0" defTabSz="269999">
              <a:lnSpc>
                <a:spcPct val="90000"/>
              </a:lnSpc>
              <a:spcBef>
                <a:spcPts val="1000"/>
              </a:spcBef>
              <a:buSzTx/>
              <a:buFontTx/>
              <a:buNone/>
              <a:defRPr sz="800"/>
            </a:lvl1pPr>
          </a:lstStyle>
          <a:p>
            <a:r>
              <a:t>© Copyright</a:t>
            </a:r>
          </a:p>
        </p:txBody>
      </p:sp>
      <p:sp>
        <p:nvSpPr>
          <p:cNvPr id="243" name="Slide Number"/>
          <p:cNvSpPr txBox="1">
            <a:spLocks noGrp="1"/>
          </p:cNvSpPr>
          <p:nvPr>
            <p:ph type="sldNum" sz="quarter" idx="2"/>
          </p:nvPr>
        </p:nvSpPr>
        <p:spPr>
          <a:xfrm>
            <a:off x="10017894" y="6168383"/>
            <a:ext cx="329575" cy="375937"/>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35073395"/>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Content_Graph_Blue">
    <p:bg>
      <p:bgPr>
        <a:solidFill>
          <a:schemeClr val="accent1"/>
        </a:solidFill>
        <a:effectLst/>
      </p:bgPr>
    </p:bg>
    <p:spTree>
      <p:nvGrpSpPr>
        <p:cNvPr id="1" name=""/>
        <p:cNvGrpSpPr/>
        <p:nvPr/>
      </p:nvGrpSpPr>
      <p:grpSpPr>
        <a:xfrm>
          <a:off x="0" y="0"/>
          <a:ext cx="0" cy="0"/>
          <a:chOff x="0" y="0"/>
          <a:chExt cx="0" cy="0"/>
        </a:xfrm>
      </p:grpSpPr>
      <p:sp>
        <p:nvSpPr>
          <p:cNvPr id="250" name="Title Text"/>
          <p:cNvSpPr txBox="1">
            <a:spLocks noGrp="1"/>
          </p:cNvSpPr>
          <p:nvPr>
            <p:ph type="title"/>
          </p:nvPr>
        </p:nvSpPr>
        <p:spPr>
          <a:xfrm>
            <a:off x="623887" y="658801"/>
            <a:ext cx="7559676" cy="1617676"/>
          </a:xfrm>
          <a:prstGeom prst="rect">
            <a:avLst/>
          </a:prstGeom>
        </p:spPr>
        <p:txBody>
          <a:bodyPr lIns="45718" tIns="45718" rIns="45718" bIns="45718"/>
          <a:lstStyle/>
          <a:p>
            <a:r>
              <a:t>Title Text</a:t>
            </a:r>
          </a:p>
        </p:txBody>
      </p:sp>
      <p:sp>
        <p:nvSpPr>
          <p:cNvPr id="251" name="Body Level One…"/>
          <p:cNvSpPr txBox="1">
            <a:spLocks noGrp="1"/>
          </p:cNvSpPr>
          <p:nvPr>
            <p:ph type="body" sz="quarter" idx="1" hasCustomPrompt="1"/>
          </p:nvPr>
        </p:nvSpPr>
        <p:spPr>
          <a:xfrm>
            <a:off x="8183563" y="657225"/>
            <a:ext cx="3384552" cy="800100"/>
          </a:xfrm>
          <a:prstGeom prst="rect">
            <a:avLst/>
          </a:prstGeom>
        </p:spPr>
        <p:txBody>
          <a:bodyPr lIns="0" tIns="0" rIns="0" bIns="0"/>
          <a:lstStyle>
            <a:lvl1pPr marL="0" indent="0" defTabSz="269999">
              <a:lnSpc>
                <a:spcPct val="150000"/>
              </a:lnSpc>
              <a:spcBef>
                <a:spcPts val="400"/>
              </a:spcBef>
              <a:buSzTx/>
              <a:buFontTx/>
              <a:buNone/>
              <a:defRPr>
                <a:solidFill>
                  <a:srgbClr val="3B6149"/>
                </a:solidFill>
              </a:defRPr>
            </a:lvl1pPr>
            <a:lvl2pPr marL="0" indent="0" defTabSz="269999">
              <a:lnSpc>
                <a:spcPct val="150000"/>
              </a:lnSpc>
              <a:spcBef>
                <a:spcPts val="400"/>
              </a:spcBef>
              <a:buSzTx/>
              <a:buFontTx/>
              <a:buNone/>
              <a:defRPr>
                <a:solidFill>
                  <a:srgbClr val="3B6149"/>
                </a:solidFill>
              </a:defRPr>
            </a:lvl2pPr>
            <a:lvl3pPr marL="0" indent="0" defTabSz="269999">
              <a:lnSpc>
                <a:spcPct val="150000"/>
              </a:lnSpc>
              <a:spcBef>
                <a:spcPts val="400"/>
              </a:spcBef>
              <a:buSzTx/>
              <a:buFontTx/>
              <a:buNone/>
              <a:defRPr>
                <a:solidFill>
                  <a:srgbClr val="3B6149"/>
                </a:solidFill>
              </a:defRPr>
            </a:lvl3pPr>
            <a:lvl4pPr marL="0" indent="0" defTabSz="269999">
              <a:lnSpc>
                <a:spcPct val="150000"/>
              </a:lnSpc>
              <a:spcBef>
                <a:spcPts val="400"/>
              </a:spcBef>
              <a:buSzTx/>
              <a:buFontTx/>
              <a:buNone/>
              <a:defRPr>
                <a:solidFill>
                  <a:srgbClr val="3B6149"/>
                </a:solidFill>
              </a:defRPr>
            </a:lvl4pPr>
            <a:lvl5pPr defTabSz="269999">
              <a:lnSpc>
                <a:spcPct val="150000"/>
              </a:lnSpc>
              <a:spcBef>
                <a:spcPts val="400"/>
              </a:spcBef>
              <a:buFontTx/>
              <a:defRPr>
                <a:solidFill>
                  <a:srgbClr val="3B6149"/>
                </a:solidFill>
              </a:defRPr>
            </a:lvl5pPr>
          </a:lstStyle>
          <a:p>
            <a:r>
              <a:t>Source</a:t>
            </a:r>
          </a:p>
          <a:p>
            <a:pPr lvl="1"/>
            <a:endParaRPr/>
          </a:p>
          <a:p>
            <a:pPr lvl="2"/>
            <a:endParaRPr/>
          </a:p>
          <a:p>
            <a:pPr lvl="3"/>
            <a:endParaRPr/>
          </a:p>
          <a:p>
            <a:pPr lvl="4"/>
            <a:endParaRPr/>
          </a:p>
        </p:txBody>
      </p:sp>
      <p:sp>
        <p:nvSpPr>
          <p:cNvPr id="252" name="Slide Number"/>
          <p:cNvSpPr txBox="1">
            <a:spLocks noGrp="1"/>
          </p:cNvSpPr>
          <p:nvPr>
            <p:ph type="sldNum" sz="quarter" idx="2"/>
          </p:nvPr>
        </p:nvSpPr>
        <p:spPr>
          <a:xfrm>
            <a:off x="8752822" y="6192623"/>
            <a:ext cx="329573" cy="327458"/>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392840101"/>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Timeline">
    <p:bg>
      <p:bgPr>
        <a:solidFill>
          <a:srgbClr val="F0F1F1"/>
        </a:solidFill>
        <a:effectLst/>
      </p:bgPr>
    </p:bg>
    <p:spTree>
      <p:nvGrpSpPr>
        <p:cNvPr id="1" name=""/>
        <p:cNvGrpSpPr/>
        <p:nvPr/>
      </p:nvGrpSpPr>
      <p:grpSpPr>
        <a:xfrm>
          <a:off x="0" y="0"/>
          <a:ext cx="0" cy="0"/>
          <a:chOff x="0" y="0"/>
          <a:chExt cx="0" cy="0"/>
        </a:xfrm>
      </p:grpSpPr>
      <p:sp>
        <p:nvSpPr>
          <p:cNvPr id="259" name="Title Text"/>
          <p:cNvSpPr txBox="1">
            <a:spLocks noGrp="1"/>
          </p:cNvSpPr>
          <p:nvPr>
            <p:ph type="title"/>
          </p:nvPr>
        </p:nvSpPr>
        <p:spPr>
          <a:xfrm>
            <a:off x="623887" y="658802"/>
            <a:ext cx="6119814" cy="969975"/>
          </a:xfrm>
          <a:prstGeom prst="rect">
            <a:avLst/>
          </a:prstGeom>
        </p:spPr>
        <p:txBody>
          <a:bodyPr/>
          <a:lstStyle/>
          <a:p>
            <a:r>
              <a:t>Title Text</a:t>
            </a:r>
          </a:p>
        </p:txBody>
      </p:sp>
      <p:sp>
        <p:nvSpPr>
          <p:cNvPr id="260" name="Slide Number"/>
          <p:cNvSpPr txBox="1">
            <a:spLocks noGrp="1"/>
          </p:cNvSpPr>
          <p:nvPr>
            <p:ph type="sldNum" sz="quarter" idx="2"/>
          </p:nvPr>
        </p:nvSpPr>
        <p:spPr>
          <a:xfrm>
            <a:off x="10017894" y="6168383"/>
            <a:ext cx="329575" cy="375937"/>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44332496"/>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2_Title Only">
    <p:spTree>
      <p:nvGrpSpPr>
        <p:cNvPr id="1" name=""/>
        <p:cNvGrpSpPr/>
        <p:nvPr/>
      </p:nvGrpSpPr>
      <p:grpSpPr>
        <a:xfrm>
          <a:off x="0" y="0"/>
          <a:ext cx="0" cy="0"/>
          <a:chOff x="0" y="0"/>
          <a:chExt cx="0" cy="0"/>
        </a:xfrm>
      </p:grpSpPr>
      <p:sp>
        <p:nvSpPr>
          <p:cNvPr id="267" name="Slide Number"/>
          <p:cNvSpPr txBox="1">
            <a:spLocks noGrp="1"/>
          </p:cNvSpPr>
          <p:nvPr>
            <p:ph type="sldNum" sz="quarter" idx="2"/>
          </p:nvPr>
        </p:nvSpPr>
        <p:spPr>
          <a:xfrm>
            <a:off x="8752822" y="6192623"/>
            <a:ext cx="329573" cy="327458"/>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4269912535"/>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2_Content_Blue_2 Col_Full">
    <p:bg>
      <p:bgPr>
        <a:solidFill>
          <a:srgbClr val="000096"/>
        </a:solidFill>
        <a:effectLst/>
      </p:bgPr>
    </p:bg>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623888" y="658802"/>
            <a:ext cx="9446705" cy="974639"/>
          </a:xfrm>
          <a:prstGeom prst="rect">
            <a:avLst/>
          </a:prstGeom>
        </p:spPr>
        <p:txBody>
          <a:bodyPr lIns="0" tIns="0" rIns="0" bIns="0" anchor="t"/>
          <a:lstStyle/>
          <a:p>
            <a:r>
              <a:t>Title Text</a:t>
            </a:r>
          </a:p>
        </p:txBody>
      </p:sp>
      <p:sp>
        <p:nvSpPr>
          <p:cNvPr id="275" name="Body Level One…"/>
          <p:cNvSpPr txBox="1">
            <a:spLocks noGrp="1"/>
          </p:cNvSpPr>
          <p:nvPr>
            <p:ph type="body" sz="quarter" idx="1" hasCustomPrompt="1"/>
          </p:nvPr>
        </p:nvSpPr>
        <p:spPr>
          <a:xfrm>
            <a:off x="623888" y="1633441"/>
            <a:ext cx="9446705" cy="643037"/>
          </a:xfrm>
          <a:prstGeom prst="rect">
            <a:avLst/>
          </a:prstGeom>
        </p:spPr>
        <p:txBody>
          <a:bodyPr lIns="0" tIns="0" rIns="0" bIns="0"/>
          <a:lstStyle>
            <a:lvl1pPr marL="0" indent="0" defTabSz="269999">
              <a:lnSpc>
                <a:spcPct val="150000"/>
              </a:lnSpc>
              <a:spcBef>
                <a:spcPts val="400"/>
              </a:spcBef>
              <a:buSzTx/>
              <a:buFontTx/>
              <a:buNone/>
              <a:defRPr>
                <a:solidFill>
                  <a:srgbClr val="3B6149"/>
                </a:solidFill>
              </a:defRPr>
            </a:lvl1pPr>
            <a:lvl2pPr marL="479999" indent="-209999" defTabSz="269999">
              <a:lnSpc>
                <a:spcPct val="150000"/>
              </a:lnSpc>
              <a:spcBef>
                <a:spcPts val="400"/>
              </a:spcBef>
              <a:buFontTx/>
              <a:buChar char="+"/>
              <a:defRPr>
                <a:solidFill>
                  <a:srgbClr val="3B6149"/>
                </a:solidFill>
              </a:defRPr>
            </a:lvl2pPr>
            <a:lvl3pPr marL="749999" indent="-209999" defTabSz="269999">
              <a:lnSpc>
                <a:spcPct val="150000"/>
              </a:lnSpc>
              <a:spcBef>
                <a:spcPts val="400"/>
              </a:spcBef>
              <a:buFontTx/>
              <a:buChar char="+"/>
              <a:defRPr>
                <a:solidFill>
                  <a:srgbClr val="3B6149"/>
                </a:solidFill>
              </a:defRPr>
            </a:lvl3pPr>
            <a:lvl4pPr marL="1109999" indent="-209999" defTabSz="269999">
              <a:lnSpc>
                <a:spcPct val="150000"/>
              </a:lnSpc>
              <a:spcBef>
                <a:spcPts val="400"/>
              </a:spcBef>
              <a:buFontTx/>
              <a:buChar char="+"/>
              <a:defRPr>
                <a:solidFill>
                  <a:srgbClr val="3B6149"/>
                </a:solidFill>
              </a:defRPr>
            </a:lvl4pPr>
            <a:lvl5pPr marL="1019999" indent="-209999" defTabSz="269999">
              <a:lnSpc>
                <a:spcPct val="150000"/>
              </a:lnSpc>
              <a:spcBef>
                <a:spcPts val="400"/>
              </a:spcBef>
              <a:buFontTx/>
              <a:buChar char="+"/>
              <a:defRPr>
                <a:solidFill>
                  <a:srgbClr val="3B6149"/>
                </a:solidFill>
              </a:defRPr>
            </a:lvl5pPr>
          </a:lstStyle>
          <a:p>
            <a:r>
              <a:t>Click to edit</a:t>
            </a:r>
          </a:p>
          <a:p>
            <a:pPr lvl="1"/>
            <a:endParaRPr/>
          </a:p>
          <a:p>
            <a:pPr lvl="2"/>
            <a:endParaRPr/>
          </a:p>
          <a:p>
            <a:pPr lvl="3"/>
            <a:endParaRPr/>
          </a:p>
          <a:p>
            <a:pPr lvl="4"/>
            <a:endParaRPr/>
          </a:p>
        </p:txBody>
      </p:sp>
      <p:sp>
        <p:nvSpPr>
          <p:cNvPr id="276" name="Text Placeholder 8"/>
          <p:cNvSpPr>
            <a:spLocks noGrp="1"/>
          </p:cNvSpPr>
          <p:nvPr>
            <p:ph type="body" sz="quarter" idx="21" hasCustomPrompt="1"/>
          </p:nvPr>
        </p:nvSpPr>
        <p:spPr>
          <a:xfrm>
            <a:off x="623886" y="3429001"/>
            <a:ext cx="4964114" cy="2808289"/>
          </a:xfrm>
          <a:prstGeom prst="rect">
            <a:avLst/>
          </a:prstGeom>
        </p:spPr>
        <p:txBody>
          <a:bodyPr lIns="0" tIns="0" rIns="0" bIns="0"/>
          <a:lstStyle>
            <a:lvl1pPr marL="209999" indent="-209999" defTabSz="269999">
              <a:lnSpc>
                <a:spcPct val="150000"/>
              </a:lnSpc>
              <a:spcBef>
                <a:spcPts val="400"/>
              </a:spcBef>
              <a:buClr>
                <a:srgbClr val="FFFFFF"/>
              </a:buClr>
              <a:buFont typeface="Aino Regular"/>
              <a:buChar char="+"/>
            </a:lvl1pPr>
          </a:lstStyle>
          <a:p>
            <a:r>
              <a:t>First level
Second Level
Third level
Fourh level</a:t>
            </a:r>
          </a:p>
        </p:txBody>
      </p:sp>
      <p:sp>
        <p:nvSpPr>
          <p:cNvPr id="277" name="Teksti kohatäide 3"/>
          <p:cNvSpPr>
            <a:spLocks noGrp="1"/>
          </p:cNvSpPr>
          <p:nvPr>
            <p:ph type="body" sz="quarter" idx="22" hasCustomPrompt="1"/>
          </p:nvPr>
        </p:nvSpPr>
        <p:spPr>
          <a:xfrm>
            <a:off x="6096001" y="3429001"/>
            <a:ext cx="4964112" cy="2808289"/>
          </a:xfrm>
          <a:prstGeom prst="rect">
            <a:avLst/>
          </a:prstGeom>
        </p:spPr>
        <p:txBody>
          <a:bodyPr lIns="0" tIns="0" rIns="0" bIns="0"/>
          <a:lstStyle>
            <a:lvl1pPr marL="209999" indent="-209999" defTabSz="269999">
              <a:lnSpc>
                <a:spcPct val="150000"/>
              </a:lnSpc>
              <a:spcBef>
                <a:spcPts val="400"/>
              </a:spcBef>
              <a:buClr>
                <a:srgbClr val="FFFFFF"/>
              </a:buClr>
              <a:buFont typeface="Aino Regular"/>
              <a:buChar char="+"/>
            </a:lvl1pPr>
          </a:lstStyle>
          <a:p>
            <a:r>
              <a:t>First level
Second Level
Third level
Fourh level</a:t>
            </a:r>
          </a:p>
        </p:txBody>
      </p:sp>
      <p:sp>
        <p:nvSpPr>
          <p:cNvPr id="278" name="Slide Number"/>
          <p:cNvSpPr txBox="1">
            <a:spLocks noGrp="1"/>
          </p:cNvSpPr>
          <p:nvPr>
            <p:ph type="sldNum" sz="quarter" idx="2"/>
          </p:nvPr>
        </p:nvSpPr>
        <p:spPr>
          <a:xfrm>
            <a:off x="10017894" y="6168383"/>
            <a:ext cx="329575" cy="375937"/>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9796192"/>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3_Content_Blue_Image">
    <p:bg>
      <p:bgPr>
        <a:solidFill>
          <a:srgbClr val="000096"/>
        </a:solidFill>
        <a:effectLst/>
      </p:bgPr>
    </p:bg>
    <p:spTree>
      <p:nvGrpSpPr>
        <p:cNvPr id="1" name=""/>
        <p:cNvGrpSpPr/>
        <p:nvPr/>
      </p:nvGrpSpPr>
      <p:grpSpPr>
        <a:xfrm>
          <a:off x="0" y="0"/>
          <a:ext cx="0" cy="0"/>
          <a:chOff x="0" y="0"/>
          <a:chExt cx="0" cy="0"/>
        </a:xfrm>
      </p:grpSpPr>
      <p:sp>
        <p:nvSpPr>
          <p:cNvPr id="285" name="Pildi kohatäide 3"/>
          <p:cNvSpPr>
            <a:spLocks noGrp="1"/>
          </p:cNvSpPr>
          <p:nvPr>
            <p:ph type="pic" idx="21"/>
          </p:nvPr>
        </p:nvSpPr>
        <p:spPr>
          <a:xfrm>
            <a:off x="0" y="0"/>
            <a:ext cx="12192000" cy="6858000"/>
          </a:xfrm>
          <a:prstGeom prst="rect">
            <a:avLst/>
          </a:prstGeom>
        </p:spPr>
        <p:txBody>
          <a:bodyPr lIns="91439" rIns="91439">
            <a:noAutofit/>
          </a:bodyPr>
          <a:lstStyle/>
          <a:p>
            <a:endParaRPr/>
          </a:p>
        </p:txBody>
      </p:sp>
      <p:sp>
        <p:nvSpPr>
          <p:cNvPr id="286" name="Title Text"/>
          <p:cNvSpPr txBox="1">
            <a:spLocks noGrp="1"/>
          </p:cNvSpPr>
          <p:nvPr>
            <p:ph type="title"/>
          </p:nvPr>
        </p:nvSpPr>
        <p:spPr>
          <a:xfrm>
            <a:off x="623887" y="658802"/>
            <a:ext cx="9495474" cy="1617675"/>
          </a:xfrm>
          <a:prstGeom prst="rect">
            <a:avLst/>
          </a:prstGeom>
        </p:spPr>
        <p:txBody>
          <a:bodyPr lIns="0" tIns="0" rIns="0" bIns="0" anchor="t"/>
          <a:lstStyle/>
          <a:p>
            <a:r>
              <a:t>Title Text</a:t>
            </a:r>
          </a:p>
        </p:txBody>
      </p:sp>
      <p:sp>
        <p:nvSpPr>
          <p:cNvPr id="287" name="Body Level One…"/>
          <p:cNvSpPr txBox="1">
            <a:spLocks noGrp="1"/>
          </p:cNvSpPr>
          <p:nvPr>
            <p:ph type="body" idx="1" hasCustomPrompt="1"/>
          </p:nvPr>
        </p:nvSpPr>
        <p:spPr>
          <a:xfrm>
            <a:off x="623887" y="2276476"/>
            <a:ext cx="9495474" cy="3960813"/>
          </a:xfrm>
          <a:prstGeom prst="rect">
            <a:avLst/>
          </a:prstGeom>
        </p:spPr>
        <p:txBody>
          <a:bodyPr lIns="0" tIns="0" rIns="0" bIns="0" anchor="b"/>
          <a:lstStyle>
            <a:lvl1pPr marL="209999" indent="-209999">
              <a:buClr>
                <a:srgbClr val="FFFFFF"/>
              </a:buClr>
              <a:buFont typeface="Aino Regular"/>
              <a:buChar char="+"/>
            </a:lvl1pPr>
            <a:lvl2pPr marL="479999" indent="-209999">
              <a:buClr>
                <a:srgbClr val="FFFFFF"/>
              </a:buClr>
              <a:buFont typeface="Aino Regular"/>
              <a:buChar char="+"/>
            </a:lvl2pPr>
            <a:lvl3pPr marL="749999" indent="-209999">
              <a:buClr>
                <a:srgbClr val="FFFFFF"/>
              </a:buClr>
              <a:buFont typeface="Aino Regular"/>
              <a:buChar char="+"/>
            </a:lvl3pPr>
            <a:lvl4pPr marL="1109999" indent="-209999">
              <a:buClr>
                <a:srgbClr val="FFFFFF"/>
              </a:buClr>
              <a:buFont typeface="Aino Regular"/>
              <a:buChar char="+"/>
            </a:lvl4pPr>
            <a:lvl5pPr marL="1019999" indent="-209999">
              <a:buClr>
                <a:srgbClr val="FFFFFF"/>
              </a:buClr>
              <a:buFont typeface="Aino Regular"/>
              <a:buChar char="+"/>
            </a:lvl5pPr>
          </a:lstStyle>
          <a:p>
            <a:r>
              <a:t>First level</a:t>
            </a:r>
          </a:p>
          <a:p>
            <a:pPr lvl="1"/>
            <a:endParaRPr/>
          </a:p>
          <a:p>
            <a:pPr lvl="2"/>
            <a:endParaRPr/>
          </a:p>
          <a:p>
            <a:pPr lvl="3"/>
            <a:endParaRPr/>
          </a:p>
          <a:p>
            <a:pPr lvl="4"/>
            <a:endParaRPr/>
          </a:p>
        </p:txBody>
      </p:sp>
      <p:sp>
        <p:nvSpPr>
          <p:cNvPr id="288" name="Text Placeholder 7"/>
          <p:cNvSpPr>
            <a:spLocks noGrp="1"/>
          </p:cNvSpPr>
          <p:nvPr>
            <p:ph type="body" sz="quarter" idx="22" hasCustomPrompt="1"/>
          </p:nvPr>
        </p:nvSpPr>
        <p:spPr>
          <a:xfrm rot="16200000">
            <a:off x="10344151" y="4652963"/>
            <a:ext cx="2808289" cy="360363"/>
          </a:xfrm>
          <a:prstGeom prst="rect">
            <a:avLst/>
          </a:prstGeom>
        </p:spPr>
        <p:txBody>
          <a:bodyPr lIns="0" tIns="0" rIns="0" bIns="0" anchor="b"/>
          <a:lstStyle>
            <a:lvl1pPr marL="0" indent="0" defTabSz="269999">
              <a:lnSpc>
                <a:spcPct val="150000"/>
              </a:lnSpc>
              <a:spcBef>
                <a:spcPts val="400"/>
              </a:spcBef>
              <a:buSzTx/>
              <a:buFontTx/>
              <a:buNone/>
              <a:defRPr sz="800"/>
            </a:lvl1pPr>
          </a:lstStyle>
          <a:p>
            <a:r>
              <a:t>© Copyright</a:t>
            </a:r>
          </a:p>
        </p:txBody>
      </p:sp>
      <p:sp>
        <p:nvSpPr>
          <p:cNvPr id="289" name="Slide Number"/>
          <p:cNvSpPr txBox="1">
            <a:spLocks noGrp="1"/>
          </p:cNvSpPr>
          <p:nvPr>
            <p:ph type="sldNum" sz="quarter" idx="2"/>
          </p:nvPr>
        </p:nvSpPr>
        <p:spPr>
          <a:xfrm>
            <a:off x="10017894" y="6168383"/>
            <a:ext cx="329575" cy="375937"/>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98759259"/>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61" name="Title Text"/>
          <p:cNvSpPr txBox="1">
            <a:spLocks noGrp="1"/>
          </p:cNvSpPr>
          <p:nvPr>
            <p:ph type="title"/>
          </p:nvPr>
        </p:nvSpPr>
        <p:spPr>
          <a:prstGeom prst="rect">
            <a:avLst/>
          </a:prstGeom>
        </p:spPr>
        <p:txBody>
          <a:bodyPr lIns="45718" tIns="45718" rIns="45718" bIns="45718"/>
          <a:lstStyle/>
          <a:p>
            <a:r>
              <a:t>Title Text</a:t>
            </a:r>
          </a:p>
        </p:txBody>
      </p:sp>
      <p:sp>
        <p:nvSpPr>
          <p:cNvPr id="162" name="Body Level One…"/>
          <p:cNvSpPr txBox="1">
            <a:spLocks noGrp="1"/>
          </p:cNvSpPr>
          <p:nvPr>
            <p:ph type="body" sz="half" idx="1"/>
          </p:nvPr>
        </p:nvSpPr>
        <p:spPr>
          <a:xfrm>
            <a:off x="838200" y="1825625"/>
            <a:ext cx="5181600" cy="4351338"/>
          </a:xfrm>
          <a:prstGeom prst="rect">
            <a:avLst/>
          </a:prstGeom>
        </p:spPr>
        <p:txBody>
          <a:bodyPr lIns="45718" tIns="45718" rIns="45718" bIns="45718"/>
          <a:lstStyle>
            <a:lvl3pPr marL="1074419" indent="-160019"/>
          </a:lstStyle>
          <a:p>
            <a:r>
              <a:t>Body Level One</a:t>
            </a:r>
          </a:p>
          <a:p>
            <a:pPr lvl="1"/>
            <a:r>
              <a:t>Body Level Two</a:t>
            </a:r>
          </a:p>
          <a:p>
            <a:pPr lvl="2"/>
            <a:r>
              <a:t>Body Level Three</a:t>
            </a:r>
          </a:p>
          <a:p>
            <a:pPr lvl="3"/>
            <a:r>
              <a:t>Body Level Four</a:t>
            </a:r>
          </a:p>
          <a:p>
            <a:pPr lvl="4"/>
            <a:r>
              <a:t>Body Level Five</a:t>
            </a:r>
          </a:p>
        </p:txBody>
      </p:sp>
      <p:sp>
        <p:nvSpPr>
          <p:cNvPr id="163" name="Slide Number"/>
          <p:cNvSpPr txBox="1">
            <a:spLocks noGrp="1"/>
          </p:cNvSpPr>
          <p:nvPr>
            <p:ph type="sldNum" sz="quarter" idx="2"/>
          </p:nvPr>
        </p:nvSpPr>
        <p:spPr>
          <a:xfrm>
            <a:off x="11353800" y="6404928"/>
            <a:ext cx="314654" cy="267969"/>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Section_Header_Centre_Blue">
    <p:bg>
      <p:bgPr>
        <a:solidFill>
          <a:srgbClr val="000096"/>
        </a:solidFill>
        <a:effectLst/>
      </p:bgPr>
    </p:bg>
    <p:spTree>
      <p:nvGrpSpPr>
        <p:cNvPr id="1" name=""/>
        <p:cNvGrpSpPr/>
        <p:nvPr/>
      </p:nvGrpSpPr>
      <p:grpSpPr>
        <a:xfrm>
          <a:off x="0" y="0"/>
          <a:ext cx="0" cy="0"/>
          <a:chOff x="0" y="0"/>
          <a:chExt cx="0" cy="0"/>
        </a:xfrm>
      </p:grpSpPr>
      <p:sp>
        <p:nvSpPr>
          <p:cNvPr id="296" name="Click to edit"/>
          <p:cNvSpPr txBox="1">
            <a:spLocks noGrp="1"/>
          </p:cNvSpPr>
          <p:nvPr>
            <p:ph type="title" hasCustomPrompt="1"/>
          </p:nvPr>
        </p:nvSpPr>
        <p:spPr>
          <a:xfrm>
            <a:off x="623887" y="658800"/>
            <a:ext cx="10944226" cy="5578488"/>
          </a:xfrm>
          <a:prstGeom prst="rect">
            <a:avLst/>
          </a:prstGeom>
        </p:spPr>
        <p:txBody>
          <a:bodyPr lIns="0" tIns="0" rIns="0" bIns="0"/>
          <a:lstStyle/>
          <a:p>
            <a:r>
              <a:t>Click to edit</a:t>
            </a:r>
          </a:p>
        </p:txBody>
      </p:sp>
      <p:sp>
        <p:nvSpPr>
          <p:cNvPr id="297" name="Slide Number"/>
          <p:cNvSpPr txBox="1">
            <a:spLocks noGrp="1"/>
          </p:cNvSpPr>
          <p:nvPr>
            <p:ph type="sldNum" sz="quarter" idx="2"/>
          </p:nvPr>
        </p:nvSpPr>
        <p:spPr>
          <a:xfrm>
            <a:off x="10017894" y="6168383"/>
            <a:ext cx="329575" cy="375937"/>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30893442"/>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1_Section_Header_Image">
    <p:bg>
      <p:bgPr>
        <a:solidFill>
          <a:srgbClr val="E6E7E8"/>
        </a:solidFill>
        <a:effectLst/>
      </p:bgPr>
    </p:bg>
    <p:spTree>
      <p:nvGrpSpPr>
        <p:cNvPr id="1" name=""/>
        <p:cNvGrpSpPr/>
        <p:nvPr/>
      </p:nvGrpSpPr>
      <p:grpSpPr>
        <a:xfrm>
          <a:off x="0" y="0"/>
          <a:ext cx="0" cy="0"/>
          <a:chOff x="0" y="0"/>
          <a:chExt cx="0" cy="0"/>
        </a:xfrm>
      </p:grpSpPr>
      <p:sp>
        <p:nvSpPr>
          <p:cNvPr id="304" name="Picture Placeholder 3"/>
          <p:cNvSpPr>
            <a:spLocks noGrp="1"/>
          </p:cNvSpPr>
          <p:nvPr>
            <p:ph type="pic" idx="21"/>
          </p:nvPr>
        </p:nvSpPr>
        <p:spPr>
          <a:xfrm>
            <a:off x="0" y="0"/>
            <a:ext cx="12192000" cy="6858000"/>
          </a:xfrm>
          <a:prstGeom prst="rect">
            <a:avLst/>
          </a:prstGeom>
        </p:spPr>
        <p:txBody>
          <a:bodyPr lIns="91439" rIns="91439">
            <a:noAutofit/>
          </a:bodyPr>
          <a:lstStyle/>
          <a:p>
            <a:endParaRPr/>
          </a:p>
        </p:txBody>
      </p:sp>
      <p:sp>
        <p:nvSpPr>
          <p:cNvPr id="305" name="Title Text"/>
          <p:cNvSpPr txBox="1">
            <a:spLocks noGrp="1"/>
          </p:cNvSpPr>
          <p:nvPr>
            <p:ph type="title"/>
          </p:nvPr>
        </p:nvSpPr>
        <p:spPr>
          <a:xfrm>
            <a:off x="623887" y="658802"/>
            <a:ext cx="7559676" cy="1617675"/>
          </a:xfrm>
          <a:prstGeom prst="rect">
            <a:avLst/>
          </a:prstGeom>
        </p:spPr>
        <p:txBody>
          <a:bodyPr lIns="0" tIns="0" rIns="0" bIns="0" anchor="t"/>
          <a:lstStyle/>
          <a:p>
            <a:r>
              <a:t>Title Text</a:t>
            </a:r>
          </a:p>
        </p:txBody>
      </p:sp>
      <p:sp>
        <p:nvSpPr>
          <p:cNvPr id="306" name="Body Level One…"/>
          <p:cNvSpPr txBox="1">
            <a:spLocks noGrp="1"/>
          </p:cNvSpPr>
          <p:nvPr>
            <p:ph type="body" sz="quarter" idx="1" hasCustomPrompt="1"/>
          </p:nvPr>
        </p:nvSpPr>
        <p:spPr>
          <a:xfrm>
            <a:off x="11568114" y="3429001"/>
            <a:ext cx="360363" cy="2808289"/>
          </a:xfrm>
          <a:prstGeom prst="rect">
            <a:avLst/>
          </a:prstGeom>
        </p:spPr>
        <p:txBody>
          <a:bodyPr lIns="0" tIns="0" rIns="0" bIns="0" anchor="b"/>
          <a:lstStyle>
            <a:lvl1pPr marL="0" indent="0" defTabSz="269999">
              <a:lnSpc>
                <a:spcPct val="150000"/>
              </a:lnSpc>
              <a:spcBef>
                <a:spcPts val="400"/>
              </a:spcBef>
              <a:buSzTx/>
              <a:buFontTx/>
              <a:buNone/>
              <a:defRPr>
                <a:solidFill>
                  <a:srgbClr val="3B6149"/>
                </a:solidFill>
              </a:defRPr>
            </a:lvl1pPr>
            <a:lvl2pPr marL="0" indent="180975" defTabSz="269999">
              <a:lnSpc>
                <a:spcPct val="150000"/>
              </a:lnSpc>
              <a:spcBef>
                <a:spcPts val="400"/>
              </a:spcBef>
              <a:buSzTx/>
              <a:buFontTx/>
              <a:buNone/>
              <a:defRPr>
                <a:solidFill>
                  <a:srgbClr val="3B6149"/>
                </a:solidFill>
              </a:defRPr>
            </a:lvl2pPr>
            <a:lvl3pPr marL="0" indent="361950" defTabSz="269999">
              <a:lnSpc>
                <a:spcPct val="150000"/>
              </a:lnSpc>
              <a:spcBef>
                <a:spcPts val="400"/>
              </a:spcBef>
              <a:buSzTx/>
              <a:buFontTx/>
              <a:buNone/>
              <a:defRPr>
                <a:solidFill>
                  <a:srgbClr val="3B6149"/>
                </a:solidFill>
              </a:defRPr>
            </a:lvl3pPr>
            <a:lvl4pPr marL="0" indent="542925" defTabSz="269999">
              <a:lnSpc>
                <a:spcPct val="150000"/>
              </a:lnSpc>
              <a:spcBef>
                <a:spcPts val="400"/>
              </a:spcBef>
              <a:buSzTx/>
              <a:buFontTx/>
              <a:buNone/>
              <a:defRPr>
                <a:solidFill>
                  <a:srgbClr val="3B6149"/>
                </a:solidFill>
              </a:defRPr>
            </a:lvl4pPr>
            <a:lvl5pPr marL="0" indent="714375" defTabSz="269999">
              <a:lnSpc>
                <a:spcPct val="150000"/>
              </a:lnSpc>
              <a:spcBef>
                <a:spcPts val="400"/>
              </a:spcBef>
              <a:buSzTx/>
              <a:buFontTx/>
              <a:buNone/>
              <a:defRPr>
                <a:solidFill>
                  <a:srgbClr val="3B6149"/>
                </a:solidFill>
              </a:defRPr>
            </a:lvl5pPr>
          </a:lstStyle>
          <a:p>
            <a:r>
              <a:t>© Copyright</a:t>
            </a:r>
          </a:p>
          <a:p>
            <a:pPr lvl="1"/>
            <a:endParaRPr/>
          </a:p>
          <a:p>
            <a:pPr lvl="2"/>
            <a:endParaRPr/>
          </a:p>
          <a:p>
            <a:pPr lvl="3"/>
            <a:endParaRPr/>
          </a:p>
          <a:p>
            <a:pPr lvl="4"/>
            <a:endParaRPr/>
          </a:p>
        </p:txBody>
      </p:sp>
      <p:sp>
        <p:nvSpPr>
          <p:cNvPr id="307" name="Freeform 5"/>
          <p:cNvSpPr/>
          <p:nvPr/>
        </p:nvSpPr>
        <p:spPr>
          <a:xfrm>
            <a:off x="10446544" y="229462"/>
            <a:ext cx="1427957" cy="441245"/>
          </a:xfrm>
          <a:custGeom>
            <a:avLst/>
            <a:gdLst/>
            <a:ahLst/>
            <a:cxnLst>
              <a:cxn ang="0">
                <a:pos x="wd2" y="hd2"/>
              </a:cxn>
              <a:cxn ang="5400000">
                <a:pos x="wd2" y="hd2"/>
              </a:cxn>
              <a:cxn ang="10800000">
                <a:pos x="wd2" y="hd2"/>
              </a:cxn>
              <a:cxn ang="16200000">
                <a:pos x="wd2" y="hd2"/>
              </a:cxn>
            </a:cxnLst>
            <a:rect l="0" t="0" r="r" b="b"/>
            <a:pathLst>
              <a:path w="21600" h="21600" extrusionOk="0">
                <a:moveTo>
                  <a:pt x="18852" y="17666"/>
                </a:moveTo>
                <a:cubicBezTo>
                  <a:pt x="18747" y="17666"/>
                  <a:pt x="18747" y="17666"/>
                  <a:pt x="18747" y="17666"/>
                </a:cubicBezTo>
                <a:cubicBezTo>
                  <a:pt x="18747" y="18422"/>
                  <a:pt x="18747" y="18422"/>
                  <a:pt x="18747" y="18422"/>
                </a:cubicBezTo>
                <a:cubicBezTo>
                  <a:pt x="18641" y="18422"/>
                  <a:pt x="18641" y="18422"/>
                  <a:pt x="18641" y="18422"/>
                </a:cubicBezTo>
                <a:cubicBezTo>
                  <a:pt x="18641" y="18687"/>
                  <a:pt x="18641" y="18687"/>
                  <a:pt x="18641" y="18687"/>
                </a:cubicBezTo>
                <a:cubicBezTo>
                  <a:pt x="18747" y="18687"/>
                  <a:pt x="18747" y="18687"/>
                  <a:pt x="18747" y="18687"/>
                </a:cubicBezTo>
                <a:cubicBezTo>
                  <a:pt x="18747" y="20011"/>
                  <a:pt x="18747" y="20011"/>
                  <a:pt x="18747" y="20011"/>
                </a:cubicBezTo>
                <a:cubicBezTo>
                  <a:pt x="18747" y="20503"/>
                  <a:pt x="18805" y="20654"/>
                  <a:pt x="18922" y="20654"/>
                </a:cubicBezTo>
                <a:cubicBezTo>
                  <a:pt x="19004" y="20654"/>
                  <a:pt x="19004" y="20654"/>
                  <a:pt x="19004" y="20654"/>
                </a:cubicBezTo>
                <a:cubicBezTo>
                  <a:pt x="19004" y="20389"/>
                  <a:pt x="19004" y="20389"/>
                  <a:pt x="19004" y="20389"/>
                </a:cubicBezTo>
                <a:cubicBezTo>
                  <a:pt x="18934" y="20389"/>
                  <a:pt x="18934" y="20389"/>
                  <a:pt x="18934" y="20389"/>
                </a:cubicBezTo>
                <a:cubicBezTo>
                  <a:pt x="18887" y="20389"/>
                  <a:pt x="18852" y="20314"/>
                  <a:pt x="18852" y="20049"/>
                </a:cubicBezTo>
                <a:cubicBezTo>
                  <a:pt x="18852" y="18687"/>
                  <a:pt x="18852" y="18687"/>
                  <a:pt x="18852" y="18687"/>
                </a:cubicBezTo>
                <a:cubicBezTo>
                  <a:pt x="19015" y="18687"/>
                  <a:pt x="19015" y="18687"/>
                  <a:pt x="19015" y="18687"/>
                </a:cubicBezTo>
                <a:cubicBezTo>
                  <a:pt x="19015" y="18422"/>
                  <a:pt x="19015" y="18422"/>
                  <a:pt x="19015" y="18422"/>
                </a:cubicBezTo>
                <a:cubicBezTo>
                  <a:pt x="18852" y="18422"/>
                  <a:pt x="18852" y="18422"/>
                  <a:pt x="18852" y="18422"/>
                </a:cubicBezTo>
                <a:lnTo>
                  <a:pt x="18852" y="17666"/>
                </a:lnTo>
                <a:close/>
                <a:moveTo>
                  <a:pt x="4456" y="9041"/>
                </a:moveTo>
                <a:cubicBezTo>
                  <a:pt x="4432" y="8965"/>
                  <a:pt x="4374" y="8965"/>
                  <a:pt x="4350" y="9041"/>
                </a:cubicBezTo>
                <a:cubicBezTo>
                  <a:pt x="4035" y="10062"/>
                  <a:pt x="4035" y="10062"/>
                  <a:pt x="4035" y="10062"/>
                </a:cubicBezTo>
                <a:cubicBezTo>
                  <a:pt x="4023" y="10100"/>
                  <a:pt x="4011" y="10176"/>
                  <a:pt x="4011" y="10214"/>
                </a:cubicBezTo>
                <a:cubicBezTo>
                  <a:pt x="4011" y="10289"/>
                  <a:pt x="4023" y="10365"/>
                  <a:pt x="4035" y="10403"/>
                </a:cubicBezTo>
                <a:cubicBezTo>
                  <a:pt x="4350" y="11424"/>
                  <a:pt x="4350" y="11424"/>
                  <a:pt x="4350" y="11424"/>
                </a:cubicBezTo>
                <a:cubicBezTo>
                  <a:pt x="4362" y="11462"/>
                  <a:pt x="4385" y="11500"/>
                  <a:pt x="4397" y="11500"/>
                </a:cubicBezTo>
                <a:cubicBezTo>
                  <a:pt x="4421" y="11500"/>
                  <a:pt x="4444" y="11462"/>
                  <a:pt x="4456" y="11424"/>
                </a:cubicBezTo>
                <a:cubicBezTo>
                  <a:pt x="4771" y="10403"/>
                  <a:pt x="4771" y="10403"/>
                  <a:pt x="4771" y="10403"/>
                </a:cubicBezTo>
                <a:cubicBezTo>
                  <a:pt x="4783" y="10365"/>
                  <a:pt x="4795" y="10289"/>
                  <a:pt x="4795" y="10214"/>
                </a:cubicBezTo>
                <a:cubicBezTo>
                  <a:pt x="4795" y="10176"/>
                  <a:pt x="4783" y="10100"/>
                  <a:pt x="4771" y="10062"/>
                </a:cubicBezTo>
                <a:lnTo>
                  <a:pt x="4456" y="9041"/>
                </a:lnTo>
                <a:close/>
                <a:moveTo>
                  <a:pt x="5976" y="10214"/>
                </a:moveTo>
                <a:cubicBezTo>
                  <a:pt x="5976" y="10289"/>
                  <a:pt x="5988" y="10365"/>
                  <a:pt x="5999" y="10403"/>
                </a:cubicBezTo>
                <a:cubicBezTo>
                  <a:pt x="6315" y="11424"/>
                  <a:pt x="6315" y="11424"/>
                  <a:pt x="6315" y="11424"/>
                </a:cubicBezTo>
                <a:cubicBezTo>
                  <a:pt x="6327" y="11462"/>
                  <a:pt x="6350" y="11500"/>
                  <a:pt x="6374" y="11500"/>
                </a:cubicBezTo>
                <a:cubicBezTo>
                  <a:pt x="6385" y="11500"/>
                  <a:pt x="6409" y="11462"/>
                  <a:pt x="6420" y="11424"/>
                </a:cubicBezTo>
                <a:cubicBezTo>
                  <a:pt x="6736" y="10403"/>
                  <a:pt x="6736" y="10403"/>
                  <a:pt x="6736" y="10403"/>
                </a:cubicBezTo>
                <a:cubicBezTo>
                  <a:pt x="6771" y="10327"/>
                  <a:pt x="6771" y="10138"/>
                  <a:pt x="6736" y="10062"/>
                </a:cubicBezTo>
                <a:cubicBezTo>
                  <a:pt x="6420" y="9041"/>
                  <a:pt x="6420" y="9041"/>
                  <a:pt x="6420" y="9041"/>
                </a:cubicBezTo>
                <a:cubicBezTo>
                  <a:pt x="6409" y="9003"/>
                  <a:pt x="6385" y="8965"/>
                  <a:pt x="6374" y="8965"/>
                </a:cubicBezTo>
                <a:cubicBezTo>
                  <a:pt x="6350" y="8965"/>
                  <a:pt x="6327" y="9003"/>
                  <a:pt x="6315" y="9041"/>
                </a:cubicBezTo>
                <a:cubicBezTo>
                  <a:pt x="5999" y="10062"/>
                  <a:pt x="5999" y="10062"/>
                  <a:pt x="5999" y="10062"/>
                </a:cubicBezTo>
                <a:cubicBezTo>
                  <a:pt x="5988" y="10100"/>
                  <a:pt x="5976" y="10176"/>
                  <a:pt x="5976" y="10214"/>
                </a:cubicBezTo>
                <a:close/>
                <a:moveTo>
                  <a:pt x="20758" y="20654"/>
                </a:moveTo>
                <a:cubicBezTo>
                  <a:pt x="20863" y="20654"/>
                  <a:pt x="20863" y="20654"/>
                  <a:pt x="20863" y="20654"/>
                </a:cubicBezTo>
                <a:cubicBezTo>
                  <a:pt x="20863" y="18422"/>
                  <a:pt x="20863" y="18422"/>
                  <a:pt x="20863" y="18422"/>
                </a:cubicBezTo>
                <a:cubicBezTo>
                  <a:pt x="20758" y="18422"/>
                  <a:pt x="20758" y="18422"/>
                  <a:pt x="20758" y="18422"/>
                </a:cubicBezTo>
                <a:lnTo>
                  <a:pt x="20758" y="20654"/>
                </a:lnTo>
                <a:close/>
                <a:moveTo>
                  <a:pt x="5438" y="12219"/>
                </a:moveTo>
                <a:cubicBezTo>
                  <a:pt x="5415" y="12105"/>
                  <a:pt x="5356" y="12105"/>
                  <a:pt x="5333" y="12219"/>
                </a:cubicBezTo>
                <a:cubicBezTo>
                  <a:pt x="5017" y="13202"/>
                  <a:pt x="5017" y="13202"/>
                  <a:pt x="5017" y="13202"/>
                </a:cubicBezTo>
                <a:cubicBezTo>
                  <a:pt x="5005" y="13278"/>
                  <a:pt x="4994" y="13316"/>
                  <a:pt x="4994" y="13391"/>
                </a:cubicBezTo>
                <a:cubicBezTo>
                  <a:pt x="4994" y="13467"/>
                  <a:pt x="5005" y="13543"/>
                  <a:pt x="5017" y="13580"/>
                </a:cubicBezTo>
                <a:cubicBezTo>
                  <a:pt x="5333" y="14564"/>
                  <a:pt x="5333" y="14564"/>
                  <a:pt x="5333" y="14564"/>
                </a:cubicBezTo>
                <a:cubicBezTo>
                  <a:pt x="5344" y="14640"/>
                  <a:pt x="5368" y="14640"/>
                  <a:pt x="5380" y="14640"/>
                </a:cubicBezTo>
                <a:cubicBezTo>
                  <a:pt x="5403" y="14640"/>
                  <a:pt x="5426" y="14640"/>
                  <a:pt x="5438" y="14564"/>
                </a:cubicBezTo>
                <a:cubicBezTo>
                  <a:pt x="5754" y="13580"/>
                  <a:pt x="5754" y="13580"/>
                  <a:pt x="5754" y="13580"/>
                </a:cubicBezTo>
                <a:cubicBezTo>
                  <a:pt x="5777" y="13467"/>
                  <a:pt x="5777" y="13316"/>
                  <a:pt x="5754" y="13202"/>
                </a:cubicBezTo>
                <a:lnTo>
                  <a:pt x="5438" y="12219"/>
                </a:lnTo>
                <a:close/>
                <a:moveTo>
                  <a:pt x="19448" y="18385"/>
                </a:moveTo>
                <a:cubicBezTo>
                  <a:pt x="19238" y="18385"/>
                  <a:pt x="19097" y="18839"/>
                  <a:pt x="19097" y="19557"/>
                </a:cubicBezTo>
                <a:cubicBezTo>
                  <a:pt x="19097" y="20238"/>
                  <a:pt x="19238" y="20730"/>
                  <a:pt x="19448" y="20730"/>
                </a:cubicBezTo>
                <a:cubicBezTo>
                  <a:pt x="19659" y="20730"/>
                  <a:pt x="19799" y="20238"/>
                  <a:pt x="19799" y="19519"/>
                </a:cubicBezTo>
                <a:cubicBezTo>
                  <a:pt x="19799" y="18839"/>
                  <a:pt x="19659" y="18385"/>
                  <a:pt x="19448" y="18385"/>
                </a:cubicBezTo>
                <a:close/>
                <a:moveTo>
                  <a:pt x="19448" y="20427"/>
                </a:moveTo>
                <a:cubicBezTo>
                  <a:pt x="19320" y="20427"/>
                  <a:pt x="19214" y="20087"/>
                  <a:pt x="19214" y="19557"/>
                </a:cubicBezTo>
                <a:cubicBezTo>
                  <a:pt x="19214" y="18952"/>
                  <a:pt x="19320" y="18649"/>
                  <a:pt x="19448" y="18649"/>
                </a:cubicBezTo>
                <a:cubicBezTo>
                  <a:pt x="19589" y="18649"/>
                  <a:pt x="19682" y="18952"/>
                  <a:pt x="19682" y="19557"/>
                </a:cubicBezTo>
                <a:cubicBezTo>
                  <a:pt x="19682" y="20087"/>
                  <a:pt x="19589" y="20427"/>
                  <a:pt x="19448" y="20427"/>
                </a:cubicBezTo>
                <a:close/>
                <a:moveTo>
                  <a:pt x="17203" y="20654"/>
                </a:moveTo>
                <a:cubicBezTo>
                  <a:pt x="17881" y="20654"/>
                  <a:pt x="17881" y="20654"/>
                  <a:pt x="17881" y="20654"/>
                </a:cubicBezTo>
                <a:cubicBezTo>
                  <a:pt x="17881" y="20314"/>
                  <a:pt x="17881" y="20314"/>
                  <a:pt x="17881" y="20314"/>
                </a:cubicBezTo>
                <a:cubicBezTo>
                  <a:pt x="17320" y="20314"/>
                  <a:pt x="17320" y="20314"/>
                  <a:pt x="17320" y="20314"/>
                </a:cubicBezTo>
                <a:cubicBezTo>
                  <a:pt x="17320" y="19179"/>
                  <a:pt x="17320" y="19179"/>
                  <a:pt x="17320" y="19179"/>
                </a:cubicBezTo>
                <a:cubicBezTo>
                  <a:pt x="17834" y="19179"/>
                  <a:pt x="17834" y="19179"/>
                  <a:pt x="17834" y="19179"/>
                </a:cubicBezTo>
                <a:cubicBezTo>
                  <a:pt x="17834" y="18876"/>
                  <a:pt x="17834" y="18876"/>
                  <a:pt x="17834" y="18876"/>
                </a:cubicBezTo>
                <a:cubicBezTo>
                  <a:pt x="17320" y="18876"/>
                  <a:pt x="17320" y="18876"/>
                  <a:pt x="17320" y="18876"/>
                </a:cubicBezTo>
                <a:cubicBezTo>
                  <a:pt x="17320" y="17817"/>
                  <a:pt x="17320" y="17817"/>
                  <a:pt x="17320" y="17817"/>
                </a:cubicBezTo>
                <a:cubicBezTo>
                  <a:pt x="17881" y="17817"/>
                  <a:pt x="17881" y="17817"/>
                  <a:pt x="17881" y="17817"/>
                </a:cubicBezTo>
                <a:cubicBezTo>
                  <a:pt x="17881" y="17477"/>
                  <a:pt x="17881" y="17477"/>
                  <a:pt x="17881" y="17477"/>
                </a:cubicBezTo>
                <a:cubicBezTo>
                  <a:pt x="17203" y="17477"/>
                  <a:pt x="17203" y="17477"/>
                  <a:pt x="17203" y="17477"/>
                </a:cubicBezTo>
                <a:lnTo>
                  <a:pt x="17203" y="20654"/>
                </a:lnTo>
                <a:close/>
                <a:moveTo>
                  <a:pt x="1228" y="10403"/>
                </a:moveTo>
                <a:cubicBezTo>
                  <a:pt x="1111" y="10025"/>
                  <a:pt x="924" y="10025"/>
                  <a:pt x="807" y="10403"/>
                </a:cubicBezTo>
                <a:cubicBezTo>
                  <a:pt x="94" y="12748"/>
                  <a:pt x="94" y="12748"/>
                  <a:pt x="94" y="12748"/>
                </a:cubicBezTo>
                <a:cubicBezTo>
                  <a:pt x="35" y="12937"/>
                  <a:pt x="0" y="13164"/>
                  <a:pt x="0" y="13429"/>
                </a:cubicBezTo>
                <a:cubicBezTo>
                  <a:pt x="0" y="13656"/>
                  <a:pt x="35" y="13921"/>
                  <a:pt x="94" y="14072"/>
                </a:cubicBezTo>
                <a:cubicBezTo>
                  <a:pt x="608" y="15737"/>
                  <a:pt x="608" y="15737"/>
                  <a:pt x="608" y="15737"/>
                </a:cubicBezTo>
                <a:cubicBezTo>
                  <a:pt x="398" y="16380"/>
                  <a:pt x="398" y="16380"/>
                  <a:pt x="398" y="16380"/>
                </a:cubicBezTo>
                <a:cubicBezTo>
                  <a:pt x="292" y="16758"/>
                  <a:pt x="292" y="17363"/>
                  <a:pt x="398" y="17742"/>
                </a:cubicBezTo>
                <a:cubicBezTo>
                  <a:pt x="456" y="17931"/>
                  <a:pt x="538" y="18006"/>
                  <a:pt x="608" y="18006"/>
                </a:cubicBezTo>
                <a:cubicBezTo>
                  <a:pt x="690" y="18006"/>
                  <a:pt x="760" y="17931"/>
                  <a:pt x="819" y="17742"/>
                </a:cubicBezTo>
                <a:cubicBezTo>
                  <a:pt x="1228" y="16418"/>
                  <a:pt x="1228" y="16418"/>
                  <a:pt x="1228" y="16418"/>
                </a:cubicBezTo>
                <a:cubicBezTo>
                  <a:pt x="1228" y="16418"/>
                  <a:pt x="1228" y="16418"/>
                  <a:pt x="1228" y="16418"/>
                </a:cubicBezTo>
                <a:cubicBezTo>
                  <a:pt x="1941" y="14072"/>
                  <a:pt x="1941" y="14072"/>
                  <a:pt x="1941" y="14072"/>
                </a:cubicBezTo>
                <a:cubicBezTo>
                  <a:pt x="2000" y="13921"/>
                  <a:pt x="2035" y="13656"/>
                  <a:pt x="2035" y="13429"/>
                </a:cubicBezTo>
                <a:cubicBezTo>
                  <a:pt x="2035" y="13164"/>
                  <a:pt x="2000" y="12937"/>
                  <a:pt x="1941" y="12748"/>
                </a:cubicBezTo>
                <a:lnTo>
                  <a:pt x="1228" y="10403"/>
                </a:lnTo>
                <a:close/>
                <a:moveTo>
                  <a:pt x="1380" y="13580"/>
                </a:moveTo>
                <a:cubicBezTo>
                  <a:pt x="1076" y="14564"/>
                  <a:pt x="1076" y="14564"/>
                  <a:pt x="1076" y="14564"/>
                </a:cubicBezTo>
                <a:cubicBezTo>
                  <a:pt x="1064" y="14602"/>
                  <a:pt x="1041" y="14640"/>
                  <a:pt x="1017" y="14640"/>
                </a:cubicBezTo>
                <a:cubicBezTo>
                  <a:pt x="994" y="14640"/>
                  <a:pt x="982" y="14602"/>
                  <a:pt x="959" y="14564"/>
                </a:cubicBezTo>
                <a:cubicBezTo>
                  <a:pt x="655" y="13580"/>
                  <a:pt x="655" y="13580"/>
                  <a:pt x="655" y="13580"/>
                </a:cubicBezTo>
                <a:cubicBezTo>
                  <a:pt x="643" y="13505"/>
                  <a:pt x="632" y="13467"/>
                  <a:pt x="632" y="13391"/>
                </a:cubicBezTo>
                <a:cubicBezTo>
                  <a:pt x="632" y="13316"/>
                  <a:pt x="643" y="13240"/>
                  <a:pt x="655" y="13202"/>
                </a:cubicBezTo>
                <a:cubicBezTo>
                  <a:pt x="959" y="12181"/>
                  <a:pt x="959" y="12181"/>
                  <a:pt x="959" y="12181"/>
                </a:cubicBezTo>
                <a:cubicBezTo>
                  <a:pt x="994" y="12105"/>
                  <a:pt x="1041" y="12105"/>
                  <a:pt x="1076" y="12181"/>
                </a:cubicBezTo>
                <a:cubicBezTo>
                  <a:pt x="1380" y="13202"/>
                  <a:pt x="1380" y="13202"/>
                  <a:pt x="1380" y="13202"/>
                </a:cubicBezTo>
                <a:cubicBezTo>
                  <a:pt x="1415" y="13316"/>
                  <a:pt x="1415" y="13467"/>
                  <a:pt x="1380" y="13580"/>
                </a:cubicBezTo>
                <a:close/>
                <a:moveTo>
                  <a:pt x="807" y="8776"/>
                </a:moveTo>
                <a:cubicBezTo>
                  <a:pt x="865" y="8965"/>
                  <a:pt x="947" y="9041"/>
                  <a:pt x="1017" y="9041"/>
                </a:cubicBezTo>
                <a:cubicBezTo>
                  <a:pt x="1099" y="9041"/>
                  <a:pt x="1169" y="8965"/>
                  <a:pt x="1228" y="8776"/>
                </a:cubicBezTo>
                <a:cubicBezTo>
                  <a:pt x="1567" y="7641"/>
                  <a:pt x="1567" y="7641"/>
                  <a:pt x="1567" y="7641"/>
                </a:cubicBezTo>
                <a:cubicBezTo>
                  <a:pt x="1626" y="7490"/>
                  <a:pt x="1661" y="7225"/>
                  <a:pt x="1661" y="6960"/>
                </a:cubicBezTo>
                <a:cubicBezTo>
                  <a:pt x="1661" y="6733"/>
                  <a:pt x="1626" y="6469"/>
                  <a:pt x="1567" y="6317"/>
                </a:cubicBezTo>
                <a:cubicBezTo>
                  <a:pt x="1228" y="5182"/>
                  <a:pt x="1228" y="5182"/>
                  <a:pt x="1228" y="5182"/>
                </a:cubicBezTo>
                <a:cubicBezTo>
                  <a:pt x="1169" y="5031"/>
                  <a:pt x="1099" y="4918"/>
                  <a:pt x="1017" y="4918"/>
                </a:cubicBezTo>
                <a:cubicBezTo>
                  <a:pt x="936" y="4918"/>
                  <a:pt x="865" y="5031"/>
                  <a:pt x="807" y="5182"/>
                </a:cubicBezTo>
                <a:cubicBezTo>
                  <a:pt x="468" y="6317"/>
                  <a:pt x="468" y="6317"/>
                  <a:pt x="468" y="6317"/>
                </a:cubicBezTo>
                <a:cubicBezTo>
                  <a:pt x="409" y="6469"/>
                  <a:pt x="386" y="6733"/>
                  <a:pt x="386" y="6960"/>
                </a:cubicBezTo>
                <a:cubicBezTo>
                  <a:pt x="386" y="7225"/>
                  <a:pt x="409" y="7490"/>
                  <a:pt x="468" y="7641"/>
                </a:cubicBezTo>
                <a:lnTo>
                  <a:pt x="807" y="8776"/>
                </a:lnTo>
                <a:close/>
                <a:moveTo>
                  <a:pt x="21600" y="10630"/>
                </a:moveTo>
                <a:cubicBezTo>
                  <a:pt x="21600" y="7566"/>
                  <a:pt x="20711" y="7036"/>
                  <a:pt x="19986" y="6431"/>
                </a:cubicBezTo>
                <a:cubicBezTo>
                  <a:pt x="19401" y="5977"/>
                  <a:pt x="18828" y="5561"/>
                  <a:pt x="18828" y="3896"/>
                </a:cubicBezTo>
                <a:cubicBezTo>
                  <a:pt x="18828" y="2610"/>
                  <a:pt x="19226" y="1475"/>
                  <a:pt x="19881" y="1475"/>
                </a:cubicBezTo>
                <a:cubicBezTo>
                  <a:pt x="20512" y="1475"/>
                  <a:pt x="21004" y="2156"/>
                  <a:pt x="21308" y="3064"/>
                </a:cubicBezTo>
                <a:cubicBezTo>
                  <a:pt x="21436" y="3064"/>
                  <a:pt x="21436" y="3064"/>
                  <a:pt x="21436" y="3064"/>
                </a:cubicBezTo>
                <a:cubicBezTo>
                  <a:pt x="21436" y="1551"/>
                  <a:pt x="21436" y="1551"/>
                  <a:pt x="21436" y="1551"/>
                </a:cubicBezTo>
                <a:cubicBezTo>
                  <a:pt x="21191" y="794"/>
                  <a:pt x="20629" y="0"/>
                  <a:pt x="19998" y="0"/>
                </a:cubicBezTo>
                <a:cubicBezTo>
                  <a:pt x="18934" y="0"/>
                  <a:pt x="18302" y="1740"/>
                  <a:pt x="18302" y="3934"/>
                </a:cubicBezTo>
                <a:cubicBezTo>
                  <a:pt x="18302" y="6923"/>
                  <a:pt x="19191" y="7414"/>
                  <a:pt x="19916" y="7982"/>
                </a:cubicBezTo>
                <a:cubicBezTo>
                  <a:pt x="20512" y="8436"/>
                  <a:pt x="21085" y="8927"/>
                  <a:pt x="21085" y="10592"/>
                </a:cubicBezTo>
                <a:cubicBezTo>
                  <a:pt x="21085" y="11613"/>
                  <a:pt x="20723" y="12899"/>
                  <a:pt x="20021" y="12899"/>
                </a:cubicBezTo>
                <a:cubicBezTo>
                  <a:pt x="19472" y="12899"/>
                  <a:pt x="18782" y="11916"/>
                  <a:pt x="18384" y="10554"/>
                </a:cubicBezTo>
                <a:cubicBezTo>
                  <a:pt x="18255" y="10554"/>
                  <a:pt x="18255" y="10554"/>
                  <a:pt x="18255" y="10554"/>
                </a:cubicBezTo>
                <a:cubicBezTo>
                  <a:pt x="18255" y="12521"/>
                  <a:pt x="18255" y="12521"/>
                  <a:pt x="18255" y="12521"/>
                </a:cubicBezTo>
                <a:cubicBezTo>
                  <a:pt x="18782" y="13807"/>
                  <a:pt x="19320" y="14375"/>
                  <a:pt x="20021" y="14375"/>
                </a:cubicBezTo>
                <a:cubicBezTo>
                  <a:pt x="21015" y="14375"/>
                  <a:pt x="21600" y="12635"/>
                  <a:pt x="21600" y="10630"/>
                </a:cubicBezTo>
                <a:close/>
                <a:moveTo>
                  <a:pt x="21296" y="18385"/>
                </a:moveTo>
                <a:cubicBezTo>
                  <a:pt x="21191" y="18385"/>
                  <a:pt x="21109" y="18498"/>
                  <a:pt x="21050" y="18649"/>
                </a:cubicBezTo>
                <a:cubicBezTo>
                  <a:pt x="21050" y="18990"/>
                  <a:pt x="21050" y="18990"/>
                  <a:pt x="21050" y="18990"/>
                </a:cubicBezTo>
                <a:cubicBezTo>
                  <a:pt x="21074" y="18990"/>
                  <a:pt x="21074" y="18990"/>
                  <a:pt x="21074" y="18990"/>
                </a:cubicBezTo>
                <a:cubicBezTo>
                  <a:pt x="21132" y="18801"/>
                  <a:pt x="21191" y="18687"/>
                  <a:pt x="21296" y="18687"/>
                </a:cubicBezTo>
                <a:cubicBezTo>
                  <a:pt x="21389" y="18687"/>
                  <a:pt x="21460" y="18876"/>
                  <a:pt x="21483" y="19103"/>
                </a:cubicBezTo>
                <a:cubicBezTo>
                  <a:pt x="21471" y="19179"/>
                  <a:pt x="21471" y="19179"/>
                  <a:pt x="21471" y="19179"/>
                </a:cubicBezTo>
                <a:cubicBezTo>
                  <a:pt x="21425" y="19179"/>
                  <a:pt x="21319" y="19255"/>
                  <a:pt x="21273" y="19292"/>
                </a:cubicBezTo>
                <a:cubicBezTo>
                  <a:pt x="21109" y="19406"/>
                  <a:pt x="21004" y="19595"/>
                  <a:pt x="21004" y="20049"/>
                </a:cubicBezTo>
                <a:cubicBezTo>
                  <a:pt x="21004" y="20427"/>
                  <a:pt x="21097" y="20730"/>
                  <a:pt x="21237" y="20730"/>
                </a:cubicBezTo>
                <a:cubicBezTo>
                  <a:pt x="21331" y="20730"/>
                  <a:pt x="21413" y="20616"/>
                  <a:pt x="21471" y="20389"/>
                </a:cubicBezTo>
                <a:cubicBezTo>
                  <a:pt x="21483" y="20389"/>
                  <a:pt x="21483" y="20389"/>
                  <a:pt x="21483" y="20389"/>
                </a:cubicBezTo>
                <a:cubicBezTo>
                  <a:pt x="21483" y="20654"/>
                  <a:pt x="21483" y="20654"/>
                  <a:pt x="21483" y="20654"/>
                </a:cubicBezTo>
                <a:cubicBezTo>
                  <a:pt x="21588" y="20654"/>
                  <a:pt x="21588" y="20654"/>
                  <a:pt x="21588" y="20654"/>
                </a:cubicBezTo>
                <a:cubicBezTo>
                  <a:pt x="21588" y="20163"/>
                  <a:pt x="21588" y="19746"/>
                  <a:pt x="21588" y="19255"/>
                </a:cubicBezTo>
                <a:cubicBezTo>
                  <a:pt x="21588" y="18725"/>
                  <a:pt x="21483" y="18385"/>
                  <a:pt x="21296" y="18385"/>
                </a:cubicBezTo>
                <a:close/>
                <a:moveTo>
                  <a:pt x="21483" y="19973"/>
                </a:moveTo>
                <a:cubicBezTo>
                  <a:pt x="21483" y="19936"/>
                  <a:pt x="21483" y="19936"/>
                  <a:pt x="21483" y="19936"/>
                </a:cubicBezTo>
                <a:cubicBezTo>
                  <a:pt x="21483" y="20276"/>
                  <a:pt x="21354" y="20389"/>
                  <a:pt x="21284" y="20389"/>
                </a:cubicBezTo>
                <a:cubicBezTo>
                  <a:pt x="21179" y="20389"/>
                  <a:pt x="21109" y="20276"/>
                  <a:pt x="21109" y="20049"/>
                </a:cubicBezTo>
                <a:cubicBezTo>
                  <a:pt x="21109" y="19784"/>
                  <a:pt x="21167" y="19671"/>
                  <a:pt x="21308" y="19595"/>
                </a:cubicBezTo>
                <a:cubicBezTo>
                  <a:pt x="21343" y="19557"/>
                  <a:pt x="21425" y="19519"/>
                  <a:pt x="21483" y="19482"/>
                </a:cubicBezTo>
                <a:lnTo>
                  <a:pt x="21483" y="19973"/>
                </a:lnTo>
                <a:close/>
                <a:moveTo>
                  <a:pt x="20758" y="17855"/>
                </a:moveTo>
                <a:cubicBezTo>
                  <a:pt x="20863" y="17855"/>
                  <a:pt x="20863" y="17855"/>
                  <a:pt x="20863" y="17855"/>
                </a:cubicBezTo>
                <a:cubicBezTo>
                  <a:pt x="20863" y="17401"/>
                  <a:pt x="20863" y="17401"/>
                  <a:pt x="20863" y="17401"/>
                </a:cubicBezTo>
                <a:cubicBezTo>
                  <a:pt x="20758" y="17401"/>
                  <a:pt x="20758" y="17401"/>
                  <a:pt x="20758" y="17401"/>
                </a:cubicBezTo>
                <a:lnTo>
                  <a:pt x="20758" y="17855"/>
                </a:lnTo>
                <a:close/>
                <a:moveTo>
                  <a:pt x="5333" y="8209"/>
                </a:moveTo>
                <a:cubicBezTo>
                  <a:pt x="5344" y="8247"/>
                  <a:pt x="5368" y="8284"/>
                  <a:pt x="5380" y="8284"/>
                </a:cubicBezTo>
                <a:cubicBezTo>
                  <a:pt x="5403" y="8284"/>
                  <a:pt x="5426" y="8247"/>
                  <a:pt x="5438" y="8209"/>
                </a:cubicBezTo>
                <a:cubicBezTo>
                  <a:pt x="5754" y="7225"/>
                  <a:pt x="5754" y="7225"/>
                  <a:pt x="5754" y="7225"/>
                </a:cubicBezTo>
                <a:cubicBezTo>
                  <a:pt x="5777" y="7112"/>
                  <a:pt x="5777" y="6960"/>
                  <a:pt x="5754" y="6847"/>
                </a:cubicBezTo>
                <a:cubicBezTo>
                  <a:pt x="5438" y="5863"/>
                  <a:pt x="5438" y="5863"/>
                  <a:pt x="5438" y="5863"/>
                </a:cubicBezTo>
                <a:cubicBezTo>
                  <a:pt x="5426" y="5788"/>
                  <a:pt x="5403" y="5788"/>
                  <a:pt x="5380" y="5788"/>
                </a:cubicBezTo>
                <a:cubicBezTo>
                  <a:pt x="5368" y="5788"/>
                  <a:pt x="5344" y="5788"/>
                  <a:pt x="5333" y="5863"/>
                </a:cubicBezTo>
                <a:cubicBezTo>
                  <a:pt x="5017" y="6847"/>
                  <a:pt x="5017" y="6847"/>
                  <a:pt x="5017" y="6847"/>
                </a:cubicBezTo>
                <a:cubicBezTo>
                  <a:pt x="5005" y="6885"/>
                  <a:pt x="4994" y="6960"/>
                  <a:pt x="4994" y="7036"/>
                </a:cubicBezTo>
                <a:cubicBezTo>
                  <a:pt x="4994" y="7112"/>
                  <a:pt x="5005" y="7150"/>
                  <a:pt x="5017" y="7225"/>
                </a:cubicBezTo>
                <a:lnTo>
                  <a:pt x="5333" y="8209"/>
                </a:lnTo>
                <a:close/>
                <a:moveTo>
                  <a:pt x="20314" y="18385"/>
                </a:moveTo>
                <a:cubicBezTo>
                  <a:pt x="20220" y="18385"/>
                  <a:pt x="20126" y="18498"/>
                  <a:pt x="20080" y="18801"/>
                </a:cubicBezTo>
                <a:cubicBezTo>
                  <a:pt x="20056" y="18801"/>
                  <a:pt x="20056" y="18801"/>
                  <a:pt x="20056" y="18801"/>
                </a:cubicBezTo>
                <a:cubicBezTo>
                  <a:pt x="20056" y="18422"/>
                  <a:pt x="20056" y="18422"/>
                  <a:pt x="20056" y="18422"/>
                </a:cubicBezTo>
                <a:cubicBezTo>
                  <a:pt x="19963" y="18422"/>
                  <a:pt x="19963" y="18422"/>
                  <a:pt x="19963" y="18422"/>
                </a:cubicBezTo>
                <a:cubicBezTo>
                  <a:pt x="19963" y="20654"/>
                  <a:pt x="19963" y="20654"/>
                  <a:pt x="19963" y="20654"/>
                </a:cubicBezTo>
                <a:cubicBezTo>
                  <a:pt x="20068" y="20654"/>
                  <a:pt x="20068" y="20654"/>
                  <a:pt x="20068" y="20654"/>
                </a:cubicBezTo>
                <a:cubicBezTo>
                  <a:pt x="20068" y="19217"/>
                  <a:pt x="20068" y="19217"/>
                  <a:pt x="20068" y="19217"/>
                </a:cubicBezTo>
                <a:cubicBezTo>
                  <a:pt x="20068" y="18914"/>
                  <a:pt x="20197" y="18687"/>
                  <a:pt x="20279" y="18687"/>
                </a:cubicBezTo>
                <a:cubicBezTo>
                  <a:pt x="20384" y="18687"/>
                  <a:pt x="20466" y="18876"/>
                  <a:pt x="20466" y="19255"/>
                </a:cubicBezTo>
                <a:cubicBezTo>
                  <a:pt x="20466" y="20654"/>
                  <a:pt x="20466" y="20654"/>
                  <a:pt x="20466" y="20654"/>
                </a:cubicBezTo>
                <a:cubicBezTo>
                  <a:pt x="20571" y="20654"/>
                  <a:pt x="20571" y="20654"/>
                  <a:pt x="20571" y="20654"/>
                </a:cubicBezTo>
                <a:cubicBezTo>
                  <a:pt x="20571" y="19217"/>
                  <a:pt x="20571" y="19217"/>
                  <a:pt x="20571" y="19217"/>
                </a:cubicBezTo>
                <a:cubicBezTo>
                  <a:pt x="20571" y="18649"/>
                  <a:pt x="20466" y="18385"/>
                  <a:pt x="20314" y="18385"/>
                </a:cubicBezTo>
                <a:close/>
                <a:moveTo>
                  <a:pt x="14852" y="18801"/>
                </a:moveTo>
                <a:cubicBezTo>
                  <a:pt x="14829" y="18801"/>
                  <a:pt x="14829" y="18801"/>
                  <a:pt x="14829" y="18801"/>
                </a:cubicBezTo>
                <a:cubicBezTo>
                  <a:pt x="14829" y="18422"/>
                  <a:pt x="14829" y="18422"/>
                  <a:pt x="14829" y="18422"/>
                </a:cubicBezTo>
                <a:cubicBezTo>
                  <a:pt x="14724" y="18422"/>
                  <a:pt x="14724" y="18422"/>
                  <a:pt x="14724" y="18422"/>
                </a:cubicBezTo>
                <a:cubicBezTo>
                  <a:pt x="14724" y="20654"/>
                  <a:pt x="14724" y="20654"/>
                  <a:pt x="14724" y="20654"/>
                </a:cubicBezTo>
                <a:cubicBezTo>
                  <a:pt x="14840" y="20654"/>
                  <a:pt x="14840" y="20654"/>
                  <a:pt x="14840" y="20654"/>
                </a:cubicBezTo>
                <a:cubicBezTo>
                  <a:pt x="14840" y="19368"/>
                  <a:pt x="14840" y="19368"/>
                  <a:pt x="14840" y="19368"/>
                </a:cubicBezTo>
                <a:cubicBezTo>
                  <a:pt x="14840" y="18990"/>
                  <a:pt x="14922" y="18725"/>
                  <a:pt x="15004" y="18725"/>
                </a:cubicBezTo>
                <a:cubicBezTo>
                  <a:pt x="15098" y="18725"/>
                  <a:pt x="15098" y="18725"/>
                  <a:pt x="15098" y="18725"/>
                </a:cubicBezTo>
                <a:cubicBezTo>
                  <a:pt x="15098" y="18385"/>
                  <a:pt x="15098" y="18385"/>
                  <a:pt x="15098" y="18385"/>
                </a:cubicBezTo>
                <a:cubicBezTo>
                  <a:pt x="15004" y="18385"/>
                  <a:pt x="15004" y="18385"/>
                  <a:pt x="15004" y="18385"/>
                </a:cubicBezTo>
                <a:cubicBezTo>
                  <a:pt x="14922" y="18385"/>
                  <a:pt x="14876" y="18536"/>
                  <a:pt x="14852" y="18801"/>
                </a:cubicBezTo>
                <a:close/>
                <a:moveTo>
                  <a:pt x="15226" y="20654"/>
                </a:moveTo>
                <a:cubicBezTo>
                  <a:pt x="15332" y="20654"/>
                  <a:pt x="15332" y="20654"/>
                  <a:pt x="15332" y="20654"/>
                </a:cubicBezTo>
                <a:cubicBezTo>
                  <a:pt x="15332" y="18422"/>
                  <a:pt x="15332" y="18422"/>
                  <a:pt x="15332" y="18422"/>
                </a:cubicBezTo>
                <a:cubicBezTo>
                  <a:pt x="15226" y="18422"/>
                  <a:pt x="15226" y="18422"/>
                  <a:pt x="15226" y="18422"/>
                </a:cubicBezTo>
                <a:lnTo>
                  <a:pt x="15226" y="20654"/>
                </a:lnTo>
                <a:close/>
                <a:moveTo>
                  <a:pt x="15554" y="189"/>
                </a:moveTo>
                <a:cubicBezTo>
                  <a:pt x="13987" y="13656"/>
                  <a:pt x="13987" y="13656"/>
                  <a:pt x="13987" y="13656"/>
                </a:cubicBezTo>
                <a:cubicBezTo>
                  <a:pt x="13987" y="14110"/>
                  <a:pt x="13987" y="14110"/>
                  <a:pt x="13987" y="14110"/>
                </a:cubicBezTo>
                <a:cubicBezTo>
                  <a:pt x="14443" y="14110"/>
                  <a:pt x="14443" y="14110"/>
                  <a:pt x="14443" y="14110"/>
                </a:cubicBezTo>
                <a:cubicBezTo>
                  <a:pt x="15016" y="9154"/>
                  <a:pt x="15016" y="9154"/>
                  <a:pt x="15016" y="9154"/>
                </a:cubicBezTo>
                <a:cubicBezTo>
                  <a:pt x="16864" y="9154"/>
                  <a:pt x="16864" y="9154"/>
                  <a:pt x="16864" y="9154"/>
                </a:cubicBezTo>
                <a:cubicBezTo>
                  <a:pt x="17460" y="14110"/>
                  <a:pt x="17460" y="14110"/>
                  <a:pt x="17460" y="14110"/>
                </a:cubicBezTo>
                <a:cubicBezTo>
                  <a:pt x="17963" y="14110"/>
                  <a:pt x="17963" y="14110"/>
                  <a:pt x="17963" y="14110"/>
                </a:cubicBezTo>
                <a:cubicBezTo>
                  <a:pt x="17963" y="13656"/>
                  <a:pt x="17963" y="13656"/>
                  <a:pt x="17963" y="13656"/>
                </a:cubicBezTo>
                <a:cubicBezTo>
                  <a:pt x="16349" y="189"/>
                  <a:pt x="16349" y="189"/>
                  <a:pt x="16349" y="189"/>
                </a:cubicBezTo>
                <a:lnTo>
                  <a:pt x="15554" y="189"/>
                </a:lnTo>
                <a:close/>
                <a:moveTo>
                  <a:pt x="15180" y="7755"/>
                </a:moveTo>
                <a:cubicBezTo>
                  <a:pt x="15823" y="2194"/>
                  <a:pt x="15823" y="2194"/>
                  <a:pt x="15823" y="2194"/>
                </a:cubicBezTo>
                <a:cubicBezTo>
                  <a:pt x="15916" y="1324"/>
                  <a:pt x="15916" y="1324"/>
                  <a:pt x="15916" y="1324"/>
                </a:cubicBezTo>
                <a:cubicBezTo>
                  <a:pt x="15940" y="1324"/>
                  <a:pt x="15940" y="1324"/>
                  <a:pt x="15940" y="1324"/>
                </a:cubicBezTo>
                <a:cubicBezTo>
                  <a:pt x="16033" y="2194"/>
                  <a:pt x="16033" y="2194"/>
                  <a:pt x="16033" y="2194"/>
                </a:cubicBezTo>
                <a:cubicBezTo>
                  <a:pt x="16688" y="7755"/>
                  <a:pt x="16688" y="7755"/>
                  <a:pt x="16688" y="7755"/>
                </a:cubicBezTo>
                <a:lnTo>
                  <a:pt x="15180" y="7755"/>
                </a:lnTo>
                <a:close/>
                <a:moveTo>
                  <a:pt x="14232" y="18385"/>
                </a:moveTo>
                <a:cubicBezTo>
                  <a:pt x="14151" y="18385"/>
                  <a:pt x="14069" y="18498"/>
                  <a:pt x="14034" y="18687"/>
                </a:cubicBezTo>
                <a:cubicBezTo>
                  <a:pt x="14022" y="18687"/>
                  <a:pt x="14022" y="18687"/>
                  <a:pt x="14022" y="18687"/>
                </a:cubicBezTo>
                <a:cubicBezTo>
                  <a:pt x="14022" y="18422"/>
                  <a:pt x="14022" y="18422"/>
                  <a:pt x="14022" y="18422"/>
                </a:cubicBezTo>
                <a:cubicBezTo>
                  <a:pt x="13905" y="18422"/>
                  <a:pt x="13905" y="18422"/>
                  <a:pt x="13905" y="18422"/>
                </a:cubicBezTo>
                <a:cubicBezTo>
                  <a:pt x="13905" y="21600"/>
                  <a:pt x="13905" y="21600"/>
                  <a:pt x="13905" y="21600"/>
                </a:cubicBezTo>
                <a:cubicBezTo>
                  <a:pt x="14010" y="21600"/>
                  <a:pt x="14010" y="21600"/>
                  <a:pt x="14010" y="21600"/>
                </a:cubicBezTo>
                <a:cubicBezTo>
                  <a:pt x="14010" y="20352"/>
                  <a:pt x="14010" y="20352"/>
                  <a:pt x="14010" y="20352"/>
                </a:cubicBezTo>
                <a:cubicBezTo>
                  <a:pt x="14034" y="20352"/>
                  <a:pt x="14034" y="20352"/>
                  <a:pt x="14034" y="20352"/>
                </a:cubicBezTo>
                <a:cubicBezTo>
                  <a:pt x="14057" y="20579"/>
                  <a:pt x="14162" y="20692"/>
                  <a:pt x="14232" y="20692"/>
                </a:cubicBezTo>
                <a:cubicBezTo>
                  <a:pt x="14419" y="20692"/>
                  <a:pt x="14572" y="20238"/>
                  <a:pt x="14572" y="19482"/>
                </a:cubicBezTo>
                <a:cubicBezTo>
                  <a:pt x="14572" y="18801"/>
                  <a:pt x="14443" y="18385"/>
                  <a:pt x="14232" y="18385"/>
                </a:cubicBezTo>
                <a:close/>
                <a:moveTo>
                  <a:pt x="14221" y="20389"/>
                </a:moveTo>
                <a:cubicBezTo>
                  <a:pt x="14115" y="20389"/>
                  <a:pt x="14022" y="20200"/>
                  <a:pt x="14010" y="19936"/>
                </a:cubicBezTo>
                <a:cubicBezTo>
                  <a:pt x="14010" y="19292"/>
                  <a:pt x="14010" y="19292"/>
                  <a:pt x="14010" y="19292"/>
                </a:cubicBezTo>
                <a:cubicBezTo>
                  <a:pt x="14022" y="18914"/>
                  <a:pt x="14115" y="18687"/>
                  <a:pt x="14221" y="18687"/>
                </a:cubicBezTo>
                <a:cubicBezTo>
                  <a:pt x="14361" y="18687"/>
                  <a:pt x="14466" y="18990"/>
                  <a:pt x="14466" y="19519"/>
                </a:cubicBezTo>
                <a:cubicBezTo>
                  <a:pt x="14466" y="20087"/>
                  <a:pt x="14349" y="20389"/>
                  <a:pt x="14221" y="20389"/>
                </a:cubicBezTo>
                <a:close/>
                <a:moveTo>
                  <a:pt x="15226" y="17855"/>
                </a:moveTo>
                <a:cubicBezTo>
                  <a:pt x="15332" y="17855"/>
                  <a:pt x="15332" y="17855"/>
                  <a:pt x="15332" y="17855"/>
                </a:cubicBezTo>
                <a:cubicBezTo>
                  <a:pt x="15332" y="17401"/>
                  <a:pt x="15332" y="17401"/>
                  <a:pt x="15332" y="17401"/>
                </a:cubicBezTo>
                <a:cubicBezTo>
                  <a:pt x="15226" y="17401"/>
                  <a:pt x="15226" y="17401"/>
                  <a:pt x="15226" y="17401"/>
                </a:cubicBezTo>
                <a:lnTo>
                  <a:pt x="15226" y="17855"/>
                </a:lnTo>
                <a:close/>
                <a:moveTo>
                  <a:pt x="16794" y="19557"/>
                </a:moveTo>
                <a:cubicBezTo>
                  <a:pt x="16794" y="18876"/>
                  <a:pt x="16700" y="18385"/>
                  <a:pt x="16466" y="18385"/>
                </a:cubicBezTo>
                <a:cubicBezTo>
                  <a:pt x="16256" y="18385"/>
                  <a:pt x="16139" y="18876"/>
                  <a:pt x="16139" y="19519"/>
                </a:cubicBezTo>
                <a:cubicBezTo>
                  <a:pt x="16139" y="20314"/>
                  <a:pt x="16267" y="20730"/>
                  <a:pt x="16513" y="20730"/>
                </a:cubicBezTo>
                <a:cubicBezTo>
                  <a:pt x="16583" y="20730"/>
                  <a:pt x="16688" y="20654"/>
                  <a:pt x="16758" y="20427"/>
                </a:cubicBezTo>
                <a:cubicBezTo>
                  <a:pt x="16758" y="20163"/>
                  <a:pt x="16758" y="20163"/>
                  <a:pt x="16758" y="20163"/>
                </a:cubicBezTo>
                <a:cubicBezTo>
                  <a:pt x="16735" y="20163"/>
                  <a:pt x="16735" y="20163"/>
                  <a:pt x="16735" y="20163"/>
                </a:cubicBezTo>
                <a:cubicBezTo>
                  <a:pt x="16665" y="20314"/>
                  <a:pt x="16583" y="20389"/>
                  <a:pt x="16513" y="20389"/>
                </a:cubicBezTo>
                <a:cubicBezTo>
                  <a:pt x="16384" y="20389"/>
                  <a:pt x="16314" y="20238"/>
                  <a:pt x="16267" y="19936"/>
                </a:cubicBezTo>
                <a:cubicBezTo>
                  <a:pt x="16256" y="19860"/>
                  <a:pt x="16256" y="19746"/>
                  <a:pt x="16256" y="19595"/>
                </a:cubicBezTo>
                <a:cubicBezTo>
                  <a:pt x="16256" y="19557"/>
                  <a:pt x="16256" y="19557"/>
                  <a:pt x="16256" y="19557"/>
                </a:cubicBezTo>
                <a:lnTo>
                  <a:pt x="16794" y="19557"/>
                </a:lnTo>
                <a:close/>
                <a:moveTo>
                  <a:pt x="16466" y="18649"/>
                </a:moveTo>
                <a:cubicBezTo>
                  <a:pt x="16595" y="18649"/>
                  <a:pt x="16665" y="18914"/>
                  <a:pt x="16677" y="19292"/>
                </a:cubicBezTo>
                <a:cubicBezTo>
                  <a:pt x="16256" y="19292"/>
                  <a:pt x="16256" y="19292"/>
                  <a:pt x="16256" y="19292"/>
                </a:cubicBezTo>
                <a:cubicBezTo>
                  <a:pt x="16279" y="18914"/>
                  <a:pt x="16337" y="18649"/>
                  <a:pt x="16466" y="18649"/>
                </a:cubicBezTo>
                <a:close/>
                <a:moveTo>
                  <a:pt x="15612" y="18952"/>
                </a:moveTo>
                <a:cubicBezTo>
                  <a:pt x="15612" y="18763"/>
                  <a:pt x="15671" y="18649"/>
                  <a:pt x="15788" y="18649"/>
                </a:cubicBezTo>
                <a:cubicBezTo>
                  <a:pt x="15881" y="18649"/>
                  <a:pt x="15951" y="18839"/>
                  <a:pt x="15975" y="18914"/>
                </a:cubicBezTo>
                <a:cubicBezTo>
                  <a:pt x="15998" y="18914"/>
                  <a:pt x="15998" y="18914"/>
                  <a:pt x="15998" y="18914"/>
                </a:cubicBezTo>
                <a:cubicBezTo>
                  <a:pt x="15998" y="18574"/>
                  <a:pt x="15998" y="18574"/>
                  <a:pt x="15998" y="18574"/>
                </a:cubicBezTo>
                <a:cubicBezTo>
                  <a:pt x="15963" y="18498"/>
                  <a:pt x="15893" y="18385"/>
                  <a:pt x="15788" y="18385"/>
                </a:cubicBezTo>
                <a:cubicBezTo>
                  <a:pt x="15601" y="18385"/>
                  <a:pt x="15507" y="18649"/>
                  <a:pt x="15507" y="19028"/>
                </a:cubicBezTo>
                <a:cubicBezTo>
                  <a:pt x="15507" y="19784"/>
                  <a:pt x="15928" y="19633"/>
                  <a:pt x="15928" y="20087"/>
                </a:cubicBezTo>
                <a:cubicBezTo>
                  <a:pt x="15928" y="20314"/>
                  <a:pt x="15881" y="20427"/>
                  <a:pt x="15764" y="20427"/>
                </a:cubicBezTo>
                <a:cubicBezTo>
                  <a:pt x="15683" y="20427"/>
                  <a:pt x="15577" y="20276"/>
                  <a:pt x="15542" y="20125"/>
                </a:cubicBezTo>
                <a:cubicBezTo>
                  <a:pt x="15507" y="20125"/>
                  <a:pt x="15507" y="20125"/>
                  <a:pt x="15507" y="20125"/>
                </a:cubicBezTo>
                <a:cubicBezTo>
                  <a:pt x="15507" y="20465"/>
                  <a:pt x="15507" y="20465"/>
                  <a:pt x="15507" y="20465"/>
                </a:cubicBezTo>
                <a:cubicBezTo>
                  <a:pt x="15566" y="20616"/>
                  <a:pt x="15659" y="20730"/>
                  <a:pt x="15764" y="20730"/>
                </a:cubicBezTo>
                <a:cubicBezTo>
                  <a:pt x="15963" y="20730"/>
                  <a:pt x="16045" y="20465"/>
                  <a:pt x="16045" y="20087"/>
                </a:cubicBezTo>
                <a:cubicBezTo>
                  <a:pt x="16045" y="19292"/>
                  <a:pt x="15612" y="19519"/>
                  <a:pt x="15612" y="18952"/>
                </a:cubicBezTo>
                <a:close/>
                <a:moveTo>
                  <a:pt x="10666" y="20654"/>
                </a:moveTo>
                <a:cubicBezTo>
                  <a:pt x="11332" y="20654"/>
                  <a:pt x="11332" y="20654"/>
                  <a:pt x="11332" y="20654"/>
                </a:cubicBezTo>
                <a:cubicBezTo>
                  <a:pt x="11332" y="20314"/>
                  <a:pt x="11332" y="20314"/>
                  <a:pt x="11332" y="20314"/>
                </a:cubicBezTo>
                <a:cubicBezTo>
                  <a:pt x="10771" y="20314"/>
                  <a:pt x="10771" y="20314"/>
                  <a:pt x="10771" y="20314"/>
                </a:cubicBezTo>
                <a:cubicBezTo>
                  <a:pt x="10771" y="19179"/>
                  <a:pt x="10771" y="19179"/>
                  <a:pt x="10771" y="19179"/>
                </a:cubicBezTo>
                <a:cubicBezTo>
                  <a:pt x="11285" y="19179"/>
                  <a:pt x="11285" y="19179"/>
                  <a:pt x="11285" y="19179"/>
                </a:cubicBezTo>
                <a:cubicBezTo>
                  <a:pt x="11285" y="18876"/>
                  <a:pt x="11285" y="18876"/>
                  <a:pt x="11285" y="18876"/>
                </a:cubicBezTo>
                <a:cubicBezTo>
                  <a:pt x="10771" y="18876"/>
                  <a:pt x="10771" y="18876"/>
                  <a:pt x="10771" y="18876"/>
                </a:cubicBezTo>
                <a:cubicBezTo>
                  <a:pt x="10771" y="17817"/>
                  <a:pt x="10771" y="17817"/>
                  <a:pt x="10771" y="17817"/>
                </a:cubicBezTo>
                <a:cubicBezTo>
                  <a:pt x="11332" y="17817"/>
                  <a:pt x="11332" y="17817"/>
                  <a:pt x="11332" y="17817"/>
                </a:cubicBezTo>
                <a:cubicBezTo>
                  <a:pt x="11332" y="17477"/>
                  <a:pt x="11332" y="17477"/>
                  <a:pt x="11332" y="17477"/>
                </a:cubicBezTo>
                <a:cubicBezTo>
                  <a:pt x="10666" y="17477"/>
                  <a:pt x="10666" y="17477"/>
                  <a:pt x="10666" y="17477"/>
                </a:cubicBezTo>
                <a:lnTo>
                  <a:pt x="10666" y="20654"/>
                </a:lnTo>
                <a:close/>
                <a:moveTo>
                  <a:pt x="13554" y="18801"/>
                </a:moveTo>
                <a:cubicBezTo>
                  <a:pt x="13542" y="18801"/>
                  <a:pt x="13542" y="18801"/>
                  <a:pt x="13542" y="18801"/>
                </a:cubicBezTo>
                <a:cubicBezTo>
                  <a:pt x="13542" y="18422"/>
                  <a:pt x="13542" y="18422"/>
                  <a:pt x="13542" y="18422"/>
                </a:cubicBezTo>
                <a:cubicBezTo>
                  <a:pt x="13425" y="18422"/>
                  <a:pt x="13425" y="18422"/>
                  <a:pt x="13425" y="18422"/>
                </a:cubicBezTo>
                <a:cubicBezTo>
                  <a:pt x="13425" y="20654"/>
                  <a:pt x="13425" y="20654"/>
                  <a:pt x="13425" y="20654"/>
                </a:cubicBezTo>
                <a:cubicBezTo>
                  <a:pt x="13542" y="20654"/>
                  <a:pt x="13542" y="20654"/>
                  <a:pt x="13542" y="20654"/>
                </a:cubicBezTo>
                <a:cubicBezTo>
                  <a:pt x="13542" y="19368"/>
                  <a:pt x="13542" y="19368"/>
                  <a:pt x="13542" y="19368"/>
                </a:cubicBezTo>
                <a:cubicBezTo>
                  <a:pt x="13554" y="18990"/>
                  <a:pt x="13624" y="18725"/>
                  <a:pt x="13706" y="18725"/>
                </a:cubicBezTo>
                <a:cubicBezTo>
                  <a:pt x="13800" y="18725"/>
                  <a:pt x="13800" y="18725"/>
                  <a:pt x="13800" y="18725"/>
                </a:cubicBezTo>
                <a:cubicBezTo>
                  <a:pt x="13800" y="18385"/>
                  <a:pt x="13800" y="18385"/>
                  <a:pt x="13800" y="18385"/>
                </a:cubicBezTo>
                <a:cubicBezTo>
                  <a:pt x="13706" y="18385"/>
                  <a:pt x="13706" y="18385"/>
                  <a:pt x="13706" y="18385"/>
                </a:cubicBezTo>
                <a:cubicBezTo>
                  <a:pt x="13624" y="18385"/>
                  <a:pt x="13577" y="18536"/>
                  <a:pt x="13554" y="18801"/>
                </a:cubicBezTo>
                <a:close/>
                <a:moveTo>
                  <a:pt x="8970" y="757"/>
                </a:moveTo>
                <a:cubicBezTo>
                  <a:pt x="8923" y="416"/>
                  <a:pt x="8818" y="189"/>
                  <a:pt x="8701" y="189"/>
                </a:cubicBezTo>
                <a:cubicBezTo>
                  <a:pt x="4865" y="189"/>
                  <a:pt x="4865" y="189"/>
                  <a:pt x="4865" y="189"/>
                </a:cubicBezTo>
                <a:cubicBezTo>
                  <a:pt x="4783" y="189"/>
                  <a:pt x="4713" y="303"/>
                  <a:pt x="4654" y="454"/>
                </a:cubicBezTo>
                <a:cubicBezTo>
                  <a:pt x="2164" y="8511"/>
                  <a:pt x="2164" y="8511"/>
                  <a:pt x="2164" y="8511"/>
                </a:cubicBezTo>
                <a:cubicBezTo>
                  <a:pt x="2058" y="8890"/>
                  <a:pt x="2058" y="9457"/>
                  <a:pt x="2164" y="9835"/>
                </a:cubicBezTo>
                <a:cubicBezTo>
                  <a:pt x="3006" y="12559"/>
                  <a:pt x="3006" y="12559"/>
                  <a:pt x="3006" y="12559"/>
                </a:cubicBezTo>
                <a:cubicBezTo>
                  <a:pt x="2643" y="13770"/>
                  <a:pt x="2643" y="13770"/>
                  <a:pt x="2643" y="13770"/>
                </a:cubicBezTo>
                <a:cubicBezTo>
                  <a:pt x="2526" y="14110"/>
                  <a:pt x="2526" y="14715"/>
                  <a:pt x="2643" y="15094"/>
                </a:cubicBezTo>
                <a:cubicBezTo>
                  <a:pt x="3883" y="19103"/>
                  <a:pt x="3883" y="19103"/>
                  <a:pt x="3883" y="19103"/>
                </a:cubicBezTo>
                <a:cubicBezTo>
                  <a:pt x="3988" y="19482"/>
                  <a:pt x="4175" y="19482"/>
                  <a:pt x="4292" y="19103"/>
                </a:cubicBezTo>
                <a:cubicBezTo>
                  <a:pt x="4690" y="17817"/>
                  <a:pt x="4690" y="17817"/>
                  <a:pt x="4690" y="17817"/>
                </a:cubicBezTo>
                <a:cubicBezTo>
                  <a:pt x="5777" y="21335"/>
                  <a:pt x="5777" y="21335"/>
                  <a:pt x="5777" y="21335"/>
                </a:cubicBezTo>
                <a:cubicBezTo>
                  <a:pt x="5836" y="21524"/>
                  <a:pt x="5906" y="21600"/>
                  <a:pt x="5988" y="21600"/>
                </a:cubicBezTo>
                <a:cubicBezTo>
                  <a:pt x="6058" y="21600"/>
                  <a:pt x="6140" y="21524"/>
                  <a:pt x="6198" y="21335"/>
                </a:cubicBezTo>
                <a:cubicBezTo>
                  <a:pt x="8853" y="12748"/>
                  <a:pt x="8853" y="12748"/>
                  <a:pt x="8853" y="12748"/>
                </a:cubicBezTo>
                <a:cubicBezTo>
                  <a:pt x="8900" y="12559"/>
                  <a:pt x="8935" y="12294"/>
                  <a:pt x="8935" y="12067"/>
                </a:cubicBezTo>
                <a:cubicBezTo>
                  <a:pt x="8935" y="11802"/>
                  <a:pt x="8900" y="11575"/>
                  <a:pt x="8853" y="11386"/>
                </a:cubicBezTo>
                <a:cubicBezTo>
                  <a:pt x="7391" y="6658"/>
                  <a:pt x="7391" y="6658"/>
                  <a:pt x="7391" y="6658"/>
                </a:cubicBezTo>
                <a:cubicBezTo>
                  <a:pt x="8911" y="1816"/>
                  <a:pt x="8911" y="1816"/>
                  <a:pt x="8911" y="1816"/>
                </a:cubicBezTo>
                <a:cubicBezTo>
                  <a:pt x="8993" y="1551"/>
                  <a:pt x="9017" y="1135"/>
                  <a:pt x="8970" y="757"/>
                </a:cubicBezTo>
                <a:close/>
                <a:moveTo>
                  <a:pt x="6432" y="5447"/>
                </a:moveTo>
                <a:cubicBezTo>
                  <a:pt x="6748" y="4464"/>
                  <a:pt x="6748" y="4464"/>
                  <a:pt x="6748" y="4464"/>
                </a:cubicBezTo>
                <a:cubicBezTo>
                  <a:pt x="6760" y="4388"/>
                  <a:pt x="6783" y="4388"/>
                  <a:pt x="6806" y="4388"/>
                </a:cubicBezTo>
                <a:cubicBezTo>
                  <a:pt x="6818" y="4388"/>
                  <a:pt x="6841" y="4388"/>
                  <a:pt x="6853" y="4464"/>
                </a:cubicBezTo>
                <a:cubicBezTo>
                  <a:pt x="7169" y="5447"/>
                  <a:pt x="7169" y="5447"/>
                  <a:pt x="7169" y="5447"/>
                </a:cubicBezTo>
                <a:cubicBezTo>
                  <a:pt x="7192" y="5561"/>
                  <a:pt x="7192" y="5712"/>
                  <a:pt x="7169" y="5826"/>
                </a:cubicBezTo>
                <a:cubicBezTo>
                  <a:pt x="6853" y="6809"/>
                  <a:pt x="6853" y="6809"/>
                  <a:pt x="6853" y="6809"/>
                </a:cubicBezTo>
                <a:cubicBezTo>
                  <a:pt x="6841" y="6847"/>
                  <a:pt x="6818" y="6885"/>
                  <a:pt x="6806" y="6885"/>
                </a:cubicBezTo>
                <a:cubicBezTo>
                  <a:pt x="6783" y="6885"/>
                  <a:pt x="6760" y="6847"/>
                  <a:pt x="6748" y="6809"/>
                </a:cubicBezTo>
                <a:cubicBezTo>
                  <a:pt x="6432" y="5826"/>
                  <a:pt x="6432" y="5826"/>
                  <a:pt x="6432" y="5826"/>
                </a:cubicBezTo>
                <a:cubicBezTo>
                  <a:pt x="6420" y="5750"/>
                  <a:pt x="6409" y="5712"/>
                  <a:pt x="6409" y="5636"/>
                </a:cubicBezTo>
                <a:cubicBezTo>
                  <a:pt x="6409" y="5561"/>
                  <a:pt x="6420" y="5485"/>
                  <a:pt x="6432" y="5447"/>
                </a:cubicBezTo>
                <a:close/>
                <a:moveTo>
                  <a:pt x="4678" y="3405"/>
                </a:moveTo>
                <a:cubicBezTo>
                  <a:pt x="4678" y="3291"/>
                  <a:pt x="4701" y="3178"/>
                  <a:pt x="4736" y="3140"/>
                </a:cubicBezTo>
                <a:cubicBezTo>
                  <a:pt x="4760" y="3102"/>
                  <a:pt x="4806" y="3140"/>
                  <a:pt x="4830" y="3215"/>
                </a:cubicBezTo>
                <a:cubicBezTo>
                  <a:pt x="5380" y="4993"/>
                  <a:pt x="5380" y="4993"/>
                  <a:pt x="5380" y="4993"/>
                </a:cubicBezTo>
                <a:cubicBezTo>
                  <a:pt x="5941" y="3215"/>
                  <a:pt x="5941" y="3215"/>
                  <a:pt x="5941" y="3215"/>
                </a:cubicBezTo>
                <a:cubicBezTo>
                  <a:pt x="5964" y="3140"/>
                  <a:pt x="5999" y="3102"/>
                  <a:pt x="6034" y="3140"/>
                </a:cubicBezTo>
                <a:cubicBezTo>
                  <a:pt x="6070" y="3178"/>
                  <a:pt x="6093" y="3291"/>
                  <a:pt x="6093" y="3405"/>
                </a:cubicBezTo>
                <a:cubicBezTo>
                  <a:pt x="6093" y="7414"/>
                  <a:pt x="6093" y="7414"/>
                  <a:pt x="6093" y="7414"/>
                </a:cubicBezTo>
                <a:cubicBezTo>
                  <a:pt x="6093" y="7490"/>
                  <a:pt x="6081" y="7566"/>
                  <a:pt x="6070" y="7604"/>
                </a:cubicBezTo>
                <a:cubicBezTo>
                  <a:pt x="5450" y="9608"/>
                  <a:pt x="5450" y="9608"/>
                  <a:pt x="5450" y="9608"/>
                </a:cubicBezTo>
                <a:cubicBezTo>
                  <a:pt x="5426" y="9684"/>
                  <a:pt x="5403" y="9684"/>
                  <a:pt x="5380" y="9684"/>
                </a:cubicBezTo>
                <a:cubicBezTo>
                  <a:pt x="5368" y="9684"/>
                  <a:pt x="5344" y="9684"/>
                  <a:pt x="5321" y="9608"/>
                </a:cubicBezTo>
                <a:cubicBezTo>
                  <a:pt x="4701" y="7604"/>
                  <a:pt x="4701" y="7604"/>
                  <a:pt x="4701" y="7604"/>
                </a:cubicBezTo>
                <a:cubicBezTo>
                  <a:pt x="4690" y="7566"/>
                  <a:pt x="4678" y="7490"/>
                  <a:pt x="4678" y="7414"/>
                </a:cubicBezTo>
                <a:lnTo>
                  <a:pt x="4678" y="3405"/>
                </a:lnTo>
                <a:close/>
                <a:moveTo>
                  <a:pt x="3602" y="5447"/>
                </a:moveTo>
                <a:cubicBezTo>
                  <a:pt x="3918" y="4464"/>
                  <a:pt x="3918" y="4464"/>
                  <a:pt x="3918" y="4464"/>
                </a:cubicBezTo>
                <a:cubicBezTo>
                  <a:pt x="3929" y="4388"/>
                  <a:pt x="3953" y="4388"/>
                  <a:pt x="3964" y="4388"/>
                </a:cubicBezTo>
                <a:cubicBezTo>
                  <a:pt x="3988" y="4388"/>
                  <a:pt x="4011" y="4388"/>
                  <a:pt x="4023" y="4464"/>
                </a:cubicBezTo>
                <a:cubicBezTo>
                  <a:pt x="4339" y="5447"/>
                  <a:pt x="4339" y="5447"/>
                  <a:pt x="4339" y="5447"/>
                </a:cubicBezTo>
                <a:cubicBezTo>
                  <a:pt x="4362" y="5561"/>
                  <a:pt x="4362" y="5712"/>
                  <a:pt x="4339" y="5826"/>
                </a:cubicBezTo>
                <a:cubicBezTo>
                  <a:pt x="4023" y="6809"/>
                  <a:pt x="4023" y="6809"/>
                  <a:pt x="4023" y="6809"/>
                </a:cubicBezTo>
                <a:cubicBezTo>
                  <a:pt x="4011" y="6847"/>
                  <a:pt x="3988" y="6885"/>
                  <a:pt x="3964" y="6885"/>
                </a:cubicBezTo>
                <a:cubicBezTo>
                  <a:pt x="3953" y="6885"/>
                  <a:pt x="3929" y="6847"/>
                  <a:pt x="3918" y="6809"/>
                </a:cubicBezTo>
                <a:cubicBezTo>
                  <a:pt x="3602" y="5826"/>
                  <a:pt x="3602" y="5826"/>
                  <a:pt x="3602" y="5826"/>
                </a:cubicBezTo>
                <a:cubicBezTo>
                  <a:pt x="3590" y="5750"/>
                  <a:pt x="3579" y="5712"/>
                  <a:pt x="3579" y="5636"/>
                </a:cubicBezTo>
                <a:cubicBezTo>
                  <a:pt x="3579" y="5561"/>
                  <a:pt x="3590" y="5485"/>
                  <a:pt x="3602" y="5447"/>
                </a:cubicBezTo>
                <a:close/>
                <a:moveTo>
                  <a:pt x="4339" y="14980"/>
                </a:moveTo>
                <a:cubicBezTo>
                  <a:pt x="4023" y="15964"/>
                  <a:pt x="4023" y="15964"/>
                  <a:pt x="4023" y="15964"/>
                </a:cubicBezTo>
                <a:cubicBezTo>
                  <a:pt x="4011" y="16039"/>
                  <a:pt x="3988" y="16039"/>
                  <a:pt x="3964" y="16039"/>
                </a:cubicBezTo>
                <a:cubicBezTo>
                  <a:pt x="3953" y="16039"/>
                  <a:pt x="3929" y="16039"/>
                  <a:pt x="3918" y="15964"/>
                </a:cubicBezTo>
                <a:cubicBezTo>
                  <a:pt x="3602" y="14980"/>
                  <a:pt x="3602" y="14980"/>
                  <a:pt x="3602" y="14980"/>
                </a:cubicBezTo>
                <a:cubicBezTo>
                  <a:pt x="3590" y="14942"/>
                  <a:pt x="3579" y="14867"/>
                  <a:pt x="3579" y="14791"/>
                </a:cubicBezTo>
                <a:cubicBezTo>
                  <a:pt x="3579" y="14715"/>
                  <a:pt x="3590" y="14640"/>
                  <a:pt x="3602" y="14602"/>
                </a:cubicBezTo>
                <a:cubicBezTo>
                  <a:pt x="3918" y="13618"/>
                  <a:pt x="3918" y="13618"/>
                  <a:pt x="3918" y="13618"/>
                </a:cubicBezTo>
                <a:cubicBezTo>
                  <a:pt x="3929" y="13543"/>
                  <a:pt x="3953" y="13543"/>
                  <a:pt x="3964" y="13543"/>
                </a:cubicBezTo>
                <a:cubicBezTo>
                  <a:pt x="3988" y="13543"/>
                  <a:pt x="4011" y="13543"/>
                  <a:pt x="4023" y="13618"/>
                </a:cubicBezTo>
                <a:cubicBezTo>
                  <a:pt x="4339" y="14602"/>
                  <a:pt x="4339" y="14602"/>
                  <a:pt x="4339" y="14602"/>
                </a:cubicBezTo>
                <a:cubicBezTo>
                  <a:pt x="4362" y="14715"/>
                  <a:pt x="4362" y="14867"/>
                  <a:pt x="4339" y="14980"/>
                </a:cubicBezTo>
                <a:close/>
                <a:moveTo>
                  <a:pt x="4502" y="12521"/>
                </a:moveTo>
                <a:cubicBezTo>
                  <a:pt x="3274" y="12521"/>
                  <a:pt x="3274" y="12521"/>
                  <a:pt x="3274" y="12521"/>
                </a:cubicBezTo>
                <a:cubicBezTo>
                  <a:pt x="3239" y="12521"/>
                  <a:pt x="3204" y="12446"/>
                  <a:pt x="3193" y="12332"/>
                </a:cubicBezTo>
                <a:cubicBezTo>
                  <a:pt x="3169" y="12219"/>
                  <a:pt x="3181" y="12105"/>
                  <a:pt x="3204" y="12029"/>
                </a:cubicBezTo>
                <a:cubicBezTo>
                  <a:pt x="3766" y="10214"/>
                  <a:pt x="3766" y="10214"/>
                  <a:pt x="3766" y="10214"/>
                </a:cubicBezTo>
                <a:cubicBezTo>
                  <a:pt x="3204" y="8436"/>
                  <a:pt x="3204" y="8436"/>
                  <a:pt x="3204" y="8436"/>
                </a:cubicBezTo>
                <a:cubicBezTo>
                  <a:pt x="3181" y="8360"/>
                  <a:pt x="3169" y="8209"/>
                  <a:pt x="3193" y="8133"/>
                </a:cubicBezTo>
                <a:cubicBezTo>
                  <a:pt x="3204" y="8020"/>
                  <a:pt x="3239" y="7944"/>
                  <a:pt x="3274" y="7944"/>
                </a:cubicBezTo>
                <a:cubicBezTo>
                  <a:pt x="4502" y="7944"/>
                  <a:pt x="4502" y="7944"/>
                  <a:pt x="4502" y="7944"/>
                </a:cubicBezTo>
                <a:cubicBezTo>
                  <a:pt x="4526" y="7944"/>
                  <a:pt x="4549" y="7982"/>
                  <a:pt x="4573" y="8020"/>
                </a:cubicBezTo>
                <a:cubicBezTo>
                  <a:pt x="5192" y="10025"/>
                  <a:pt x="5192" y="10025"/>
                  <a:pt x="5192" y="10025"/>
                </a:cubicBezTo>
                <a:cubicBezTo>
                  <a:pt x="5204" y="10062"/>
                  <a:pt x="5216" y="10138"/>
                  <a:pt x="5216" y="10214"/>
                </a:cubicBezTo>
                <a:cubicBezTo>
                  <a:pt x="5216" y="10289"/>
                  <a:pt x="5204" y="10365"/>
                  <a:pt x="5192" y="10441"/>
                </a:cubicBezTo>
                <a:cubicBezTo>
                  <a:pt x="4573" y="12446"/>
                  <a:pt x="4573" y="12446"/>
                  <a:pt x="4573" y="12446"/>
                </a:cubicBezTo>
                <a:cubicBezTo>
                  <a:pt x="4549" y="12483"/>
                  <a:pt x="4526" y="12521"/>
                  <a:pt x="4502" y="12521"/>
                </a:cubicBezTo>
                <a:close/>
                <a:moveTo>
                  <a:pt x="6093" y="17098"/>
                </a:moveTo>
                <a:cubicBezTo>
                  <a:pt x="6093" y="17212"/>
                  <a:pt x="6070" y="17325"/>
                  <a:pt x="6034" y="17363"/>
                </a:cubicBezTo>
                <a:cubicBezTo>
                  <a:pt x="6023" y="17363"/>
                  <a:pt x="6011" y="17363"/>
                  <a:pt x="5999" y="17363"/>
                </a:cubicBezTo>
                <a:cubicBezTo>
                  <a:pt x="5976" y="17363"/>
                  <a:pt x="5953" y="17363"/>
                  <a:pt x="5941" y="17288"/>
                </a:cubicBezTo>
                <a:cubicBezTo>
                  <a:pt x="5380" y="15510"/>
                  <a:pt x="5380" y="15510"/>
                  <a:pt x="5380" y="15510"/>
                </a:cubicBezTo>
                <a:cubicBezTo>
                  <a:pt x="4830" y="17288"/>
                  <a:pt x="4830" y="17288"/>
                  <a:pt x="4830" y="17288"/>
                </a:cubicBezTo>
                <a:cubicBezTo>
                  <a:pt x="4806" y="17363"/>
                  <a:pt x="4760" y="17401"/>
                  <a:pt x="4736" y="17363"/>
                </a:cubicBezTo>
                <a:cubicBezTo>
                  <a:pt x="4701" y="17325"/>
                  <a:pt x="4678" y="17212"/>
                  <a:pt x="4678" y="17098"/>
                </a:cubicBezTo>
                <a:cubicBezTo>
                  <a:pt x="4678" y="13089"/>
                  <a:pt x="4678" y="13089"/>
                  <a:pt x="4678" y="13089"/>
                </a:cubicBezTo>
                <a:cubicBezTo>
                  <a:pt x="4678" y="13013"/>
                  <a:pt x="4690" y="12937"/>
                  <a:pt x="4701" y="12899"/>
                </a:cubicBezTo>
                <a:cubicBezTo>
                  <a:pt x="5321" y="10895"/>
                  <a:pt x="5321" y="10895"/>
                  <a:pt x="5321" y="10895"/>
                </a:cubicBezTo>
                <a:cubicBezTo>
                  <a:pt x="5356" y="10781"/>
                  <a:pt x="5415" y="10781"/>
                  <a:pt x="5450" y="10895"/>
                </a:cubicBezTo>
                <a:cubicBezTo>
                  <a:pt x="6070" y="12899"/>
                  <a:pt x="6070" y="12899"/>
                  <a:pt x="6070" y="12899"/>
                </a:cubicBezTo>
                <a:cubicBezTo>
                  <a:pt x="6081" y="12937"/>
                  <a:pt x="6093" y="13013"/>
                  <a:pt x="6093" y="13089"/>
                </a:cubicBezTo>
                <a:lnTo>
                  <a:pt x="6093" y="17098"/>
                </a:lnTo>
                <a:close/>
                <a:moveTo>
                  <a:pt x="7169" y="14980"/>
                </a:moveTo>
                <a:cubicBezTo>
                  <a:pt x="6853" y="15964"/>
                  <a:pt x="6853" y="15964"/>
                  <a:pt x="6853" y="15964"/>
                </a:cubicBezTo>
                <a:cubicBezTo>
                  <a:pt x="6841" y="16039"/>
                  <a:pt x="6818" y="16039"/>
                  <a:pt x="6806" y="16039"/>
                </a:cubicBezTo>
                <a:cubicBezTo>
                  <a:pt x="6783" y="16039"/>
                  <a:pt x="6760" y="16039"/>
                  <a:pt x="6748" y="15964"/>
                </a:cubicBezTo>
                <a:cubicBezTo>
                  <a:pt x="6432" y="14980"/>
                  <a:pt x="6432" y="14980"/>
                  <a:pt x="6432" y="14980"/>
                </a:cubicBezTo>
                <a:cubicBezTo>
                  <a:pt x="6420" y="14942"/>
                  <a:pt x="6409" y="14867"/>
                  <a:pt x="6409" y="14791"/>
                </a:cubicBezTo>
                <a:cubicBezTo>
                  <a:pt x="6409" y="14715"/>
                  <a:pt x="6420" y="14640"/>
                  <a:pt x="6432" y="14602"/>
                </a:cubicBezTo>
                <a:cubicBezTo>
                  <a:pt x="6748" y="13618"/>
                  <a:pt x="6748" y="13618"/>
                  <a:pt x="6748" y="13618"/>
                </a:cubicBezTo>
                <a:cubicBezTo>
                  <a:pt x="6760" y="13543"/>
                  <a:pt x="6783" y="13543"/>
                  <a:pt x="6806" y="13543"/>
                </a:cubicBezTo>
                <a:cubicBezTo>
                  <a:pt x="6818" y="13543"/>
                  <a:pt x="6841" y="13543"/>
                  <a:pt x="6853" y="13618"/>
                </a:cubicBezTo>
                <a:cubicBezTo>
                  <a:pt x="7169" y="14602"/>
                  <a:pt x="7169" y="14602"/>
                  <a:pt x="7169" y="14602"/>
                </a:cubicBezTo>
                <a:cubicBezTo>
                  <a:pt x="7192" y="14715"/>
                  <a:pt x="7192" y="14867"/>
                  <a:pt x="7169" y="14980"/>
                </a:cubicBezTo>
                <a:close/>
                <a:moveTo>
                  <a:pt x="7496" y="7944"/>
                </a:moveTo>
                <a:cubicBezTo>
                  <a:pt x="7531" y="7944"/>
                  <a:pt x="7566" y="8020"/>
                  <a:pt x="7578" y="8133"/>
                </a:cubicBezTo>
                <a:cubicBezTo>
                  <a:pt x="7590" y="8209"/>
                  <a:pt x="7590" y="8360"/>
                  <a:pt x="7566" y="8436"/>
                </a:cubicBezTo>
                <a:cubicBezTo>
                  <a:pt x="7005" y="10214"/>
                  <a:pt x="7005" y="10214"/>
                  <a:pt x="7005" y="10214"/>
                </a:cubicBezTo>
                <a:cubicBezTo>
                  <a:pt x="7566" y="12029"/>
                  <a:pt x="7566" y="12029"/>
                  <a:pt x="7566" y="12029"/>
                </a:cubicBezTo>
                <a:cubicBezTo>
                  <a:pt x="7590" y="12105"/>
                  <a:pt x="7590" y="12219"/>
                  <a:pt x="7578" y="12332"/>
                </a:cubicBezTo>
                <a:cubicBezTo>
                  <a:pt x="7566" y="12446"/>
                  <a:pt x="7531" y="12521"/>
                  <a:pt x="7496" y="12521"/>
                </a:cubicBezTo>
                <a:cubicBezTo>
                  <a:pt x="6257" y="12521"/>
                  <a:pt x="6257" y="12521"/>
                  <a:pt x="6257" y="12521"/>
                </a:cubicBezTo>
                <a:cubicBezTo>
                  <a:pt x="6233" y="12521"/>
                  <a:pt x="6222" y="12483"/>
                  <a:pt x="6198" y="12446"/>
                </a:cubicBezTo>
                <a:cubicBezTo>
                  <a:pt x="5578" y="10441"/>
                  <a:pt x="5578" y="10441"/>
                  <a:pt x="5578" y="10441"/>
                </a:cubicBezTo>
                <a:cubicBezTo>
                  <a:pt x="5567" y="10365"/>
                  <a:pt x="5555" y="10289"/>
                  <a:pt x="5555" y="10214"/>
                </a:cubicBezTo>
                <a:cubicBezTo>
                  <a:pt x="5555" y="10138"/>
                  <a:pt x="5567" y="10062"/>
                  <a:pt x="5578" y="10025"/>
                </a:cubicBezTo>
                <a:cubicBezTo>
                  <a:pt x="6198" y="8020"/>
                  <a:pt x="6198" y="8020"/>
                  <a:pt x="6198" y="8020"/>
                </a:cubicBezTo>
                <a:cubicBezTo>
                  <a:pt x="6222" y="7982"/>
                  <a:pt x="6233" y="7944"/>
                  <a:pt x="6257" y="7944"/>
                </a:cubicBezTo>
                <a:lnTo>
                  <a:pt x="7496" y="7944"/>
                </a:lnTo>
                <a:close/>
                <a:moveTo>
                  <a:pt x="13589" y="12673"/>
                </a:moveTo>
                <a:cubicBezTo>
                  <a:pt x="11145" y="12673"/>
                  <a:pt x="11145" y="12673"/>
                  <a:pt x="11145" y="12673"/>
                </a:cubicBezTo>
                <a:cubicBezTo>
                  <a:pt x="11145" y="7717"/>
                  <a:pt x="11145" y="7717"/>
                  <a:pt x="11145" y="7717"/>
                </a:cubicBezTo>
                <a:cubicBezTo>
                  <a:pt x="13402" y="7717"/>
                  <a:pt x="13402" y="7717"/>
                  <a:pt x="13402" y="7717"/>
                </a:cubicBezTo>
                <a:cubicBezTo>
                  <a:pt x="13402" y="6280"/>
                  <a:pt x="13402" y="6280"/>
                  <a:pt x="13402" y="6280"/>
                </a:cubicBezTo>
                <a:cubicBezTo>
                  <a:pt x="11145" y="6280"/>
                  <a:pt x="11145" y="6280"/>
                  <a:pt x="11145" y="6280"/>
                </a:cubicBezTo>
                <a:cubicBezTo>
                  <a:pt x="11145" y="1627"/>
                  <a:pt x="11145" y="1627"/>
                  <a:pt x="11145" y="1627"/>
                </a:cubicBezTo>
                <a:cubicBezTo>
                  <a:pt x="13601" y="1627"/>
                  <a:pt x="13601" y="1627"/>
                  <a:pt x="13601" y="1627"/>
                </a:cubicBezTo>
                <a:cubicBezTo>
                  <a:pt x="13601" y="189"/>
                  <a:pt x="13601" y="189"/>
                  <a:pt x="13601" y="189"/>
                </a:cubicBezTo>
                <a:cubicBezTo>
                  <a:pt x="10654" y="189"/>
                  <a:pt x="10654" y="189"/>
                  <a:pt x="10654" y="189"/>
                </a:cubicBezTo>
                <a:cubicBezTo>
                  <a:pt x="10654" y="14110"/>
                  <a:pt x="10654" y="14110"/>
                  <a:pt x="10654" y="14110"/>
                </a:cubicBezTo>
                <a:cubicBezTo>
                  <a:pt x="13589" y="14110"/>
                  <a:pt x="13589" y="14110"/>
                  <a:pt x="13589" y="14110"/>
                </a:cubicBezTo>
                <a:lnTo>
                  <a:pt x="13589" y="12673"/>
                </a:lnTo>
                <a:close/>
                <a:moveTo>
                  <a:pt x="11823" y="18385"/>
                </a:moveTo>
                <a:cubicBezTo>
                  <a:pt x="11730" y="18385"/>
                  <a:pt x="11636" y="18498"/>
                  <a:pt x="11589" y="18801"/>
                </a:cubicBezTo>
                <a:cubicBezTo>
                  <a:pt x="11578" y="18801"/>
                  <a:pt x="11578" y="18801"/>
                  <a:pt x="11578" y="18801"/>
                </a:cubicBezTo>
                <a:cubicBezTo>
                  <a:pt x="11578" y="18422"/>
                  <a:pt x="11578" y="18422"/>
                  <a:pt x="11578" y="18422"/>
                </a:cubicBezTo>
                <a:cubicBezTo>
                  <a:pt x="11472" y="18422"/>
                  <a:pt x="11472" y="18422"/>
                  <a:pt x="11472" y="18422"/>
                </a:cubicBezTo>
                <a:cubicBezTo>
                  <a:pt x="11472" y="20654"/>
                  <a:pt x="11472" y="20654"/>
                  <a:pt x="11472" y="20654"/>
                </a:cubicBezTo>
                <a:cubicBezTo>
                  <a:pt x="11578" y="20654"/>
                  <a:pt x="11578" y="20654"/>
                  <a:pt x="11578" y="20654"/>
                </a:cubicBezTo>
                <a:cubicBezTo>
                  <a:pt x="11578" y="19217"/>
                  <a:pt x="11578" y="19217"/>
                  <a:pt x="11578" y="19217"/>
                </a:cubicBezTo>
                <a:cubicBezTo>
                  <a:pt x="11589" y="18914"/>
                  <a:pt x="11706" y="18687"/>
                  <a:pt x="11788" y="18687"/>
                </a:cubicBezTo>
                <a:cubicBezTo>
                  <a:pt x="11893" y="18687"/>
                  <a:pt x="11975" y="18876"/>
                  <a:pt x="11975" y="19255"/>
                </a:cubicBezTo>
                <a:cubicBezTo>
                  <a:pt x="11975" y="20654"/>
                  <a:pt x="11975" y="20654"/>
                  <a:pt x="11975" y="20654"/>
                </a:cubicBezTo>
                <a:cubicBezTo>
                  <a:pt x="12092" y="20654"/>
                  <a:pt x="12092" y="20654"/>
                  <a:pt x="12092" y="20654"/>
                </a:cubicBezTo>
                <a:cubicBezTo>
                  <a:pt x="12092" y="19217"/>
                  <a:pt x="12092" y="19217"/>
                  <a:pt x="12092" y="19217"/>
                </a:cubicBezTo>
                <a:cubicBezTo>
                  <a:pt x="12092" y="18649"/>
                  <a:pt x="11975" y="18385"/>
                  <a:pt x="11823" y="18385"/>
                </a:cubicBezTo>
                <a:close/>
                <a:moveTo>
                  <a:pt x="13297" y="19557"/>
                </a:moveTo>
                <a:cubicBezTo>
                  <a:pt x="13285" y="18876"/>
                  <a:pt x="13203" y="18385"/>
                  <a:pt x="12969" y="18385"/>
                </a:cubicBezTo>
                <a:cubicBezTo>
                  <a:pt x="12759" y="18385"/>
                  <a:pt x="12642" y="18876"/>
                  <a:pt x="12642" y="19519"/>
                </a:cubicBezTo>
                <a:cubicBezTo>
                  <a:pt x="12642" y="20314"/>
                  <a:pt x="12771" y="20730"/>
                  <a:pt x="13016" y="20730"/>
                </a:cubicBezTo>
                <a:cubicBezTo>
                  <a:pt x="13086" y="20730"/>
                  <a:pt x="13192" y="20654"/>
                  <a:pt x="13262" y="20427"/>
                </a:cubicBezTo>
                <a:cubicBezTo>
                  <a:pt x="13262" y="20163"/>
                  <a:pt x="13262" y="20163"/>
                  <a:pt x="13262" y="20163"/>
                </a:cubicBezTo>
                <a:cubicBezTo>
                  <a:pt x="13238" y="20163"/>
                  <a:pt x="13238" y="20163"/>
                  <a:pt x="13238" y="20163"/>
                </a:cubicBezTo>
                <a:cubicBezTo>
                  <a:pt x="13168" y="20314"/>
                  <a:pt x="13086" y="20389"/>
                  <a:pt x="13016" y="20389"/>
                </a:cubicBezTo>
                <a:cubicBezTo>
                  <a:pt x="12887" y="20389"/>
                  <a:pt x="12817" y="20238"/>
                  <a:pt x="12771" y="19936"/>
                </a:cubicBezTo>
                <a:cubicBezTo>
                  <a:pt x="12759" y="19860"/>
                  <a:pt x="12747" y="19746"/>
                  <a:pt x="12747" y="19595"/>
                </a:cubicBezTo>
                <a:cubicBezTo>
                  <a:pt x="12747" y="19557"/>
                  <a:pt x="12747" y="19557"/>
                  <a:pt x="12747" y="19557"/>
                </a:cubicBezTo>
                <a:lnTo>
                  <a:pt x="13297" y="19557"/>
                </a:lnTo>
                <a:close/>
                <a:moveTo>
                  <a:pt x="12969" y="18649"/>
                </a:moveTo>
                <a:cubicBezTo>
                  <a:pt x="13098" y="18649"/>
                  <a:pt x="13168" y="18914"/>
                  <a:pt x="13180" y="19292"/>
                </a:cubicBezTo>
                <a:cubicBezTo>
                  <a:pt x="12759" y="19292"/>
                  <a:pt x="12759" y="19292"/>
                  <a:pt x="12759" y="19292"/>
                </a:cubicBezTo>
                <a:cubicBezTo>
                  <a:pt x="12782" y="18914"/>
                  <a:pt x="12841" y="18649"/>
                  <a:pt x="12969" y="18649"/>
                </a:cubicBezTo>
                <a:close/>
                <a:moveTo>
                  <a:pt x="18138" y="18952"/>
                </a:moveTo>
                <a:cubicBezTo>
                  <a:pt x="18138" y="18763"/>
                  <a:pt x="18197" y="18649"/>
                  <a:pt x="18314" y="18649"/>
                </a:cubicBezTo>
                <a:cubicBezTo>
                  <a:pt x="18407" y="18649"/>
                  <a:pt x="18478" y="18839"/>
                  <a:pt x="18501" y="18914"/>
                </a:cubicBezTo>
                <a:cubicBezTo>
                  <a:pt x="18536" y="18914"/>
                  <a:pt x="18536" y="18914"/>
                  <a:pt x="18536" y="18914"/>
                </a:cubicBezTo>
                <a:cubicBezTo>
                  <a:pt x="18536" y="18574"/>
                  <a:pt x="18536" y="18574"/>
                  <a:pt x="18536" y="18574"/>
                </a:cubicBezTo>
                <a:cubicBezTo>
                  <a:pt x="18489" y="18498"/>
                  <a:pt x="18419" y="18385"/>
                  <a:pt x="18314" y="18385"/>
                </a:cubicBezTo>
                <a:cubicBezTo>
                  <a:pt x="18127" y="18385"/>
                  <a:pt x="18033" y="18649"/>
                  <a:pt x="18033" y="19028"/>
                </a:cubicBezTo>
                <a:cubicBezTo>
                  <a:pt x="18033" y="19784"/>
                  <a:pt x="18466" y="19633"/>
                  <a:pt x="18466" y="20087"/>
                </a:cubicBezTo>
                <a:cubicBezTo>
                  <a:pt x="18466" y="20314"/>
                  <a:pt x="18407" y="20427"/>
                  <a:pt x="18290" y="20427"/>
                </a:cubicBezTo>
                <a:cubicBezTo>
                  <a:pt x="18209" y="20427"/>
                  <a:pt x="18103" y="20276"/>
                  <a:pt x="18068" y="20125"/>
                </a:cubicBezTo>
                <a:cubicBezTo>
                  <a:pt x="18033" y="20125"/>
                  <a:pt x="18033" y="20125"/>
                  <a:pt x="18033" y="20125"/>
                </a:cubicBezTo>
                <a:cubicBezTo>
                  <a:pt x="18033" y="20465"/>
                  <a:pt x="18033" y="20465"/>
                  <a:pt x="18033" y="20465"/>
                </a:cubicBezTo>
                <a:cubicBezTo>
                  <a:pt x="18103" y="20616"/>
                  <a:pt x="18185" y="20730"/>
                  <a:pt x="18290" y="20730"/>
                </a:cubicBezTo>
                <a:cubicBezTo>
                  <a:pt x="18489" y="20730"/>
                  <a:pt x="18571" y="20465"/>
                  <a:pt x="18571" y="20087"/>
                </a:cubicBezTo>
                <a:cubicBezTo>
                  <a:pt x="18571" y="19292"/>
                  <a:pt x="18138" y="19519"/>
                  <a:pt x="18138" y="18952"/>
                </a:cubicBezTo>
                <a:close/>
                <a:moveTo>
                  <a:pt x="12408" y="17666"/>
                </a:moveTo>
                <a:cubicBezTo>
                  <a:pt x="12291" y="17666"/>
                  <a:pt x="12291" y="17666"/>
                  <a:pt x="12291" y="17666"/>
                </a:cubicBezTo>
                <a:cubicBezTo>
                  <a:pt x="12291" y="18422"/>
                  <a:pt x="12291" y="18422"/>
                  <a:pt x="12291" y="18422"/>
                </a:cubicBezTo>
                <a:cubicBezTo>
                  <a:pt x="12186" y="18422"/>
                  <a:pt x="12186" y="18422"/>
                  <a:pt x="12186" y="18422"/>
                </a:cubicBezTo>
                <a:cubicBezTo>
                  <a:pt x="12186" y="18687"/>
                  <a:pt x="12186" y="18687"/>
                  <a:pt x="12186" y="18687"/>
                </a:cubicBezTo>
                <a:cubicBezTo>
                  <a:pt x="12291" y="18687"/>
                  <a:pt x="12291" y="18687"/>
                  <a:pt x="12291" y="18687"/>
                </a:cubicBezTo>
                <a:cubicBezTo>
                  <a:pt x="12291" y="20011"/>
                  <a:pt x="12291" y="20011"/>
                  <a:pt x="12291" y="20011"/>
                </a:cubicBezTo>
                <a:cubicBezTo>
                  <a:pt x="12291" y="20503"/>
                  <a:pt x="12350" y="20654"/>
                  <a:pt x="12466" y="20654"/>
                </a:cubicBezTo>
                <a:cubicBezTo>
                  <a:pt x="12560" y="20654"/>
                  <a:pt x="12560" y="20654"/>
                  <a:pt x="12560" y="20654"/>
                </a:cubicBezTo>
                <a:cubicBezTo>
                  <a:pt x="12560" y="20389"/>
                  <a:pt x="12560" y="20389"/>
                  <a:pt x="12560" y="20389"/>
                </a:cubicBezTo>
                <a:cubicBezTo>
                  <a:pt x="12490" y="20389"/>
                  <a:pt x="12490" y="20389"/>
                  <a:pt x="12490" y="20389"/>
                </a:cubicBezTo>
                <a:cubicBezTo>
                  <a:pt x="12431" y="20389"/>
                  <a:pt x="12396" y="20314"/>
                  <a:pt x="12396" y="20049"/>
                </a:cubicBezTo>
                <a:cubicBezTo>
                  <a:pt x="12396" y="18687"/>
                  <a:pt x="12396" y="18687"/>
                  <a:pt x="12396" y="18687"/>
                </a:cubicBezTo>
                <a:cubicBezTo>
                  <a:pt x="12572" y="18687"/>
                  <a:pt x="12572" y="18687"/>
                  <a:pt x="12572" y="18687"/>
                </a:cubicBezTo>
                <a:cubicBezTo>
                  <a:pt x="12572" y="18422"/>
                  <a:pt x="12572" y="18422"/>
                  <a:pt x="12572" y="18422"/>
                </a:cubicBezTo>
                <a:cubicBezTo>
                  <a:pt x="12396" y="18422"/>
                  <a:pt x="12396" y="18422"/>
                  <a:pt x="12396" y="18422"/>
                </a:cubicBezTo>
                <a:lnTo>
                  <a:pt x="12408" y="17666"/>
                </a:lnTo>
                <a:close/>
              </a:path>
            </a:pathLst>
          </a:custGeom>
          <a:solidFill>
            <a:srgbClr val="FFFFFF"/>
          </a:solidFill>
          <a:ln w="12700">
            <a:miter lim="400000"/>
          </a:ln>
        </p:spPr>
        <p:txBody>
          <a:bodyPr lIns="45719" rIns="45719"/>
          <a:lstStyle/>
          <a:p>
            <a:pPr defTabSz="269999">
              <a:lnSpc>
                <a:spcPct val="150000"/>
              </a:lnSpc>
              <a:spcBef>
                <a:spcPts val="400"/>
              </a:spcBef>
              <a:defRPr sz="1400">
                <a:solidFill>
                  <a:srgbClr val="0078FF"/>
                </a:solidFill>
                <a:latin typeface="Aino Regular"/>
                <a:ea typeface="Aino Regular"/>
                <a:cs typeface="Aino Regular"/>
                <a:sym typeface="Aino Regular"/>
              </a:defRPr>
            </a:pPr>
            <a:endParaRPr sz="1400"/>
          </a:p>
        </p:txBody>
      </p:sp>
      <p:sp>
        <p:nvSpPr>
          <p:cNvPr id="308" name="Slide Number"/>
          <p:cNvSpPr txBox="1">
            <a:spLocks noGrp="1"/>
          </p:cNvSpPr>
          <p:nvPr>
            <p:ph type="sldNum" sz="quarter" idx="2"/>
          </p:nvPr>
        </p:nvSpPr>
        <p:spPr>
          <a:xfrm>
            <a:off x="10017894" y="6168383"/>
            <a:ext cx="329575" cy="375937"/>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74070750"/>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2_Blank">
    <p:bg>
      <p:bgPr>
        <a:solidFill>
          <a:srgbClr val="0A01F0"/>
        </a:solidFill>
        <a:effectLst/>
      </p:bgPr>
    </p:bg>
    <p:spTree>
      <p:nvGrpSpPr>
        <p:cNvPr id="1" name=""/>
        <p:cNvGrpSpPr/>
        <p:nvPr/>
      </p:nvGrpSpPr>
      <p:grpSpPr>
        <a:xfrm>
          <a:off x="0" y="0"/>
          <a:ext cx="0" cy="0"/>
          <a:chOff x="0" y="0"/>
          <a:chExt cx="0" cy="0"/>
        </a:xfrm>
      </p:grpSpPr>
      <p:sp>
        <p:nvSpPr>
          <p:cNvPr id="315" name="Slide Number"/>
          <p:cNvSpPr txBox="1">
            <a:spLocks noGrp="1"/>
          </p:cNvSpPr>
          <p:nvPr>
            <p:ph type="sldNum" sz="quarter" idx="2"/>
          </p:nvPr>
        </p:nvSpPr>
        <p:spPr>
          <a:xfrm>
            <a:off x="11369022" y="6350947"/>
            <a:ext cx="329575" cy="375937"/>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00845762"/>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Content_Blue_Full">
    <p:bg>
      <p:bgPr>
        <a:solidFill>
          <a:schemeClr val="accent1"/>
        </a:solidFill>
        <a:effectLst/>
      </p:bgPr>
    </p:bg>
    <p:spTree>
      <p:nvGrpSpPr>
        <p:cNvPr id="1" name=""/>
        <p:cNvGrpSpPr/>
        <p:nvPr/>
      </p:nvGrpSpPr>
      <p:grpSpPr>
        <a:xfrm>
          <a:off x="0" y="0"/>
          <a:ext cx="0" cy="0"/>
          <a:chOff x="0" y="0"/>
          <a:chExt cx="0" cy="0"/>
        </a:xfrm>
      </p:grpSpPr>
      <p:sp>
        <p:nvSpPr>
          <p:cNvPr id="322" name="Title Text"/>
          <p:cNvSpPr txBox="1">
            <a:spLocks noGrp="1"/>
          </p:cNvSpPr>
          <p:nvPr>
            <p:ph type="title"/>
          </p:nvPr>
        </p:nvSpPr>
        <p:spPr>
          <a:xfrm>
            <a:off x="623888" y="658802"/>
            <a:ext cx="9446705" cy="974639"/>
          </a:xfrm>
          <a:prstGeom prst="rect">
            <a:avLst/>
          </a:prstGeom>
        </p:spPr>
        <p:txBody>
          <a:bodyPr/>
          <a:lstStyle>
            <a:lvl1pPr>
              <a:defRPr sz="4400"/>
            </a:lvl1pPr>
          </a:lstStyle>
          <a:p>
            <a:r>
              <a:t>Title Text</a:t>
            </a:r>
          </a:p>
        </p:txBody>
      </p:sp>
      <p:sp>
        <p:nvSpPr>
          <p:cNvPr id="323" name="Body Level One…"/>
          <p:cNvSpPr txBox="1">
            <a:spLocks noGrp="1"/>
          </p:cNvSpPr>
          <p:nvPr>
            <p:ph type="body" sz="half" idx="1" hasCustomPrompt="1"/>
          </p:nvPr>
        </p:nvSpPr>
        <p:spPr>
          <a:xfrm>
            <a:off x="623888" y="1633440"/>
            <a:ext cx="9446705" cy="1795561"/>
          </a:xfrm>
          <a:prstGeom prst="rect">
            <a:avLst/>
          </a:prstGeom>
        </p:spPr>
        <p:txBody>
          <a:bodyPr lIns="0" tIns="0" rIns="0" bIns="0"/>
          <a:lstStyle>
            <a:lvl1pPr marL="0" indent="0" defTabSz="269999">
              <a:lnSpc>
                <a:spcPct val="150000"/>
              </a:lnSpc>
              <a:spcBef>
                <a:spcPts val="200"/>
              </a:spcBef>
              <a:buSzTx/>
              <a:buFontTx/>
              <a:buNone/>
              <a:defRPr sz="2200"/>
            </a:lvl1pPr>
            <a:lvl2pPr marL="666750" indent="-209550" defTabSz="269999">
              <a:lnSpc>
                <a:spcPct val="150000"/>
              </a:lnSpc>
              <a:spcBef>
                <a:spcPts val="200"/>
              </a:spcBef>
              <a:buFontTx/>
              <a:defRPr sz="2200"/>
            </a:lvl2pPr>
            <a:lvl3pPr marL="1165860" indent="-251460" defTabSz="269999">
              <a:lnSpc>
                <a:spcPct val="150000"/>
              </a:lnSpc>
              <a:spcBef>
                <a:spcPts val="200"/>
              </a:spcBef>
              <a:buFontTx/>
              <a:defRPr sz="2200"/>
            </a:lvl3pPr>
            <a:lvl4pPr marL="1651000" indent="-279400" defTabSz="269999">
              <a:lnSpc>
                <a:spcPct val="150000"/>
              </a:lnSpc>
              <a:spcBef>
                <a:spcPts val="200"/>
              </a:spcBef>
              <a:buFontTx/>
              <a:defRPr sz="2200"/>
            </a:lvl4pPr>
            <a:lvl5pPr marL="2108200" indent="-279400" defTabSz="269999">
              <a:lnSpc>
                <a:spcPct val="150000"/>
              </a:lnSpc>
              <a:spcBef>
                <a:spcPts val="200"/>
              </a:spcBef>
              <a:buFontTx/>
              <a:defRPr sz="2200"/>
            </a:lvl5pPr>
          </a:lstStyle>
          <a:p>
            <a:r>
              <a:t>Click to edit</a:t>
            </a:r>
          </a:p>
          <a:p>
            <a:pPr lvl="1"/>
            <a:endParaRPr/>
          </a:p>
          <a:p>
            <a:pPr lvl="2"/>
            <a:endParaRPr/>
          </a:p>
          <a:p>
            <a:pPr lvl="3"/>
            <a:endParaRPr/>
          </a:p>
          <a:p>
            <a:pPr lvl="4"/>
            <a:endParaRPr/>
          </a:p>
        </p:txBody>
      </p:sp>
      <p:sp>
        <p:nvSpPr>
          <p:cNvPr id="324" name="Text Placeholder 8"/>
          <p:cNvSpPr>
            <a:spLocks noGrp="1"/>
          </p:cNvSpPr>
          <p:nvPr>
            <p:ph type="body" sz="half" idx="21" hasCustomPrompt="1"/>
          </p:nvPr>
        </p:nvSpPr>
        <p:spPr>
          <a:xfrm>
            <a:off x="623888" y="3994151"/>
            <a:ext cx="9446705" cy="2243139"/>
          </a:xfrm>
          <a:prstGeom prst="rect">
            <a:avLst/>
          </a:prstGeom>
        </p:spPr>
        <p:txBody>
          <a:bodyPr lIns="0" tIns="0" rIns="0" bIns="0"/>
          <a:lstStyle>
            <a:lvl1pPr marL="228600" indent="-228600" defTabSz="269999">
              <a:lnSpc>
                <a:spcPct val="90000"/>
              </a:lnSpc>
              <a:spcBef>
                <a:spcPts val="1000"/>
              </a:spcBef>
              <a:buClr>
                <a:srgbClr val="FFFFFF"/>
              </a:buClr>
              <a:defRPr sz="2800"/>
            </a:lvl1pPr>
          </a:lstStyle>
          <a:p>
            <a:r>
              <a:t>First level
Second Level
Third level
Fourh level</a:t>
            </a:r>
          </a:p>
        </p:txBody>
      </p:sp>
      <p:sp>
        <p:nvSpPr>
          <p:cNvPr id="325" name="Slide Number"/>
          <p:cNvSpPr txBox="1">
            <a:spLocks noGrp="1"/>
          </p:cNvSpPr>
          <p:nvPr>
            <p:ph type="sldNum" sz="quarter" idx="2"/>
          </p:nvPr>
        </p:nvSpPr>
        <p:spPr>
          <a:xfrm>
            <a:off x="10017894" y="6192621"/>
            <a:ext cx="329575" cy="327462"/>
          </a:xfrm>
          <a:prstGeom prst="rect">
            <a:avLst/>
          </a:prstGeom>
        </p:spPr>
        <p:txBody>
          <a:bodyPr/>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90356289"/>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defTabSz="269999">
              <a:lnSpc>
                <a:spcPct val="150000"/>
              </a:lnSpc>
              <a:spcBef>
                <a:spcPts val="400"/>
              </a:spcBef>
              <a:buSzTx/>
              <a:buFontTx/>
              <a:buNone/>
              <a:defRPr>
                <a:solidFill>
                  <a:srgbClr val="3B6149"/>
                </a:solidFill>
              </a:defRPr>
            </a:lvl1pPr>
            <a:lvl2pPr marL="0" indent="457200" defTabSz="269999">
              <a:lnSpc>
                <a:spcPct val="150000"/>
              </a:lnSpc>
              <a:spcBef>
                <a:spcPts val="400"/>
              </a:spcBef>
              <a:buSzTx/>
              <a:buFontTx/>
              <a:buNone/>
              <a:defRPr>
                <a:solidFill>
                  <a:srgbClr val="3B6149"/>
                </a:solidFill>
              </a:defRPr>
            </a:lvl2pPr>
            <a:lvl3pPr marL="0" indent="914400" defTabSz="269999">
              <a:lnSpc>
                <a:spcPct val="150000"/>
              </a:lnSpc>
              <a:spcBef>
                <a:spcPts val="400"/>
              </a:spcBef>
              <a:buSzTx/>
              <a:buFontTx/>
              <a:buNone/>
              <a:defRPr>
                <a:solidFill>
                  <a:srgbClr val="3B6149"/>
                </a:solidFill>
              </a:defRPr>
            </a:lvl3pPr>
            <a:lvl4pPr marL="0" indent="1371600" defTabSz="269999">
              <a:lnSpc>
                <a:spcPct val="150000"/>
              </a:lnSpc>
              <a:spcBef>
                <a:spcPts val="400"/>
              </a:spcBef>
              <a:buSzTx/>
              <a:buFontTx/>
              <a:buNone/>
              <a:defRPr>
                <a:solidFill>
                  <a:srgbClr val="3B6149"/>
                </a:solidFill>
              </a:defRPr>
            </a:lvl4pPr>
            <a:lvl5pPr marL="0" indent="1828800" defTabSz="269999">
              <a:lnSpc>
                <a:spcPct val="150000"/>
              </a:lnSpc>
              <a:spcBef>
                <a:spcPts val="400"/>
              </a:spcBef>
              <a:buSzTx/>
              <a:buFontTx/>
              <a:buNone/>
              <a:defRPr>
                <a:solidFill>
                  <a:srgbClr val="3B6149"/>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26292691"/>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80170865"/>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defTabSz="269999">
              <a:lnSpc>
                <a:spcPct val="150000"/>
              </a:lnSpc>
              <a:spcBef>
                <a:spcPts val="400"/>
              </a:spcBef>
              <a:buSzTx/>
              <a:buFontTx/>
              <a:buNone/>
              <a:defRPr>
                <a:solidFill>
                  <a:srgbClr val="3B6149"/>
                </a:solidFill>
              </a:defRPr>
            </a:lvl1pPr>
            <a:lvl2pPr marL="0" indent="457200" defTabSz="269999">
              <a:lnSpc>
                <a:spcPct val="150000"/>
              </a:lnSpc>
              <a:spcBef>
                <a:spcPts val="400"/>
              </a:spcBef>
              <a:buSzTx/>
              <a:buFontTx/>
              <a:buNone/>
              <a:defRPr>
                <a:solidFill>
                  <a:srgbClr val="3B6149"/>
                </a:solidFill>
              </a:defRPr>
            </a:lvl2pPr>
            <a:lvl3pPr marL="0" indent="914400" defTabSz="269999">
              <a:lnSpc>
                <a:spcPct val="150000"/>
              </a:lnSpc>
              <a:spcBef>
                <a:spcPts val="400"/>
              </a:spcBef>
              <a:buSzTx/>
              <a:buFontTx/>
              <a:buNone/>
              <a:defRPr>
                <a:solidFill>
                  <a:srgbClr val="3B6149"/>
                </a:solidFill>
              </a:defRPr>
            </a:lvl3pPr>
            <a:lvl4pPr marL="0" indent="1371600" defTabSz="269999">
              <a:lnSpc>
                <a:spcPct val="150000"/>
              </a:lnSpc>
              <a:spcBef>
                <a:spcPts val="400"/>
              </a:spcBef>
              <a:buSzTx/>
              <a:buFontTx/>
              <a:buNone/>
              <a:defRPr>
                <a:solidFill>
                  <a:srgbClr val="3B6149"/>
                </a:solidFill>
              </a:defRPr>
            </a:lvl4pPr>
            <a:lvl5pPr marL="0" indent="1828800" defTabSz="269999">
              <a:lnSpc>
                <a:spcPct val="150000"/>
              </a:lnSpc>
              <a:spcBef>
                <a:spcPts val="400"/>
              </a:spcBef>
              <a:buSzTx/>
              <a:buFontTx/>
              <a:buNone/>
              <a:defRPr>
                <a:solidFill>
                  <a:srgbClr val="3B6149"/>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98908581"/>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84370734"/>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defTabSz="269999">
              <a:lnSpc>
                <a:spcPct val="150000"/>
              </a:lnSpc>
              <a:spcBef>
                <a:spcPts val="400"/>
              </a:spcBef>
              <a:buSzTx/>
              <a:buFontTx/>
              <a:buNone/>
              <a:defRPr>
                <a:solidFill>
                  <a:srgbClr val="3B6149"/>
                </a:solidFill>
              </a:defRPr>
            </a:lvl1pPr>
            <a:lvl2pPr marL="0" indent="457200" defTabSz="269999">
              <a:lnSpc>
                <a:spcPct val="150000"/>
              </a:lnSpc>
              <a:spcBef>
                <a:spcPts val="400"/>
              </a:spcBef>
              <a:buSzTx/>
              <a:buFontTx/>
              <a:buNone/>
              <a:defRPr>
                <a:solidFill>
                  <a:srgbClr val="3B6149"/>
                </a:solidFill>
              </a:defRPr>
            </a:lvl2pPr>
            <a:lvl3pPr marL="0" indent="914400" defTabSz="269999">
              <a:lnSpc>
                <a:spcPct val="150000"/>
              </a:lnSpc>
              <a:spcBef>
                <a:spcPts val="400"/>
              </a:spcBef>
              <a:buSzTx/>
              <a:buFontTx/>
              <a:buNone/>
              <a:defRPr>
                <a:solidFill>
                  <a:srgbClr val="3B6149"/>
                </a:solidFill>
              </a:defRPr>
            </a:lvl3pPr>
            <a:lvl4pPr marL="0" indent="1371600" defTabSz="269999">
              <a:lnSpc>
                <a:spcPct val="150000"/>
              </a:lnSpc>
              <a:spcBef>
                <a:spcPts val="400"/>
              </a:spcBef>
              <a:buSzTx/>
              <a:buFontTx/>
              <a:buNone/>
              <a:defRPr>
                <a:solidFill>
                  <a:srgbClr val="3B6149"/>
                </a:solidFill>
              </a:defRPr>
            </a:lvl4pPr>
            <a:lvl5pPr marL="0" indent="1828800" defTabSz="269999">
              <a:lnSpc>
                <a:spcPct val="150000"/>
              </a:lnSpc>
              <a:spcBef>
                <a:spcPts val="400"/>
              </a:spcBef>
              <a:buSzTx/>
              <a:buFontTx/>
              <a:buNone/>
              <a:defRPr>
                <a:solidFill>
                  <a:srgbClr val="3B6149"/>
                </a:solidFill>
              </a:defRPr>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188" cy="823913"/>
          </a:xfrm>
          <a:prstGeom prst="rect">
            <a:avLst/>
          </a:prstGeom>
        </p:spPr>
        <p:txBody>
          <a:bodyPr anchor="b"/>
          <a:lstStyle/>
          <a:p>
            <a:pPr marL="0" indent="0" defTabSz="269999">
              <a:lnSpc>
                <a:spcPct val="90000"/>
              </a:lnSpc>
              <a:spcBef>
                <a:spcPts val="1000"/>
              </a:spcBef>
              <a:buSzTx/>
              <a:buFontTx/>
              <a:buNone/>
              <a:defRPr sz="2400" b="1">
                <a:solidFill>
                  <a:srgbClr val="3B6149"/>
                </a:solidFill>
                <a:latin typeface="Helvetica"/>
                <a:ea typeface="Helvetica"/>
                <a:cs typeface="Helvetica"/>
                <a:sym typeface="Helvetica"/>
              </a:defRPr>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18973997"/>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82828785"/>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170" name="Title Text"/>
          <p:cNvSpPr txBox="1">
            <a:spLocks noGrp="1"/>
          </p:cNvSpPr>
          <p:nvPr>
            <p:ph type="title"/>
          </p:nvPr>
        </p:nvSpPr>
        <p:spPr>
          <a:xfrm>
            <a:off x="839787" y="365125"/>
            <a:ext cx="10515601" cy="1325563"/>
          </a:xfrm>
          <a:prstGeom prst="rect">
            <a:avLst/>
          </a:prstGeom>
        </p:spPr>
        <p:txBody>
          <a:bodyPr lIns="45718" tIns="45718" rIns="45718" bIns="45718"/>
          <a:lstStyle/>
          <a:p>
            <a:r>
              <a:t>Title Text</a:t>
            </a:r>
          </a:p>
        </p:txBody>
      </p:sp>
      <p:sp>
        <p:nvSpPr>
          <p:cNvPr id="171" name="Body Level One…"/>
          <p:cNvSpPr txBox="1">
            <a:spLocks noGrp="1"/>
          </p:cNvSpPr>
          <p:nvPr>
            <p:ph type="body" sz="quarter" idx="1"/>
          </p:nvPr>
        </p:nvSpPr>
        <p:spPr>
          <a:xfrm>
            <a:off x="839787" y="1681163"/>
            <a:ext cx="5157790" cy="823914"/>
          </a:xfrm>
          <a:prstGeom prst="rect">
            <a:avLst/>
          </a:prstGeom>
        </p:spPr>
        <p:txBody>
          <a:bodyPr lIns="45718" tIns="45718" rIns="45718" bIns="45718" anchor="b"/>
          <a:lstStyle>
            <a:lvl1pPr marL="0" indent="0" defTabSz="269999">
              <a:lnSpc>
                <a:spcPct val="150000"/>
              </a:lnSpc>
              <a:spcBef>
                <a:spcPts val="400"/>
              </a:spcBef>
              <a:buSzTx/>
              <a:buFontTx/>
              <a:buNone/>
              <a:defRPr>
                <a:solidFill>
                  <a:srgbClr val="3B6149"/>
                </a:solidFill>
              </a:defRPr>
            </a:lvl1pPr>
            <a:lvl2pPr marL="0" indent="0" defTabSz="269999">
              <a:lnSpc>
                <a:spcPct val="150000"/>
              </a:lnSpc>
              <a:spcBef>
                <a:spcPts val="400"/>
              </a:spcBef>
              <a:buSzTx/>
              <a:buFontTx/>
              <a:buNone/>
              <a:defRPr>
                <a:solidFill>
                  <a:srgbClr val="3B6149"/>
                </a:solidFill>
              </a:defRPr>
            </a:lvl2pPr>
            <a:lvl3pPr marL="0" indent="0" defTabSz="269999">
              <a:lnSpc>
                <a:spcPct val="150000"/>
              </a:lnSpc>
              <a:spcBef>
                <a:spcPts val="400"/>
              </a:spcBef>
              <a:buSzTx/>
              <a:buFontTx/>
              <a:buNone/>
              <a:defRPr>
                <a:solidFill>
                  <a:srgbClr val="3B6149"/>
                </a:solidFill>
              </a:defRPr>
            </a:lvl3pPr>
            <a:lvl4pPr marL="0" indent="0" defTabSz="269999">
              <a:lnSpc>
                <a:spcPct val="150000"/>
              </a:lnSpc>
              <a:spcBef>
                <a:spcPts val="400"/>
              </a:spcBef>
              <a:buSzTx/>
              <a:buFontTx/>
              <a:buNone/>
              <a:defRPr>
                <a:solidFill>
                  <a:srgbClr val="3B6149"/>
                </a:solidFill>
              </a:defRPr>
            </a:lvl4pPr>
            <a:lvl5pPr marL="0" indent="0" defTabSz="269999">
              <a:lnSpc>
                <a:spcPct val="150000"/>
              </a:lnSpc>
              <a:spcBef>
                <a:spcPts val="400"/>
              </a:spcBef>
              <a:buSzTx/>
              <a:buFontTx/>
              <a:buNone/>
              <a:defRPr>
                <a:solidFill>
                  <a:srgbClr val="3B6149"/>
                </a:solidFill>
              </a:defRPr>
            </a:lvl5pPr>
          </a:lstStyle>
          <a:p>
            <a:r>
              <a:t>Body Level One</a:t>
            </a:r>
          </a:p>
          <a:p>
            <a:pPr lvl="1"/>
            <a:r>
              <a:t>Body Level Two</a:t>
            </a:r>
          </a:p>
          <a:p>
            <a:pPr lvl="2"/>
            <a:r>
              <a:t>Body Level Three</a:t>
            </a:r>
          </a:p>
          <a:p>
            <a:pPr lvl="3"/>
            <a:r>
              <a:t>Body Level Four</a:t>
            </a:r>
          </a:p>
          <a:p>
            <a:pPr lvl="4"/>
            <a:r>
              <a:t>Body Level Five</a:t>
            </a:r>
          </a:p>
        </p:txBody>
      </p:sp>
      <p:sp>
        <p:nvSpPr>
          <p:cNvPr id="172" name="Text Placeholder 4"/>
          <p:cNvSpPr>
            <a:spLocks noGrp="1"/>
          </p:cNvSpPr>
          <p:nvPr>
            <p:ph type="body" sz="quarter" idx="21"/>
          </p:nvPr>
        </p:nvSpPr>
        <p:spPr>
          <a:xfrm>
            <a:off x="6172200" y="1681163"/>
            <a:ext cx="5183188" cy="823914"/>
          </a:xfrm>
          <a:prstGeom prst="rect">
            <a:avLst/>
          </a:prstGeom>
        </p:spPr>
        <p:txBody>
          <a:bodyPr lIns="45718" tIns="45718" rIns="45718" bIns="45718" anchor="b"/>
          <a:lstStyle/>
          <a:p>
            <a:pPr marL="228600" indent="-228600" defTabSz="269999">
              <a:lnSpc>
                <a:spcPct val="90000"/>
              </a:lnSpc>
              <a:spcBef>
                <a:spcPts val="1000"/>
              </a:spcBef>
              <a:defRPr sz="2800">
                <a:solidFill>
                  <a:srgbClr val="3B6149"/>
                </a:solidFill>
              </a:defRPr>
            </a:pPr>
            <a:endParaRPr/>
          </a:p>
        </p:txBody>
      </p:sp>
      <p:sp>
        <p:nvSpPr>
          <p:cNvPr id="173" name="Slide Number"/>
          <p:cNvSpPr txBox="1">
            <a:spLocks noGrp="1"/>
          </p:cNvSpPr>
          <p:nvPr>
            <p:ph type="sldNum" sz="quarter" idx="2"/>
          </p:nvPr>
        </p:nvSpPr>
        <p:spPr>
          <a:xfrm>
            <a:off x="11353800" y="6404928"/>
            <a:ext cx="314654" cy="267969"/>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59423124"/>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marL="100012" indent="-100012"/>
            <a:lvl2pPr marL="571500" indent="-114300"/>
            <a:lvl3pPr marL="1047750" indent="-133350"/>
            <a:lvl4pPr marL="1531619" indent="-160019"/>
            <a:lvl5pPr marL="1988820" indent="-160020"/>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8" cy="3811588"/>
          </a:xfrm>
          <a:prstGeom prst="rect">
            <a:avLst/>
          </a:prstGeom>
        </p:spPr>
        <p:txBody>
          <a:bodyPr/>
          <a:lstStyle/>
          <a:p>
            <a:pPr marL="0" indent="0" defTabSz="269999">
              <a:lnSpc>
                <a:spcPct val="90000"/>
              </a:lnSpc>
              <a:spcBef>
                <a:spcPts val="1000"/>
              </a:spcBef>
              <a:buSzTx/>
              <a:buFontTx/>
              <a:buNone/>
              <a:defRPr sz="1600">
                <a:solidFill>
                  <a:srgbClr val="3B6149"/>
                </a:solidFill>
              </a:defRPr>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47816828"/>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p>
            <a:r>
              <a:t>Title Text</a:t>
            </a:r>
          </a:p>
        </p:txBody>
      </p:sp>
      <p:sp>
        <p:nvSpPr>
          <p:cNvPr id="8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defTabSz="269999">
              <a:lnSpc>
                <a:spcPct val="150000"/>
              </a:lnSpc>
              <a:spcBef>
                <a:spcPts val="400"/>
              </a:spcBef>
              <a:buSzTx/>
              <a:buFontTx/>
              <a:buNone/>
              <a:defRPr>
                <a:solidFill>
                  <a:srgbClr val="3B6149"/>
                </a:solidFill>
              </a:defRPr>
            </a:lvl1pPr>
            <a:lvl2pPr marL="0" indent="457200" defTabSz="269999">
              <a:lnSpc>
                <a:spcPct val="150000"/>
              </a:lnSpc>
              <a:spcBef>
                <a:spcPts val="400"/>
              </a:spcBef>
              <a:buSzTx/>
              <a:buFontTx/>
              <a:buNone/>
              <a:defRPr>
                <a:solidFill>
                  <a:srgbClr val="3B6149"/>
                </a:solidFill>
              </a:defRPr>
            </a:lvl2pPr>
            <a:lvl3pPr marL="0" indent="914400" defTabSz="269999">
              <a:lnSpc>
                <a:spcPct val="150000"/>
              </a:lnSpc>
              <a:spcBef>
                <a:spcPts val="400"/>
              </a:spcBef>
              <a:buSzTx/>
              <a:buFontTx/>
              <a:buNone/>
              <a:defRPr>
                <a:solidFill>
                  <a:srgbClr val="3B6149"/>
                </a:solidFill>
              </a:defRPr>
            </a:lvl3pPr>
            <a:lvl4pPr marL="0" indent="1371600" defTabSz="269999">
              <a:lnSpc>
                <a:spcPct val="150000"/>
              </a:lnSpc>
              <a:spcBef>
                <a:spcPts val="400"/>
              </a:spcBef>
              <a:buSzTx/>
              <a:buFontTx/>
              <a:buNone/>
              <a:defRPr>
                <a:solidFill>
                  <a:srgbClr val="3B6149"/>
                </a:solidFill>
              </a:defRPr>
            </a:lvl4pPr>
            <a:lvl5pPr marL="0" indent="1828800" defTabSz="269999">
              <a:lnSpc>
                <a:spcPct val="150000"/>
              </a:lnSpc>
              <a:spcBef>
                <a:spcPts val="400"/>
              </a:spcBef>
              <a:buSzTx/>
              <a:buFontTx/>
              <a:buNone/>
              <a:defRPr>
                <a:solidFill>
                  <a:srgbClr val="3B6149"/>
                </a:solidFill>
              </a:defRPr>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64537121"/>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Content_Blue_Image">
    <p:bg>
      <p:bgPr>
        <a:solidFill>
          <a:schemeClr val="accent1"/>
        </a:solidFill>
        <a:effectLst/>
      </p:bgPr>
    </p:bg>
    <p:spTree>
      <p:nvGrpSpPr>
        <p:cNvPr id="1" name=""/>
        <p:cNvGrpSpPr/>
        <p:nvPr/>
      </p:nvGrpSpPr>
      <p:grpSpPr>
        <a:xfrm>
          <a:off x="0" y="0"/>
          <a:ext cx="0" cy="0"/>
          <a:chOff x="0" y="0"/>
          <a:chExt cx="0" cy="0"/>
        </a:xfrm>
      </p:grpSpPr>
      <p:sp>
        <p:nvSpPr>
          <p:cNvPr id="92" name="Pildi kohatäide 3"/>
          <p:cNvSpPr>
            <a:spLocks noGrp="1"/>
          </p:cNvSpPr>
          <p:nvPr>
            <p:ph type="pic" idx="21"/>
          </p:nvPr>
        </p:nvSpPr>
        <p:spPr>
          <a:xfrm>
            <a:off x="0" y="0"/>
            <a:ext cx="12192000" cy="6858000"/>
          </a:xfrm>
          <a:prstGeom prst="rect">
            <a:avLst/>
          </a:prstGeom>
        </p:spPr>
        <p:txBody>
          <a:bodyPr lIns="91439" rIns="91439">
            <a:noAutofit/>
          </a:bodyPr>
          <a:lstStyle/>
          <a:p>
            <a:endParaRPr/>
          </a:p>
        </p:txBody>
      </p:sp>
      <p:sp>
        <p:nvSpPr>
          <p:cNvPr id="93" name="Title Text"/>
          <p:cNvSpPr txBox="1">
            <a:spLocks noGrp="1"/>
          </p:cNvSpPr>
          <p:nvPr>
            <p:ph type="title"/>
          </p:nvPr>
        </p:nvSpPr>
        <p:spPr>
          <a:xfrm>
            <a:off x="623887" y="658801"/>
            <a:ext cx="9495474" cy="1617675"/>
          </a:xfrm>
          <a:prstGeom prst="rect">
            <a:avLst/>
          </a:prstGeom>
        </p:spPr>
        <p:txBody>
          <a:bodyPr/>
          <a:lstStyle/>
          <a:p>
            <a:r>
              <a:t>Title Text</a:t>
            </a:r>
          </a:p>
        </p:txBody>
      </p:sp>
      <p:sp>
        <p:nvSpPr>
          <p:cNvPr id="94" name="Body Level One…"/>
          <p:cNvSpPr txBox="1">
            <a:spLocks noGrp="1"/>
          </p:cNvSpPr>
          <p:nvPr>
            <p:ph type="body" idx="1" hasCustomPrompt="1"/>
          </p:nvPr>
        </p:nvSpPr>
        <p:spPr>
          <a:xfrm>
            <a:off x="623887" y="2276475"/>
            <a:ext cx="9495474" cy="3960813"/>
          </a:xfrm>
          <a:prstGeom prst="rect">
            <a:avLst/>
          </a:prstGeom>
        </p:spPr>
        <p:txBody>
          <a:bodyPr lIns="0" tIns="0" rIns="0" bIns="0"/>
          <a:lstStyle>
            <a:lvl1pPr>
              <a:buClr>
                <a:srgbClr val="FFFFFF"/>
              </a:buClr>
            </a:lvl1pPr>
            <a:lvl2pPr>
              <a:buClr>
                <a:srgbClr val="FFFFFF"/>
              </a:buClr>
            </a:lvl2pPr>
            <a:lvl3pPr>
              <a:buClr>
                <a:srgbClr val="FFFFFF"/>
              </a:buClr>
            </a:lvl3pPr>
            <a:lvl4pPr>
              <a:buClr>
                <a:srgbClr val="FFFFFF"/>
              </a:buClr>
            </a:lvl4pPr>
            <a:lvl5pPr>
              <a:buClr>
                <a:srgbClr val="FFFFFF"/>
              </a:buClr>
            </a:lvl5pPr>
          </a:lstStyle>
          <a:p>
            <a:r>
              <a:t>First level</a:t>
            </a:r>
          </a:p>
          <a:p>
            <a:pPr lvl="1"/>
            <a:endParaRPr/>
          </a:p>
          <a:p>
            <a:pPr lvl="2"/>
            <a:endParaRPr/>
          </a:p>
          <a:p>
            <a:pPr lvl="3"/>
            <a:endParaRPr/>
          </a:p>
          <a:p>
            <a:pPr lvl="4"/>
            <a:endParaRPr/>
          </a:p>
        </p:txBody>
      </p:sp>
      <p:sp>
        <p:nvSpPr>
          <p:cNvPr id="95" name="Text Placeholder 7"/>
          <p:cNvSpPr>
            <a:spLocks noGrp="1"/>
          </p:cNvSpPr>
          <p:nvPr>
            <p:ph type="body" sz="quarter" idx="22" hasCustomPrompt="1"/>
          </p:nvPr>
        </p:nvSpPr>
        <p:spPr>
          <a:xfrm rot="16200000">
            <a:off x="10344150" y="4652962"/>
            <a:ext cx="2808289" cy="360363"/>
          </a:xfrm>
          <a:prstGeom prst="rect">
            <a:avLst/>
          </a:prstGeom>
        </p:spPr>
        <p:txBody>
          <a:bodyPr lIns="0" tIns="0" rIns="0" bIns="0"/>
          <a:lstStyle>
            <a:lvl1pPr marL="0" indent="0" defTabSz="269999">
              <a:lnSpc>
                <a:spcPct val="90000"/>
              </a:lnSpc>
              <a:spcBef>
                <a:spcPts val="1000"/>
              </a:spcBef>
              <a:buSzTx/>
              <a:buFontTx/>
              <a:buNone/>
              <a:defRPr sz="800"/>
            </a:lvl1pPr>
          </a:lstStyle>
          <a:p>
            <a:r>
              <a:t>© Copyright</a:t>
            </a:r>
          </a:p>
        </p:txBody>
      </p:sp>
      <p:sp>
        <p:nvSpPr>
          <p:cNvPr id="96" name="Slide Number"/>
          <p:cNvSpPr txBox="1">
            <a:spLocks noGrp="1"/>
          </p:cNvSpPr>
          <p:nvPr>
            <p:ph type="sldNum" sz="quarter" idx="2"/>
          </p:nvPr>
        </p:nvSpPr>
        <p:spPr>
          <a:xfrm>
            <a:off x="8737600" y="6172200"/>
            <a:ext cx="28448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40954019"/>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Content_Blue_2 Col_Full">
    <p:bg>
      <p:bgPr>
        <a:solidFill>
          <a:schemeClr val="accent1"/>
        </a:solidFill>
        <a:effectLst/>
      </p:bgPr>
    </p:bg>
    <p:spTree>
      <p:nvGrpSpPr>
        <p:cNvPr id="1" name=""/>
        <p:cNvGrpSpPr/>
        <p:nvPr/>
      </p:nvGrpSpPr>
      <p:grpSpPr>
        <a:xfrm>
          <a:off x="0" y="0"/>
          <a:ext cx="0" cy="0"/>
          <a:chOff x="0" y="0"/>
          <a:chExt cx="0" cy="0"/>
        </a:xfrm>
      </p:grpSpPr>
      <p:sp>
        <p:nvSpPr>
          <p:cNvPr id="103" name="Title Text"/>
          <p:cNvSpPr txBox="1">
            <a:spLocks noGrp="1"/>
          </p:cNvSpPr>
          <p:nvPr>
            <p:ph type="title"/>
          </p:nvPr>
        </p:nvSpPr>
        <p:spPr>
          <a:xfrm>
            <a:off x="623887" y="658801"/>
            <a:ext cx="9446705" cy="974639"/>
          </a:xfrm>
          <a:prstGeom prst="rect">
            <a:avLst/>
          </a:prstGeom>
        </p:spPr>
        <p:txBody>
          <a:bodyPr/>
          <a:lstStyle/>
          <a:p>
            <a:r>
              <a:t>Title Text</a:t>
            </a:r>
          </a:p>
        </p:txBody>
      </p:sp>
      <p:sp>
        <p:nvSpPr>
          <p:cNvPr id="104" name="Body Level One…"/>
          <p:cNvSpPr txBox="1">
            <a:spLocks noGrp="1"/>
          </p:cNvSpPr>
          <p:nvPr>
            <p:ph type="body" sz="quarter" idx="1" hasCustomPrompt="1"/>
          </p:nvPr>
        </p:nvSpPr>
        <p:spPr>
          <a:xfrm>
            <a:off x="623887" y="1633440"/>
            <a:ext cx="9446705" cy="643037"/>
          </a:xfrm>
          <a:prstGeom prst="rect">
            <a:avLst/>
          </a:prstGeom>
        </p:spPr>
        <p:txBody>
          <a:bodyPr lIns="0" tIns="0" rIns="0" bIns="0"/>
          <a:lstStyle>
            <a:lvl1pPr marL="0" indent="0" defTabSz="269999">
              <a:lnSpc>
                <a:spcPct val="150000"/>
              </a:lnSpc>
              <a:spcBef>
                <a:spcPts val="400"/>
              </a:spcBef>
              <a:buSzTx/>
              <a:buFontTx/>
              <a:buNone/>
              <a:defRPr>
                <a:solidFill>
                  <a:srgbClr val="3B6149"/>
                </a:solidFill>
              </a:defRPr>
            </a:lvl1pPr>
            <a:lvl2pPr defTabSz="269999">
              <a:lnSpc>
                <a:spcPct val="150000"/>
              </a:lnSpc>
              <a:spcBef>
                <a:spcPts val="400"/>
              </a:spcBef>
              <a:buFontTx/>
              <a:defRPr>
                <a:solidFill>
                  <a:srgbClr val="3B6149"/>
                </a:solidFill>
              </a:defRPr>
            </a:lvl2pPr>
            <a:lvl3pPr defTabSz="269999">
              <a:lnSpc>
                <a:spcPct val="150000"/>
              </a:lnSpc>
              <a:spcBef>
                <a:spcPts val="400"/>
              </a:spcBef>
              <a:buFontTx/>
              <a:defRPr>
                <a:solidFill>
                  <a:srgbClr val="3B6149"/>
                </a:solidFill>
              </a:defRPr>
            </a:lvl3pPr>
            <a:lvl4pPr defTabSz="269999">
              <a:lnSpc>
                <a:spcPct val="150000"/>
              </a:lnSpc>
              <a:spcBef>
                <a:spcPts val="400"/>
              </a:spcBef>
              <a:buFontTx/>
              <a:defRPr>
                <a:solidFill>
                  <a:srgbClr val="3B6149"/>
                </a:solidFill>
              </a:defRPr>
            </a:lvl4pPr>
            <a:lvl5pPr defTabSz="269999">
              <a:lnSpc>
                <a:spcPct val="150000"/>
              </a:lnSpc>
              <a:spcBef>
                <a:spcPts val="400"/>
              </a:spcBef>
              <a:buFontTx/>
              <a:defRPr>
                <a:solidFill>
                  <a:srgbClr val="3B6149"/>
                </a:solidFill>
              </a:defRPr>
            </a:lvl5pPr>
          </a:lstStyle>
          <a:p>
            <a:r>
              <a:t>Click to edit</a:t>
            </a:r>
          </a:p>
          <a:p>
            <a:pPr lvl="1"/>
            <a:endParaRPr/>
          </a:p>
          <a:p>
            <a:pPr lvl="2"/>
            <a:endParaRPr/>
          </a:p>
          <a:p>
            <a:pPr lvl="3"/>
            <a:endParaRPr/>
          </a:p>
          <a:p>
            <a:pPr lvl="4"/>
            <a:endParaRPr/>
          </a:p>
        </p:txBody>
      </p:sp>
      <p:sp>
        <p:nvSpPr>
          <p:cNvPr id="105" name="Text Placeholder 8"/>
          <p:cNvSpPr>
            <a:spLocks noGrp="1"/>
          </p:cNvSpPr>
          <p:nvPr>
            <p:ph type="body" sz="quarter" idx="21" hasCustomPrompt="1"/>
          </p:nvPr>
        </p:nvSpPr>
        <p:spPr>
          <a:xfrm>
            <a:off x="623886" y="3429000"/>
            <a:ext cx="4964114" cy="2808289"/>
          </a:xfrm>
          <a:prstGeom prst="rect">
            <a:avLst/>
          </a:prstGeom>
        </p:spPr>
        <p:txBody>
          <a:bodyPr lIns="0" tIns="0" rIns="0" bIns="0"/>
          <a:lstStyle>
            <a:lvl1pPr marL="228600" indent="-228600" defTabSz="269999">
              <a:lnSpc>
                <a:spcPct val="90000"/>
              </a:lnSpc>
              <a:spcBef>
                <a:spcPts val="1000"/>
              </a:spcBef>
              <a:buClr>
                <a:srgbClr val="FFFFFF"/>
              </a:buClr>
              <a:defRPr sz="2800"/>
            </a:lvl1pPr>
          </a:lstStyle>
          <a:p>
            <a:r>
              <a:t>First level
Second Level
Third level
Fourh level</a:t>
            </a:r>
          </a:p>
        </p:txBody>
      </p:sp>
      <p:sp>
        <p:nvSpPr>
          <p:cNvPr id="106" name="Teksti kohatäide 3"/>
          <p:cNvSpPr>
            <a:spLocks noGrp="1"/>
          </p:cNvSpPr>
          <p:nvPr>
            <p:ph type="body" sz="quarter" idx="22" hasCustomPrompt="1"/>
          </p:nvPr>
        </p:nvSpPr>
        <p:spPr>
          <a:xfrm>
            <a:off x="6096001" y="3429000"/>
            <a:ext cx="4964112" cy="2808289"/>
          </a:xfrm>
          <a:prstGeom prst="rect">
            <a:avLst/>
          </a:prstGeom>
        </p:spPr>
        <p:txBody>
          <a:bodyPr/>
          <a:lstStyle>
            <a:lvl1pPr marL="228600" indent="-228600" defTabSz="269999">
              <a:lnSpc>
                <a:spcPct val="90000"/>
              </a:lnSpc>
              <a:spcBef>
                <a:spcPts val="1000"/>
              </a:spcBef>
              <a:buClr>
                <a:srgbClr val="FFFFFF"/>
              </a:buClr>
              <a:defRPr sz="2800"/>
            </a:lvl1pPr>
          </a:lstStyle>
          <a:p>
            <a:r>
              <a:t>First level
Second Level
Third level
Fourh level</a:t>
            </a:r>
          </a:p>
        </p:txBody>
      </p:sp>
      <p:sp>
        <p:nvSpPr>
          <p:cNvPr id="107" name="Slide Number"/>
          <p:cNvSpPr txBox="1">
            <a:spLocks noGrp="1"/>
          </p:cNvSpPr>
          <p:nvPr>
            <p:ph type="sldNum" sz="quarter" idx="2"/>
          </p:nvPr>
        </p:nvSpPr>
        <p:spPr>
          <a:xfrm>
            <a:off x="8737600" y="6172200"/>
            <a:ext cx="28448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75528750"/>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Section_Header_Image">
    <p:spTree>
      <p:nvGrpSpPr>
        <p:cNvPr id="1" name=""/>
        <p:cNvGrpSpPr/>
        <p:nvPr/>
      </p:nvGrpSpPr>
      <p:grpSpPr>
        <a:xfrm>
          <a:off x="0" y="0"/>
          <a:ext cx="0" cy="0"/>
          <a:chOff x="0" y="0"/>
          <a:chExt cx="0" cy="0"/>
        </a:xfrm>
      </p:grpSpPr>
      <p:sp>
        <p:nvSpPr>
          <p:cNvPr id="114" name="Picture Placeholder 3"/>
          <p:cNvSpPr>
            <a:spLocks noGrp="1"/>
          </p:cNvSpPr>
          <p:nvPr>
            <p:ph type="pic" idx="21"/>
          </p:nvPr>
        </p:nvSpPr>
        <p:spPr>
          <a:xfrm>
            <a:off x="0" y="0"/>
            <a:ext cx="12192000" cy="6858000"/>
          </a:xfrm>
          <a:prstGeom prst="rect">
            <a:avLst/>
          </a:prstGeom>
        </p:spPr>
        <p:txBody>
          <a:bodyPr lIns="91439" rIns="91439">
            <a:noAutofit/>
          </a:bodyPr>
          <a:lstStyle/>
          <a:p>
            <a:endParaRPr/>
          </a:p>
        </p:txBody>
      </p:sp>
      <p:sp>
        <p:nvSpPr>
          <p:cNvPr id="115" name="Title Text"/>
          <p:cNvSpPr txBox="1">
            <a:spLocks noGrp="1"/>
          </p:cNvSpPr>
          <p:nvPr>
            <p:ph type="title"/>
          </p:nvPr>
        </p:nvSpPr>
        <p:spPr>
          <a:xfrm>
            <a:off x="623887" y="658801"/>
            <a:ext cx="7559676" cy="1617675"/>
          </a:xfrm>
          <a:prstGeom prst="rect">
            <a:avLst/>
          </a:prstGeom>
        </p:spPr>
        <p:txBody>
          <a:bodyPr/>
          <a:lstStyle/>
          <a:p>
            <a:r>
              <a:t>Title Text</a:t>
            </a:r>
          </a:p>
        </p:txBody>
      </p:sp>
      <p:sp>
        <p:nvSpPr>
          <p:cNvPr id="116" name="Body Level One…"/>
          <p:cNvSpPr txBox="1">
            <a:spLocks noGrp="1"/>
          </p:cNvSpPr>
          <p:nvPr>
            <p:ph type="body" sz="quarter" idx="1" hasCustomPrompt="1"/>
          </p:nvPr>
        </p:nvSpPr>
        <p:spPr>
          <a:xfrm>
            <a:off x="11568113" y="3429000"/>
            <a:ext cx="360363" cy="2808289"/>
          </a:xfrm>
          <a:prstGeom prst="rect">
            <a:avLst/>
          </a:prstGeom>
        </p:spPr>
        <p:txBody>
          <a:bodyPr lIns="0" tIns="0" rIns="0" bIns="0"/>
          <a:lstStyle>
            <a:lvl1pPr marL="0" indent="0" defTabSz="269999">
              <a:lnSpc>
                <a:spcPct val="150000"/>
              </a:lnSpc>
              <a:spcBef>
                <a:spcPts val="400"/>
              </a:spcBef>
              <a:buSzTx/>
              <a:buFontTx/>
              <a:buNone/>
              <a:defRPr>
                <a:solidFill>
                  <a:srgbClr val="3B6149"/>
                </a:solidFill>
              </a:defRPr>
            </a:lvl1pPr>
            <a:lvl2pPr marL="0" indent="180975" defTabSz="269999">
              <a:lnSpc>
                <a:spcPct val="150000"/>
              </a:lnSpc>
              <a:spcBef>
                <a:spcPts val="400"/>
              </a:spcBef>
              <a:buSzTx/>
              <a:buFontTx/>
              <a:buNone/>
              <a:defRPr>
                <a:solidFill>
                  <a:srgbClr val="3B6149"/>
                </a:solidFill>
              </a:defRPr>
            </a:lvl2pPr>
            <a:lvl3pPr marL="0" indent="361950" defTabSz="269999">
              <a:lnSpc>
                <a:spcPct val="150000"/>
              </a:lnSpc>
              <a:spcBef>
                <a:spcPts val="400"/>
              </a:spcBef>
              <a:buSzTx/>
              <a:buFontTx/>
              <a:buNone/>
              <a:defRPr>
                <a:solidFill>
                  <a:srgbClr val="3B6149"/>
                </a:solidFill>
              </a:defRPr>
            </a:lvl3pPr>
            <a:lvl4pPr marL="0" indent="542925" defTabSz="269999">
              <a:lnSpc>
                <a:spcPct val="150000"/>
              </a:lnSpc>
              <a:spcBef>
                <a:spcPts val="400"/>
              </a:spcBef>
              <a:buSzTx/>
              <a:buFontTx/>
              <a:buNone/>
              <a:defRPr>
                <a:solidFill>
                  <a:srgbClr val="3B6149"/>
                </a:solidFill>
              </a:defRPr>
            </a:lvl4pPr>
            <a:lvl5pPr marL="0" indent="714375" defTabSz="269999">
              <a:lnSpc>
                <a:spcPct val="150000"/>
              </a:lnSpc>
              <a:spcBef>
                <a:spcPts val="400"/>
              </a:spcBef>
              <a:buSzTx/>
              <a:buFontTx/>
              <a:buNone/>
              <a:defRPr>
                <a:solidFill>
                  <a:srgbClr val="3B6149"/>
                </a:solidFill>
              </a:defRPr>
            </a:lvl5pPr>
          </a:lstStyle>
          <a:p>
            <a:r>
              <a:t>© Copyright</a:t>
            </a:r>
          </a:p>
          <a:p>
            <a:pPr lvl="1"/>
            <a:endParaRPr/>
          </a:p>
          <a:p>
            <a:pPr lvl="2"/>
            <a:endParaRPr/>
          </a:p>
          <a:p>
            <a:pPr lvl="3"/>
            <a:endParaRPr/>
          </a:p>
          <a:p>
            <a:pPr lvl="4"/>
            <a:endParaRPr/>
          </a:p>
        </p:txBody>
      </p:sp>
      <p:sp>
        <p:nvSpPr>
          <p:cNvPr id="117" name="Slide Number"/>
          <p:cNvSpPr txBox="1">
            <a:spLocks noGrp="1"/>
          </p:cNvSpPr>
          <p:nvPr>
            <p:ph type="sldNum" sz="quarter" idx="2"/>
          </p:nvPr>
        </p:nvSpPr>
        <p:spPr>
          <a:xfrm>
            <a:off x="8737600" y="6172200"/>
            <a:ext cx="28448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28601509"/>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2_Title + Subheading + Text + Graph">
    <p:spTree>
      <p:nvGrpSpPr>
        <p:cNvPr id="1" name=""/>
        <p:cNvGrpSpPr/>
        <p:nvPr/>
      </p:nvGrpSpPr>
      <p:grpSpPr>
        <a:xfrm>
          <a:off x="0" y="0"/>
          <a:ext cx="0" cy="0"/>
          <a:chOff x="0" y="0"/>
          <a:chExt cx="0" cy="0"/>
        </a:xfrm>
      </p:grpSpPr>
      <p:sp>
        <p:nvSpPr>
          <p:cNvPr id="124" name="Title Text"/>
          <p:cNvSpPr txBox="1">
            <a:spLocks noGrp="1"/>
          </p:cNvSpPr>
          <p:nvPr>
            <p:ph type="title"/>
          </p:nvPr>
        </p:nvSpPr>
        <p:spPr>
          <a:xfrm>
            <a:off x="623887" y="658801"/>
            <a:ext cx="5472114" cy="969975"/>
          </a:xfrm>
          <a:prstGeom prst="rect">
            <a:avLst/>
          </a:prstGeom>
        </p:spPr>
        <p:txBody>
          <a:bodyPr/>
          <a:lstStyle/>
          <a:p>
            <a:r>
              <a:t>Title Text</a:t>
            </a:r>
          </a:p>
        </p:txBody>
      </p:sp>
      <p:sp>
        <p:nvSpPr>
          <p:cNvPr id="125" name="Body Level One…"/>
          <p:cNvSpPr txBox="1">
            <a:spLocks noGrp="1"/>
          </p:cNvSpPr>
          <p:nvPr>
            <p:ph type="body" sz="half" idx="1" hasCustomPrompt="1"/>
          </p:nvPr>
        </p:nvSpPr>
        <p:spPr>
          <a:xfrm>
            <a:off x="623887" y="1628775"/>
            <a:ext cx="7559676" cy="2505075"/>
          </a:xfrm>
          <a:prstGeom prst="rect">
            <a:avLst/>
          </a:prstGeom>
        </p:spPr>
        <p:txBody>
          <a:bodyPr lIns="0" tIns="0" rIns="0" bIns="0"/>
          <a:lstStyle>
            <a:lvl1pPr marL="218536" indent="-217636">
              <a:buClr>
                <a:srgbClr val="000000"/>
              </a:buClr>
              <a:buFont typeface="Aino Regular"/>
              <a:buChar char="+"/>
            </a:lvl1pPr>
            <a:lvl2pPr marL="0" indent="180975">
              <a:buClr>
                <a:srgbClr val="000000"/>
              </a:buClr>
              <a:buSzTx/>
              <a:buFont typeface="Aino Regular"/>
              <a:buNone/>
            </a:lvl2pPr>
            <a:lvl3pPr marL="0" indent="361950">
              <a:buClr>
                <a:srgbClr val="000000"/>
              </a:buClr>
              <a:buSzTx/>
              <a:buFont typeface="Aino Regular"/>
              <a:buNone/>
            </a:lvl3pPr>
            <a:lvl4pPr marL="0" indent="542925">
              <a:buClr>
                <a:srgbClr val="000000"/>
              </a:buClr>
              <a:buSzTx/>
              <a:buFont typeface="Aino Regular"/>
              <a:buNone/>
            </a:lvl4pPr>
            <a:lvl5pPr marL="0" indent="714375">
              <a:buClr>
                <a:srgbClr val="000000"/>
              </a:buClr>
              <a:buSzTx/>
              <a:buFont typeface="Aino Regular"/>
              <a:buNone/>
            </a:lvl5pPr>
          </a:lstStyle>
          <a:p>
            <a:r>
              <a:t>Click to edit Master subtitle style</a:t>
            </a:r>
          </a:p>
          <a:p>
            <a:pPr lvl="1"/>
            <a:endParaRPr/>
          </a:p>
          <a:p>
            <a:pPr lvl="2"/>
            <a:endParaRPr/>
          </a:p>
          <a:p>
            <a:pPr lvl="3"/>
            <a:endParaRPr/>
          </a:p>
          <a:p>
            <a:pPr lvl="4"/>
            <a:endParaRPr/>
          </a:p>
        </p:txBody>
      </p:sp>
      <p:sp>
        <p:nvSpPr>
          <p:cNvPr id="126" name="Text Placeholder 6"/>
          <p:cNvSpPr>
            <a:spLocks noGrp="1"/>
          </p:cNvSpPr>
          <p:nvPr>
            <p:ph type="body" sz="quarter" idx="21" hasCustomPrompt="1"/>
          </p:nvPr>
        </p:nvSpPr>
        <p:spPr>
          <a:xfrm>
            <a:off x="623887" y="4724401"/>
            <a:ext cx="7559676" cy="1512888"/>
          </a:xfrm>
          <a:prstGeom prst="rect">
            <a:avLst/>
          </a:prstGeom>
        </p:spPr>
        <p:txBody>
          <a:bodyPr lIns="0" tIns="0" rIns="0" bIns="0" anchor="b"/>
          <a:lstStyle>
            <a:lvl1pPr marL="0" indent="900" defTabSz="269999">
              <a:lnSpc>
                <a:spcPct val="90000"/>
              </a:lnSpc>
              <a:spcBef>
                <a:spcPts val="1200"/>
              </a:spcBef>
              <a:buSzTx/>
              <a:buFontTx/>
              <a:buNone/>
              <a:defRPr>
                <a:solidFill>
                  <a:srgbClr val="3B6149"/>
                </a:solidFill>
              </a:defRPr>
            </a:lvl1pPr>
          </a:lstStyle>
          <a:p>
            <a:r>
              <a:t>Click to edit Master subtitle style</a:t>
            </a:r>
          </a:p>
        </p:txBody>
      </p:sp>
      <p:sp>
        <p:nvSpPr>
          <p:cNvPr id="127" name="Slide Number"/>
          <p:cNvSpPr txBox="1">
            <a:spLocks noGrp="1"/>
          </p:cNvSpPr>
          <p:nvPr>
            <p:ph type="sldNum" sz="quarter" idx="2"/>
          </p:nvPr>
        </p:nvSpPr>
        <p:spPr>
          <a:xfrm>
            <a:off x="8737600" y="6172200"/>
            <a:ext cx="28448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03289485"/>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34" name="Title Text"/>
          <p:cNvSpPr txBox="1">
            <a:spLocks noGrp="1"/>
          </p:cNvSpPr>
          <p:nvPr>
            <p:ph type="title"/>
          </p:nvPr>
        </p:nvSpPr>
        <p:spPr>
          <a:xfrm>
            <a:off x="1524000" y="1122362"/>
            <a:ext cx="9144000" cy="2387601"/>
          </a:xfrm>
          <a:prstGeom prst="rect">
            <a:avLst/>
          </a:prstGeom>
        </p:spPr>
        <p:txBody>
          <a:bodyPr lIns="45718" tIns="45718" rIns="45718" bIns="45718" anchor="b"/>
          <a:lstStyle/>
          <a:p>
            <a:r>
              <a:t>Title Text</a:t>
            </a:r>
          </a:p>
        </p:txBody>
      </p:sp>
      <p:sp>
        <p:nvSpPr>
          <p:cNvPr id="135" name="Body Level One…"/>
          <p:cNvSpPr txBox="1">
            <a:spLocks noGrp="1"/>
          </p:cNvSpPr>
          <p:nvPr>
            <p:ph type="body" sz="quarter" idx="1"/>
          </p:nvPr>
        </p:nvSpPr>
        <p:spPr>
          <a:xfrm>
            <a:off x="1524000" y="3602037"/>
            <a:ext cx="9144000" cy="1655764"/>
          </a:xfrm>
          <a:prstGeom prst="rect">
            <a:avLst/>
          </a:prstGeom>
        </p:spPr>
        <p:txBody>
          <a:bodyPr lIns="45718" tIns="45718" rIns="45718" bIns="45718"/>
          <a:lstStyle>
            <a:lvl1pPr marL="0" indent="0" defTabSz="269999">
              <a:lnSpc>
                <a:spcPct val="150000"/>
              </a:lnSpc>
              <a:spcBef>
                <a:spcPts val="400"/>
              </a:spcBef>
              <a:buSzTx/>
              <a:buFontTx/>
              <a:buNone/>
              <a:defRPr>
                <a:solidFill>
                  <a:srgbClr val="3B6149"/>
                </a:solidFill>
              </a:defRPr>
            </a:lvl1pPr>
            <a:lvl2pPr marL="0" indent="0" defTabSz="269999">
              <a:lnSpc>
                <a:spcPct val="150000"/>
              </a:lnSpc>
              <a:spcBef>
                <a:spcPts val="400"/>
              </a:spcBef>
              <a:buSzTx/>
              <a:buFontTx/>
              <a:buNone/>
              <a:defRPr>
                <a:solidFill>
                  <a:srgbClr val="3B6149"/>
                </a:solidFill>
              </a:defRPr>
            </a:lvl2pPr>
            <a:lvl3pPr marL="0" indent="0" defTabSz="269999">
              <a:lnSpc>
                <a:spcPct val="150000"/>
              </a:lnSpc>
              <a:spcBef>
                <a:spcPts val="400"/>
              </a:spcBef>
              <a:buSzTx/>
              <a:buFontTx/>
              <a:buNone/>
              <a:defRPr>
                <a:solidFill>
                  <a:srgbClr val="3B6149"/>
                </a:solidFill>
              </a:defRPr>
            </a:lvl3pPr>
            <a:lvl4pPr marL="0" indent="0" defTabSz="269999">
              <a:lnSpc>
                <a:spcPct val="150000"/>
              </a:lnSpc>
              <a:spcBef>
                <a:spcPts val="400"/>
              </a:spcBef>
              <a:buSzTx/>
              <a:buFontTx/>
              <a:buNone/>
              <a:defRPr>
                <a:solidFill>
                  <a:srgbClr val="3B6149"/>
                </a:solidFill>
              </a:defRPr>
            </a:lvl4pPr>
            <a:lvl5pPr marL="0" indent="0" defTabSz="269999">
              <a:lnSpc>
                <a:spcPct val="150000"/>
              </a:lnSpc>
              <a:spcBef>
                <a:spcPts val="400"/>
              </a:spcBef>
              <a:buSzTx/>
              <a:buFontTx/>
              <a:buNone/>
              <a:defRPr>
                <a:solidFill>
                  <a:srgbClr val="3B6149"/>
                </a:solidFill>
              </a:defRPr>
            </a:lvl5pPr>
          </a:lstStyle>
          <a:p>
            <a:r>
              <a:t>Body Level One</a:t>
            </a:r>
          </a:p>
          <a:p>
            <a:pPr lvl="1"/>
            <a:r>
              <a:t>Body Level Two</a:t>
            </a:r>
          </a:p>
          <a:p>
            <a:pPr lvl="2"/>
            <a:r>
              <a:t>Body Level Three</a:t>
            </a:r>
          </a:p>
          <a:p>
            <a:pPr lvl="3"/>
            <a:r>
              <a:t>Body Level Four</a:t>
            </a:r>
          </a:p>
          <a:p>
            <a:pPr lvl="4"/>
            <a:r>
              <a:t>Body Level Five</a:t>
            </a:r>
          </a:p>
        </p:txBody>
      </p:sp>
      <p:sp>
        <p:nvSpPr>
          <p:cNvPr id="136" name="Slide Number"/>
          <p:cNvSpPr txBox="1">
            <a:spLocks noGrp="1"/>
          </p:cNvSpPr>
          <p:nvPr>
            <p:ph type="sldNum" sz="quarter" idx="2"/>
          </p:nvPr>
        </p:nvSpPr>
        <p:spPr>
          <a:xfrm>
            <a:off x="11353800" y="6404928"/>
            <a:ext cx="314654" cy="267969"/>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646261888"/>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43" name="Title Text"/>
          <p:cNvSpPr txBox="1">
            <a:spLocks noGrp="1"/>
          </p:cNvSpPr>
          <p:nvPr>
            <p:ph type="title"/>
          </p:nvPr>
        </p:nvSpPr>
        <p:spPr>
          <a:prstGeom prst="rect">
            <a:avLst/>
          </a:prstGeom>
        </p:spPr>
        <p:txBody>
          <a:bodyPr lIns="45718" tIns="45718" rIns="45718" bIns="45718"/>
          <a:lstStyle/>
          <a:p>
            <a:r>
              <a:t>Title Text</a:t>
            </a:r>
          </a:p>
        </p:txBody>
      </p:sp>
      <p:sp>
        <p:nvSpPr>
          <p:cNvPr id="144" name="Body Level One…"/>
          <p:cNvSpPr txBox="1">
            <a:spLocks noGrp="1"/>
          </p:cNvSpPr>
          <p:nvPr>
            <p:ph type="body" idx="1"/>
          </p:nvPr>
        </p:nvSpPr>
        <p:spPr>
          <a:prstGeom prst="rect">
            <a:avLst/>
          </a:prstGeom>
        </p:spPr>
        <p:txBody>
          <a:bodyPr lIns="45718" tIns="45718" rIns="45718" bIns="45718"/>
          <a:lstStyle>
            <a:lvl3pPr marL="1074419" indent="-160019"/>
          </a:lstStyle>
          <a:p>
            <a:r>
              <a:t>Body Level One</a:t>
            </a:r>
          </a:p>
          <a:p>
            <a:pPr lvl="1"/>
            <a:r>
              <a:t>Body Level Two</a:t>
            </a:r>
          </a:p>
          <a:p>
            <a:pPr lvl="2"/>
            <a:r>
              <a:t>Body Level Three</a:t>
            </a:r>
          </a:p>
          <a:p>
            <a:pPr lvl="3"/>
            <a:r>
              <a:t>Body Level Four</a:t>
            </a:r>
          </a:p>
          <a:p>
            <a:pPr lvl="4"/>
            <a:r>
              <a:t>Body Level Five</a:t>
            </a:r>
          </a:p>
        </p:txBody>
      </p:sp>
      <p:sp>
        <p:nvSpPr>
          <p:cNvPr id="145" name="Slide Number"/>
          <p:cNvSpPr txBox="1">
            <a:spLocks noGrp="1"/>
          </p:cNvSpPr>
          <p:nvPr>
            <p:ph type="sldNum" sz="quarter" idx="2"/>
          </p:nvPr>
        </p:nvSpPr>
        <p:spPr>
          <a:xfrm>
            <a:off x="11353800" y="6404928"/>
            <a:ext cx="314654" cy="267969"/>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233957034"/>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52" name="Title Text"/>
          <p:cNvSpPr txBox="1">
            <a:spLocks noGrp="1"/>
          </p:cNvSpPr>
          <p:nvPr>
            <p:ph type="title"/>
          </p:nvPr>
        </p:nvSpPr>
        <p:spPr>
          <a:xfrm>
            <a:off x="831850" y="1709738"/>
            <a:ext cx="10515600" cy="2852737"/>
          </a:xfrm>
          <a:prstGeom prst="rect">
            <a:avLst/>
          </a:prstGeom>
        </p:spPr>
        <p:txBody>
          <a:bodyPr lIns="45718" tIns="45718" rIns="45718" bIns="45718" anchor="b"/>
          <a:lstStyle/>
          <a:p>
            <a:r>
              <a:t>Title Text</a:t>
            </a:r>
          </a:p>
        </p:txBody>
      </p:sp>
      <p:sp>
        <p:nvSpPr>
          <p:cNvPr id="153" name="Body Level One…"/>
          <p:cNvSpPr txBox="1">
            <a:spLocks noGrp="1"/>
          </p:cNvSpPr>
          <p:nvPr>
            <p:ph type="body" sz="quarter" idx="1"/>
          </p:nvPr>
        </p:nvSpPr>
        <p:spPr>
          <a:xfrm>
            <a:off x="831850" y="4589462"/>
            <a:ext cx="10515600" cy="1500189"/>
          </a:xfrm>
          <a:prstGeom prst="rect">
            <a:avLst/>
          </a:prstGeom>
        </p:spPr>
        <p:txBody>
          <a:bodyPr lIns="45718" tIns="45718" rIns="45718" bIns="45718"/>
          <a:lstStyle>
            <a:lvl1pPr marL="0" indent="0" defTabSz="269999">
              <a:lnSpc>
                <a:spcPct val="150000"/>
              </a:lnSpc>
              <a:spcBef>
                <a:spcPts val="400"/>
              </a:spcBef>
              <a:buSzTx/>
              <a:buFontTx/>
              <a:buNone/>
              <a:defRPr>
                <a:solidFill>
                  <a:srgbClr val="3B6149"/>
                </a:solidFill>
              </a:defRPr>
            </a:lvl1pPr>
            <a:lvl2pPr marL="0" indent="0" defTabSz="269999">
              <a:lnSpc>
                <a:spcPct val="150000"/>
              </a:lnSpc>
              <a:spcBef>
                <a:spcPts val="400"/>
              </a:spcBef>
              <a:buSzTx/>
              <a:buFontTx/>
              <a:buNone/>
              <a:defRPr>
                <a:solidFill>
                  <a:srgbClr val="3B6149"/>
                </a:solidFill>
              </a:defRPr>
            </a:lvl2pPr>
            <a:lvl3pPr marL="0" indent="0" defTabSz="269999">
              <a:lnSpc>
                <a:spcPct val="150000"/>
              </a:lnSpc>
              <a:spcBef>
                <a:spcPts val="400"/>
              </a:spcBef>
              <a:buSzTx/>
              <a:buFontTx/>
              <a:buNone/>
              <a:defRPr>
                <a:solidFill>
                  <a:srgbClr val="3B6149"/>
                </a:solidFill>
              </a:defRPr>
            </a:lvl3pPr>
            <a:lvl4pPr marL="0" indent="0" defTabSz="269999">
              <a:lnSpc>
                <a:spcPct val="150000"/>
              </a:lnSpc>
              <a:spcBef>
                <a:spcPts val="400"/>
              </a:spcBef>
              <a:buSzTx/>
              <a:buFontTx/>
              <a:buNone/>
              <a:defRPr>
                <a:solidFill>
                  <a:srgbClr val="3B6149"/>
                </a:solidFill>
              </a:defRPr>
            </a:lvl4pPr>
            <a:lvl5pPr marL="0" indent="0" defTabSz="269999">
              <a:lnSpc>
                <a:spcPct val="150000"/>
              </a:lnSpc>
              <a:spcBef>
                <a:spcPts val="400"/>
              </a:spcBef>
              <a:buSzTx/>
              <a:buFontTx/>
              <a:buNone/>
              <a:defRPr>
                <a:solidFill>
                  <a:srgbClr val="3B6149"/>
                </a:solidFill>
              </a:defRPr>
            </a:lvl5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11353800" y="6404928"/>
            <a:ext cx="314654" cy="267969"/>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359042711"/>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80" name="Title Text"/>
          <p:cNvSpPr txBox="1">
            <a:spLocks noGrp="1"/>
          </p:cNvSpPr>
          <p:nvPr>
            <p:ph type="title"/>
          </p:nvPr>
        </p:nvSpPr>
        <p:spPr>
          <a:prstGeom prst="rect">
            <a:avLst/>
          </a:prstGeom>
        </p:spPr>
        <p:txBody>
          <a:bodyPr lIns="45718" tIns="45718" rIns="45718" bIns="45718"/>
          <a:lstStyle/>
          <a:p>
            <a:r>
              <a:t>Title Text</a:t>
            </a:r>
          </a:p>
        </p:txBody>
      </p:sp>
      <p:sp>
        <p:nvSpPr>
          <p:cNvPr id="181" name="Slide Number"/>
          <p:cNvSpPr txBox="1">
            <a:spLocks noGrp="1"/>
          </p:cNvSpPr>
          <p:nvPr>
            <p:ph type="sldNum" sz="quarter" idx="2"/>
          </p:nvPr>
        </p:nvSpPr>
        <p:spPr>
          <a:xfrm>
            <a:off x="11353800" y="6404928"/>
            <a:ext cx="314654" cy="267969"/>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61" name="Title Text"/>
          <p:cNvSpPr txBox="1">
            <a:spLocks noGrp="1"/>
          </p:cNvSpPr>
          <p:nvPr>
            <p:ph type="title"/>
          </p:nvPr>
        </p:nvSpPr>
        <p:spPr>
          <a:prstGeom prst="rect">
            <a:avLst/>
          </a:prstGeom>
        </p:spPr>
        <p:txBody>
          <a:bodyPr lIns="45718" tIns="45718" rIns="45718" bIns="45718"/>
          <a:lstStyle/>
          <a:p>
            <a:r>
              <a:t>Title Text</a:t>
            </a:r>
          </a:p>
        </p:txBody>
      </p:sp>
      <p:sp>
        <p:nvSpPr>
          <p:cNvPr id="162" name="Body Level One…"/>
          <p:cNvSpPr txBox="1">
            <a:spLocks noGrp="1"/>
          </p:cNvSpPr>
          <p:nvPr>
            <p:ph type="body" sz="half" idx="1"/>
          </p:nvPr>
        </p:nvSpPr>
        <p:spPr>
          <a:xfrm>
            <a:off x="838200" y="1825625"/>
            <a:ext cx="5181600" cy="4351338"/>
          </a:xfrm>
          <a:prstGeom prst="rect">
            <a:avLst/>
          </a:prstGeom>
        </p:spPr>
        <p:txBody>
          <a:bodyPr lIns="45718" tIns="45718" rIns="45718" bIns="45718"/>
          <a:lstStyle>
            <a:lvl3pPr marL="1074419" indent="-160019"/>
          </a:lstStyle>
          <a:p>
            <a:r>
              <a:t>Body Level One</a:t>
            </a:r>
          </a:p>
          <a:p>
            <a:pPr lvl="1"/>
            <a:r>
              <a:t>Body Level Two</a:t>
            </a:r>
          </a:p>
          <a:p>
            <a:pPr lvl="2"/>
            <a:r>
              <a:t>Body Level Three</a:t>
            </a:r>
          </a:p>
          <a:p>
            <a:pPr lvl="3"/>
            <a:r>
              <a:t>Body Level Four</a:t>
            </a:r>
          </a:p>
          <a:p>
            <a:pPr lvl="4"/>
            <a:r>
              <a:t>Body Level Five</a:t>
            </a:r>
          </a:p>
        </p:txBody>
      </p:sp>
      <p:sp>
        <p:nvSpPr>
          <p:cNvPr id="163" name="Slide Number"/>
          <p:cNvSpPr txBox="1">
            <a:spLocks noGrp="1"/>
          </p:cNvSpPr>
          <p:nvPr>
            <p:ph type="sldNum" sz="quarter" idx="2"/>
          </p:nvPr>
        </p:nvSpPr>
        <p:spPr>
          <a:xfrm>
            <a:off x="11353800" y="6404928"/>
            <a:ext cx="314654" cy="267969"/>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120161689"/>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70" name="Title Text"/>
          <p:cNvSpPr txBox="1">
            <a:spLocks noGrp="1"/>
          </p:cNvSpPr>
          <p:nvPr>
            <p:ph type="title"/>
          </p:nvPr>
        </p:nvSpPr>
        <p:spPr>
          <a:xfrm>
            <a:off x="839787" y="365125"/>
            <a:ext cx="10515601" cy="1325563"/>
          </a:xfrm>
          <a:prstGeom prst="rect">
            <a:avLst/>
          </a:prstGeom>
        </p:spPr>
        <p:txBody>
          <a:bodyPr lIns="45718" tIns="45718" rIns="45718" bIns="45718"/>
          <a:lstStyle/>
          <a:p>
            <a:r>
              <a:t>Title Text</a:t>
            </a:r>
          </a:p>
        </p:txBody>
      </p:sp>
      <p:sp>
        <p:nvSpPr>
          <p:cNvPr id="171" name="Body Level One…"/>
          <p:cNvSpPr txBox="1">
            <a:spLocks noGrp="1"/>
          </p:cNvSpPr>
          <p:nvPr>
            <p:ph type="body" sz="quarter" idx="1"/>
          </p:nvPr>
        </p:nvSpPr>
        <p:spPr>
          <a:xfrm>
            <a:off x="839787" y="1681163"/>
            <a:ext cx="5157790" cy="823914"/>
          </a:xfrm>
          <a:prstGeom prst="rect">
            <a:avLst/>
          </a:prstGeom>
        </p:spPr>
        <p:txBody>
          <a:bodyPr lIns="45718" tIns="45718" rIns="45718" bIns="45718" anchor="b"/>
          <a:lstStyle>
            <a:lvl1pPr marL="0" indent="0" defTabSz="269999">
              <a:lnSpc>
                <a:spcPct val="150000"/>
              </a:lnSpc>
              <a:spcBef>
                <a:spcPts val="400"/>
              </a:spcBef>
              <a:buSzTx/>
              <a:buFontTx/>
              <a:buNone/>
              <a:defRPr>
                <a:solidFill>
                  <a:srgbClr val="3B6149"/>
                </a:solidFill>
              </a:defRPr>
            </a:lvl1pPr>
            <a:lvl2pPr marL="0" indent="0" defTabSz="269999">
              <a:lnSpc>
                <a:spcPct val="150000"/>
              </a:lnSpc>
              <a:spcBef>
                <a:spcPts val="400"/>
              </a:spcBef>
              <a:buSzTx/>
              <a:buFontTx/>
              <a:buNone/>
              <a:defRPr>
                <a:solidFill>
                  <a:srgbClr val="3B6149"/>
                </a:solidFill>
              </a:defRPr>
            </a:lvl2pPr>
            <a:lvl3pPr marL="0" indent="0" defTabSz="269999">
              <a:lnSpc>
                <a:spcPct val="150000"/>
              </a:lnSpc>
              <a:spcBef>
                <a:spcPts val="400"/>
              </a:spcBef>
              <a:buSzTx/>
              <a:buFontTx/>
              <a:buNone/>
              <a:defRPr>
                <a:solidFill>
                  <a:srgbClr val="3B6149"/>
                </a:solidFill>
              </a:defRPr>
            </a:lvl3pPr>
            <a:lvl4pPr marL="0" indent="0" defTabSz="269999">
              <a:lnSpc>
                <a:spcPct val="150000"/>
              </a:lnSpc>
              <a:spcBef>
                <a:spcPts val="400"/>
              </a:spcBef>
              <a:buSzTx/>
              <a:buFontTx/>
              <a:buNone/>
              <a:defRPr>
                <a:solidFill>
                  <a:srgbClr val="3B6149"/>
                </a:solidFill>
              </a:defRPr>
            </a:lvl4pPr>
            <a:lvl5pPr marL="0" indent="0" defTabSz="269999">
              <a:lnSpc>
                <a:spcPct val="150000"/>
              </a:lnSpc>
              <a:spcBef>
                <a:spcPts val="400"/>
              </a:spcBef>
              <a:buSzTx/>
              <a:buFontTx/>
              <a:buNone/>
              <a:defRPr>
                <a:solidFill>
                  <a:srgbClr val="3B6149"/>
                </a:solidFill>
              </a:defRPr>
            </a:lvl5pPr>
          </a:lstStyle>
          <a:p>
            <a:r>
              <a:t>Body Level One</a:t>
            </a:r>
          </a:p>
          <a:p>
            <a:pPr lvl="1"/>
            <a:r>
              <a:t>Body Level Two</a:t>
            </a:r>
          </a:p>
          <a:p>
            <a:pPr lvl="2"/>
            <a:r>
              <a:t>Body Level Three</a:t>
            </a:r>
          </a:p>
          <a:p>
            <a:pPr lvl="3"/>
            <a:r>
              <a:t>Body Level Four</a:t>
            </a:r>
          </a:p>
          <a:p>
            <a:pPr lvl="4"/>
            <a:r>
              <a:t>Body Level Five</a:t>
            </a:r>
          </a:p>
        </p:txBody>
      </p:sp>
      <p:sp>
        <p:nvSpPr>
          <p:cNvPr id="172" name="Text Placeholder 4"/>
          <p:cNvSpPr>
            <a:spLocks noGrp="1"/>
          </p:cNvSpPr>
          <p:nvPr>
            <p:ph type="body" sz="quarter" idx="21"/>
          </p:nvPr>
        </p:nvSpPr>
        <p:spPr>
          <a:xfrm>
            <a:off x="6172200" y="1681163"/>
            <a:ext cx="5183188" cy="823914"/>
          </a:xfrm>
          <a:prstGeom prst="rect">
            <a:avLst/>
          </a:prstGeom>
        </p:spPr>
        <p:txBody>
          <a:bodyPr lIns="45718" tIns="45718" rIns="45718" bIns="45718" anchor="b"/>
          <a:lstStyle/>
          <a:p>
            <a:pPr marL="228600" indent="-228600" defTabSz="269999">
              <a:lnSpc>
                <a:spcPct val="90000"/>
              </a:lnSpc>
              <a:spcBef>
                <a:spcPts val="1000"/>
              </a:spcBef>
              <a:defRPr sz="2800">
                <a:solidFill>
                  <a:srgbClr val="3B6149"/>
                </a:solidFill>
              </a:defRPr>
            </a:pPr>
            <a:endParaRPr/>
          </a:p>
        </p:txBody>
      </p:sp>
      <p:sp>
        <p:nvSpPr>
          <p:cNvPr id="173" name="Slide Number"/>
          <p:cNvSpPr txBox="1">
            <a:spLocks noGrp="1"/>
          </p:cNvSpPr>
          <p:nvPr>
            <p:ph type="sldNum" sz="quarter" idx="2"/>
          </p:nvPr>
        </p:nvSpPr>
        <p:spPr>
          <a:xfrm>
            <a:off x="11353800" y="6404928"/>
            <a:ext cx="314654" cy="267969"/>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239673204"/>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80" name="Title Text"/>
          <p:cNvSpPr txBox="1">
            <a:spLocks noGrp="1"/>
          </p:cNvSpPr>
          <p:nvPr>
            <p:ph type="title"/>
          </p:nvPr>
        </p:nvSpPr>
        <p:spPr>
          <a:prstGeom prst="rect">
            <a:avLst/>
          </a:prstGeom>
        </p:spPr>
        <p:txBody>
          <a:bodyPr lIns="45718" tIns="45718" rIns="45718" bIns="45718"/>
          <a:lstStyle/>
          <a:p>
            <a:r>
              <a:t>Title Text</a:t>
            </a:r>
          </a:p>
        </p:txBody>
      </p:sp>
      <p:sp>
        <p:nvSpPr>
          <p:cNvPr id="181" name="Slide Number"/>
          <p:cNvSpPr txBox="1">
            <a:spLocks noGrp="1"/>
          </p:cNvSpPr>
          <p:nvPr>
            <p:ph type="sldNum" sz="quarter" idx="2"/>
          </p:nvPr>
        </p:nvSpPr>
        <p:spPr>
          <a:xfrm>
            <a:off x="11353800" y="6404928"/>
            <a:ext cx="314654" cy="267969"/>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130221227"/>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88" name="Slide Number"/>
          <p:cNvSpPr txBox="1">
            <a:spLocks noGrp="1"/>
          </p:cNvSpPr>
          <p:nvPr>
            <p:ph type="sldNum" sz="quarter" idx="2"/>
          </p:nvPr>
        </p:nvSpPr>
        <p:spPr>
          <a:xfrm>
            <a:off x="11353800" y="6404928"/>
            <a:ext cx="314654" cy="267969"/>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765441581"/>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1_Content_Blue_Image">
    <p:bg>
      <p:bgPr>
        <a:solidFill>
          <a:schemeClr val="accent1"/>
        </a:solidFill>
        <a:effectLst/>
      </p:bgPr>
    </p:bg>
    <p:spTree>
      <p:nvGrpSpPr>
        <p:cNvPr id="1" name=""/>
        <p:cNvGrpSpPr/>
        <p:nvPr/>
      </p:nvGrpSpPr>
      <p:grpSpPr>
        <a:xfrm>
          <a:off x="0" y="0"/>
          <a:ext cx="0" cy="0"/>
          <a:chOff x="0" y="0"/>
          <a:chExt cx="0" cy="0"/>
        </a:xfrm>
      </p:grpSpPr>
      <p:sp>
        <p:nvSpPr>
          <p:cNvPr id="195" name="Pildi kohatäide 3"/>
          <p:cNvSpPr>
            <a:spLocks noGrp="1"/>
          </p:cNvSpPr>
          <p:nvPr>
            <p:ph type="pic" idx="21"/>
          </p:nvPr>
        </p:nvSpPr>
        <p:spPr>
          <a:xfrm>
            <a:off x="0" y="0"/>
            <a:ext cx="12192000" cy="6858000"/>
          </a:xfrm>
          <a:prstGeom prst="rect">
            <a:avLst/>
          </a:prstGeom>
        </p:spPr>
        <p:txBody>
          <a:bodyPr lIns="91439" rIns="91439">
            <a:noAutofit/>
          </a:bodyPr>
          <a:lstStyle/>
          <a:p>
            <a:endParaRPr/>
          </a:p>
        </p:txBody>
      </p:sp>
      <p:sp>
        <p:nvSpPr>
          <p:cNvPr id="196" name="Title Text"/>
          <p:cNvSpPr txBox="1">
            <a:spLocks noGrp="1"/>
          </p:cNvSpPr>
          <p:nvPr>
            <p:ph type="title"/>
          </p:nvPr>
        </p:nvSpPr>
        <p:spPr>
          <a:xfrm>
            <a:off x="623887" y="658801"/>
            <a:ext cx="9495474" cy="1617676"/>
          </a:xfrm>
          <a:prstGeom prst="rect">
            <a:avLst/>
          </a:prstGeom>
        </p:spPr>
        <p:txBody>
          <a:bodyPr lIns="45718" tIns="45718" rIns="45718" bIns="45718"/>
          <a:lstStyle/>
          <a:p>
            <a:r>
              <a:t>Title Text</a:t>
            </a:r>
          </a:p>
        </p:txBody>
      </p:sp>
      <p:sp>
        <p:nvSpPr>
          <p:cNvPr id="197" name="Body Level One…"/>
          <p:cNvSpPr txBox="1">
            <a:spLocks noGrp="1"/>
          </p:cNvSpPr>
          <p:nvPr>
            <p:ph type="body" idx="1" hasCustomPrompt="1"/>
          </p:nvPr>
        </p:nvSpPr>
        <p:spPr>
          <a:xfrm>
            <a:off x="623887" y="2276475"/>
            <a:ext cx="9495474" cy="3960813"/>
          </a:xfrm>
          <a:prstGeom prst="rect">
            <a:avLst/>
          </a:prstGeom>
        </p:spPr>
        <p:txBody>
          <a:bodyPr lIns="0" tIns="0" rIns="0" bIns="0"/>
          <a:lstStyle>
            <a:lvl1pPr>
              <a:buClr>
                <a:srgbClr val="FFFFFF"/>
              </a:buClr>
            </a:lvl1pPr>
            <a:lvl2pPr>
              <a:buClr>
                <a:srgbClr val="FFFFFF"/>
              </a:buClr>
            </a:lvl2pPr>
            <a:lvl3pPr marL="1074419" indent="-160019">
              <a:buClr>
                <a:srgbClr val="FFFFFF"/>
              </a:buClr>
            </a:lvl3pPr>
            <a:lvl4pPr>
              <a:buClr>
                <a:srgbClr val="FFFFFF"/>
              </a:buClr>
            </a:lvl4pPr>
            <a:lvl5pPr>
              <a:buClr>
                <a:srgbClr val="FFFFFF"/>
              </a:buClr>
            </a:lvl5pPr>
          </a:lstStyle>
          <a:p>
            <a:r>
              <a:t>First level</a:t>
            </a:r>
          </a:p>
          <a:p>
            <a:pPr lvl="1"/>
            <a:endParaRPr/>
          </a:p>
          <a:p>
            <a:pPr lvl="2"/>
            <a:endParaRPr/>
          </a:p>
          <a:p>
            <a:pPr lvl="3"/>
            <a:endParaRPr/>
          </a:p>
          <a:p>
            <a:pPr lvl="4"/>
            <a:endParaRPr/>
          </a:p>
        </p:txBody>
      </p:sp>
      <p:sp>
        <p:nvSpPr>
          <p:cNvPr id="198" name="Text Placeholder 7"/>
          <p:cNvSpPr>
            <a:spLocks noGrp="1"/>
          </p:cNvSpPr>
          <p:nvPr>
            <p:ph type="body" sz="quarter" idx="22" hasCustomPrompt="1"/>
          </p:nvPr>
        </p:nvSpPr>
        <p:spPr>
          <a:xfrm rot="16200000">
            <a:off x="10344150" y="4652962"/>
            <a:ext cx="2808290" cy="360364"/>
          </a:xfrm>
          <a:prstGeom prst="rect">
            <a:avLst/>
          </a:prstGeom>
        </p:spPr>
        <p:txBody>
          <a:bodyPr lIns="0" tIns="0" rIns="0" bIns="0"/>
          <a:lstStyle>
            <a:lvl1pPr marL="0" indent="0" defTabSz="269999">
              <a:lnSpc>
                <a:spcPct val="90000"/>
              </a:lnSpc>
              <a:spcBef>
                <a:spcPts val="1000"/>
              </a:spcBef>
              <a:buSzTx/>
              <a:buFontTx/>
              <a:buNone/>
              <a:defRPr sz="800"/>
            </a:lvl1pPr>
          </a:lstStyle>
          <a:p>
            <a:r>
              <a:t>© Copyright</a:t>
            </a:r>
          </a:p>
        </p:txBody>
      </p:sp>
      <p:sp>
        <p:nvSpPr>
          <p:cNvPr id="199" name="Slide Number"/>
          <p:cNvSpPr txBox="1">
            <a:spLocks noGrp="1"/>
          </p:cNvSpPr>
          <p:nvPr>
            <p:ph type="sldNum" sz="quarter" idx="2"/>
          </p:nvPr>
        </p:nvSpPr>
        <p:spPr>
          <a:xfrm>
            <a:off x="8737600" y="6222366"/>
            <a:ext cx="314654" cy="267969"/>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056391438"/>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name="Title_Image">
    <p:spTree>
      <p:nvGrpSpPr>
        <p:cNvPr id="1" name=""/>
        <p:cNvGrpSpPr/>
        <p:nvPr/>
      </p:nvGrpSpPr>
      <p:grpSpPr>
        <a:xfrm>
          <a:off x="0" y="0"/>
          <a:ext cx="0" cy="0"/>
          <a:chOff x="0" y="0"/>
          <a:chExt cx="0" cy="0"/>
        </a:xfrm>
      </p:grpSpPr>
      <p:sp>
        <p:nvSpPr>
          <p:cNvPr id="206" name="Picture Placeholder 3"/>
          <p:cNvSpPr>
            <a:spLocks noGrp="1"/>
          </p:cNvSpPr>
          <p:nvPr>
            <p:ph type="pic" idx="21"/>
          </p:nvPr>
        </p:nvSpPr>
        <p:spPr>
          <a:xfrm>
            <a:off x="0" y="0"/>
            <a:ext cx="12192000" cy="6858000"/>
          </a:xfrm>
          <a:prstGeom prst="rect">
            <a:avLst/>
          </a:prstGeom>
        </p:spPr>
        <p:txBody>
          <a:bodyPr lIns="91439" rIns="91439">
            <a:noAutofit/>
          </a:bodyPr>
          <a:lstStyle/>
          <a:p>
            <a:endParaRPr/>
          </a:p>
        </p:txBody>
      </p:sp>
      <p:sp>
        <p:nvSpPr>
          <p:cNvPr id="207" name="Title Text"/>
          <p:cNvSpPr txBox="1">
            <a:spLocks noGrp="1"/>
          </p:cNvSpPr>
          <p:nvPr>
            <p:ph type="title"/>
          </p:nvPr>
        </p:nvSpPr>
        <p:spPr>
          <a:xfrm>
            <a:off x="623887" y="658801"/>
            <a:ext cx="7559676" cy="1617676"/>
          </a:xfrm>
          <a:prstGeom prst="rect">
            <a:avLst/>
          </a:prstGeom>
        </p:spPr>
        <p:txBody>
          <a:bodyPr lIns="45718" tIns="45718" rIns="45718" bIns="45718"/>
          <a:lstStyle/>
          <a:p>
            <a:r>
              <a:t>Title Text</a:t>
            </a:r>
          </a:p>
        </p:txBody>
      </p:sp>
      <p:sp>
        <p:nvSpPr>
          <p:cNvPr id="208" name="Body Level One…"/>
          <p:cNvSpPr txBox="1">
            <a:spLocks noGrp="1"/>
          </p:cNvSpPr>
          <p:nvPr>
            <p:ph type="body" sz="quarter" idx="1" hasCustomPrompt="1"/>
          </p:nvPr>
        </p:nvSpPr>
        <p:spPr>
          <a:xfrm>
            <a:off x="623887" y="3429001"/>
            <a:ext cx="5472113" cy="2808289"/>
          </a:xfrm>
          <a:prstGeom prst="rect">
            <a:avLst/>
          </a:prstGeom>
        </p:spPr>
        <p:txBody>
          <a:bodyPr lIns="0" tIns="0" rIns="0" bIns="0"/>
          <a:lstStyle>
            <a:lvl1pPr marL="0" indent="0" defTabSz="269999">
              <a:lnSpc>
                <a:spcPct val="150000"/>
              </a:lnSpc>
              <a:spcBef>
                <a:spcPts val="400"/>
              </a:spcBef>
              <a:buSzTx/>
              <a:buFontTx/>
              <a:buNone/>
              <a:defRPr>
                <a:solidFill>
                  <a:srgbClr val="3B6149"/>
                </a:solidFill>
              </a:defRPr>
            </a:lvl1pPr>
            <a:lvl2pPr defTabSz="269999">
              <a:lnSpc>
                <a:spcPct val="150000"/>
              </a:lnSpc>
              <a:spcBef>
                <a:spcPts val="400"/>
              </a:spcBef>
              <a:buFontTx/>
              <a:defRPr>
                <a:solidFill>
                  <a:srgbClr val="3B6149"/>
                </a:solidFill>
              </a:defRPr>
            </a:lvl2pPr>
            <a:lvl3pPr marL="1074420" indent="-160020" defTabSz="269999">
              <a:lnSpc>
                <a:spcPct val="150000"/>
              </a:lnSpc>
              <a:spcBef>
                <a:spcPts val="400"/>
              </a:spcBef>
              <a:buFontTx/>
              <a:defRPr>
                <a:solidFill>
                  <a:srgbClr val="3B6149"/>
                </a:solidFill>
              </a:defRPr>
            </a:lvl3pPr>
            <a:lvl4pPr defTabSz="269999">
              <a:lnSpc>
                <a:spcPct val="150000"/>
              </a:lnSpc>
              <a:spcBef>
                <a:spcPts val="400"/>
              </a:spcBef>
              <a:buFontTx/>
              <a:defRPr>
                <a:solidFill>
                  <a:srgbClr val="3B6149"/>
                </a:solidFill>
              </a:defRPr>
            </a:lvl4pPr>
            <a:lvl5pPr defTabSz="269999">
              <a:lnSpc>
                <a:spcPct val="150000"/>
              </a:lnSpc>
              <a:spcBef>
                <a:spcPts val="400"/>
              </a:spcBef>
              <a:buFontTx/>
              <a:defRPr>
                <a:solidFill>
                  <a:srgbClr val="3B6149"/>
                </a:solidFill>
              </a:defRPr>
            </a:lvl5pPr>
          </a:lstStyle>
          <a:p>
            <a:r>
              <a:t>Click to edit</a:t>
            </a:r>
          </a:p>
          <a:p>
            <a:pPr lvl="1"/>
            <a:endParaRPr/>
          </a:p>
          <a:p>
            <a:pPr lvl="2"/>
            <a:endParaRPr/>
          </a:p>
          <a:p>
            <a:pPr lvl="3"/>
            <a:endParaRPr/>
          </a:p>
          <a:p>
            <a:pPr lvl="4"/>
            <a:endParaRPr/>
          </a:p>
        </p:txBody>
      </p:sp>
      <p:sp>
        <p:nvSpPr>
          <p:cNvPr id="209" name="Text Placeholder 7"/>
          <p:cNvSpPr>
            <a:spLocks noGrp="1"/>
          </p:cNvSpPr>
          <p:nvPr>
            <p:ph type="body" sz="quarter" idx="22" hasCustomPrompt="1"/>
          </p:nvPr>
        </p:nvSpPr>
        <p:spPr>
          <a:xfrm rot="16200000">
            <a:off x="10344150" y="4652962"/>
            <a:ext cx="2808290" cy="360364"/>
          </a:xfrm>
          <a:prstGeom prst="rect">
            <a:avLst/>
          </a:prstGeom>
        </p:spPr>
        <p:txBody>
          <a:bodyPr lIns="0" tIns="0" rIns="0" bIns="0"/>
          <a:lstStyle>
            <a:lvl1pPr marL="0" indent="0" defTabSz="269999">
              <a:lnSpc>
                <a:spcPct val="90000"/>
              </a:lnSpc>
              <a:spcBef>
                <a:spcPts val="1000"/>
              </a:spcBef>
              <a:buSzTx/>
              <a:buFontTx/>
              <a:buNone/>
              <a:defRPr sz="800"/>
            </a:lvl1pPr>
          </a:lstStyle>
          <a:p>
            <a:r>
              <a:t>© Copyright</a:t>
            </a:r>
          </a:p>
        </p:txBody>
      </p:sp>
      <p:sp>
        <p:nvSpPr>
          <p:cNvPr id="210" name="Slide Number"/>
          <p:cNvSpPr txBox="1">
            <a:spLocks noGrp="1"/>
          </p:cNvSpPr>
          <p:nvPr>
            <p:ph type="sldNum" sz="quarter" idx="2"/>
          </p:nvPr>
        </p:nvSpPr>
        <p:spPr>
          <a:xfrm>
            <a:off x="8737600" y="6222366"/>
            <a:ext cx="314654" cy="267969"/>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813054139"/>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1_Content_Blue_2 Col_Full">
    <p:bg>
      <p:bgPr>
        <a:solidFill>
          <a:schemeClr val="accent1"/>
        </a:solidFill>
        <a:effectLst/>
      </p:bgPr>
    </p:bg>
    <p:spTree>
      <p:nvGrpSpPr>
        <p:cNvPr id="1" name=""/>
        <p:cNvGrpSpPr/>
        <p:nvPr/>
      </p:nvGrpSpPr>
      <p:grpSpPr>
        <a:xfrm>
          <a:off x="0" y="0"/>
          <a:ext cx="0" cy="0"/>
          <a:chOff x="0" y="0"/>
          <a:chExt cx="0" cy="0"/>
        </a:xfrm>
      </p:grpSpPr>
      <p:sp>
        <p:nvSpPr>
          <p:cNvPr id="217" name="Title Text"/>
          <p:cNvSpPr txBox="1">
            <a:spLocks noGrp="1"/>
          </p:cNvSpPr>
          <p:nvPr>
            <p:ph type="title"/>
          </p:nvPr>
        </p:nvSpPr>
        <p:spPr>
          <a:xfrm>
            <a:off x="623887" y="658801"/>
            <a:ext cx="9446705" cy="974639"/>
          </a:xfrm>
          <a:prstGeom prst="rect">
            <a:avLst/>
          </a:prstGeom>
        </p:spPr>
        <p:txBody>
          <a:bodyPr lIns="45718" tIns="45718" rIns="45718" bIns="45718"/>
          <a:lstStyle/>
          <a:p>
            <a:r>
              <a:t>Title Text</a:t>
            </a:r>
          </a:p>
        </p:txBody>
      </p:sp>
      <p:sp>
        <p:nvSpPr>
          <p:cNvPr id="218" name="Body Level One…"/>
          <p:cNvSpPr txBox="1">
            <a:spLocks noGrp="1"/>
          </p:cNvSpPr>
          <p:nvPr>
            <p:ph type="body" sz="quarter" idx="1" hasCustomPrompt="1"/>
          </p:nvPr>
        </p:nvSpPr>
        <p:spPr>
          <a:xfrm>
            <a:off x="623887" y="1633440"/>
            <a:ext cx="9446705" cy="643038"/>
          </a:xfrm>
          <a:prstGeom prst="rect">
            <a:avLst/>
          </a:prstGeom>
        </p:spPr>
        <p:txBody>
          <a:bodyPr lIns="0" tIns="0" rIns="0" bIns="0"/>
          <a:lstStyle>
            <a:lvl1pPr marL="0" indent="0" defTabSz="269999">
              <a:lnSpc>
                <a:spcPct val="150000"/>
              </a:lnSpc>
              <a:spcBef>
                <a:spcPts val="400"/>
              </a:spcBef>
              <a:buSzTx/>
              <a:buFontTx/>
              <a:buNone/>
              <a:defRPr>
                <a:solidFill>
                  <a:srgbClr val="3B6149"/>
                </a:solidFill>
              </a:defRPr>
            </a:lvl1pPr>
            <a:lvl2pPr defTabSz="269999">
              <a:lnSpc>
                <a:spcPct val="150000"/>
              </a:lnSpc>
              <a:spcBef>
                <a:spcPts val="400"/>
              </a:spcBef>
              <a:buFontTx/>
              <a:defRPr>
                <a:solidFill>
                  <a:srgbClr val="3B6149"/>
                </a:solidFill>
              </a:defRPr>
            </a:lvl2pPr>
            <a:lvl3pPr marL="1074420" indent="-160020" defTabSz="269999">
              <a:lnSpc>
                <a:spcPct val="150000"/>
              </a:lnSpc>
              <a:spcBef>
                <a:spcPts val="400"/>
              </a:spcBef>
              <a:buFontTx/>
              <a:defRPr>
                <a:solidFill>
                  <a:srgbClr val="3B6149"/>
                </a:solidFill>
              </a:defRPr>
            </a:lvl3pPr>
            <a:lvl4pPr defTabSz="269999">
              <a:lnSpc>
                <a:spcPct val="150000"/>
              </a:lnSpc>
              <a:spcBef>
                <a:spcPts val="400"/>
              </a:spcBef>
              <a:buFontTx/>
              <a:defRPr>
                <a:solidFill>
                  <a:srgbClr val="3B6149"/>
                </a:solidFill>
              </a:defRPr>
            </a:lvl4pPr>
            <a:lvl5pPr defTabSz="269999">
              <a:lnSpc>
                <a:spcPct val="150000"/>
              </a:lnSpc>
              <a:spcBef>
                <a:spcPts val="400"/>
              </a:spcBef>
              <a:buFontTx/>
              <a:defRPr>
                <a:solidFill>
                  <a:srgbClr val="3B6149"/>
                </a:solidFill>
              </a:defRPr>
            </a:lvl5pPr>
          </a:lstStyle>
          <a:p>
            <a:r>
              <a:t>Click to edit</a:t>
            </a:r>
          </a:p>
          <a:p>
            <a:pPr lvl="1"/>
            <a:endParaRPr/>
          </a:p>
          <a:p>
            <a:pPr lvl="2"/>
            <a:endParaRPr/>
          </a:p>
          <a:p>
            <a:pPr lvl="3"/>
            <a:endParaRPr/>
          </a:p>
          <a:p>
            <a:pPr lvl="4"/>
            <a:endParaRPr/>
          </a:p>
        </p:txBody>
      </p:sp>
      <p:sp>
        <p:nvSpPr>
          <p:cNvPr id="219" name="Text Placeholder 8"/>
          <p:cNvSpPr>
            <a:spLocks noGrp="1"/>
          </p:cNvSpPr>
          <p:nvPr>
            <p:ph type="body" sz="quarter" idx="21" hasCustomPrompt="1"/>
          </p:nvPr>
        </p:nvSpPr>
        <p:spPr>
          <a:xfrm>
            <a:off x="623885" y="3429000"/>
            <a:ext cx="4964115" cy="2808290"/>
          </a:xfrm>
          <a:prstGeom prst="rect">
            <a:avLst/>
          </a:prstGeom>
        </p:spPr>
        <p:txBody>
          <a:bodyPr lIns="0" tIns="0" rIns="0" bIns="0"/>
          <a:lstStyle>
            <a:lvl1pPr marL="228600" indent="-228600" defTabSz="269999">
              <a:lnSpc>
                <a:spcPct val="90000"/>
              </a:lnSpc>
              <a:spcBef>
                <a:spcPts val="1000"/>
              </a:spcBef>
              <a:buClr>
                <a:srgbClr val="FFFFFF"/>
              </a:buClr>
              <a:defRPr sz="2800"/>
            </a:lvl1pPr>
          </a:lstStyle>
          <a:p>
            <a:r>
              <a:t>First level
Second Level
Third level
Fourh level</a:t>
            </a:r>
          </a:p>
        </p:txBody>
      </p:sp>
      <p:sp>
        <p:nvSpPr>
          <p:cNvPr id="220" name="Teksti kohatäide 3"/>
          <p:cNvSpPr>
            <a:spLocks noGrp="1"/>
          </p:cNvSpPr>
          <p:nvPr>
            <p:ph type="body" sz="quarter" idx="22" hasCustomPrompt="1"/>
          </p:nvPr>
        </p:nvSpPr>
        <p:spPr>
          <a:xfrm>
            <a:off x="6096001" y="3429000"/>
            <a:ext cx="4964113" cy="2808290"/>
          </a:xfrm>
          <a:prstGeom prst="rect">
            <a:avLst/>
          </a:prstGeom>
        </p:spPr>
        <p:txBody>
          <a:bodyPr lIns="45718" tIns="45718" rIns="45718" bIns="45718"/>
          <a:lstStyle>
            <a:lvl1pPr marL="228600" indent="-228600" defTabSz="269999">
              <a:lnSpc>
                <a:spcPct val="90000"/>
              </a:lnSpc>
              <a:spcBef>
                <a:spcPts val="1000"/>
              </a:spcBef>
              <a:buClr>
                <a:srgbClr val="FFFFFF"/>
              </a:buClr>
              <a:defRPr sz="2800"/>
            </a:lvl1pPr>
          </a:lstStyle>
          <a:p>
            <a:r>
              <a:t>First level
Second Level
Third level
Fourh level</a:t>
            </a:r>
          </a:p>
        </p:txBody>
      </p:sp>
      <p:sp>
        <p:nvSpPr>
          <p:cNvPr id="221" name="Slide Number"/>
          <p:cNvSpPr txBox="1">
            <a:spLocks noGrp="1"/>
          </p:cNvSpPr>
          <p:nvPr>
            <p:ph type="sldNum" sz="quarter" idx="2"/>
          </p:nvPr>
        </p:nvSpPr>
        <p:spPr>
          <a:xfrm>
            <a:off x="8737600" y="6222366"/>
            <a:ext cx="314654" cy="267969"/>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820871878"/>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1_Title_Image">
    <p:spTree>
      <p:nvGrpSpPr>
        <p:cNvPr id="1" name=""/>
        <p:cNvGrpSpPr/>
        <p:nvPr/>
      </p:nvGrpSpPr>
      <p:grpSpPr>
        <a:xfrm>
          <a:off x="0" y="0"/>
          <a:ext cx="0" cy="0"/>
          <a:chOff x="0" y="0"/>
          <a:chExt cx="0" cy="0"/>
        </a:xfrm>
      </p:grpSpPr>
      <p:sp>
        <p:nvSpPr>
          <p:cNvPr id="228" name="Picture Placeholder 3"/>
          <p:cNvSpPr>
            <a:spLocks noGrp="1"/>
          </p:cNvSpPr>
          <p:nvPr>
            <p:ph type="pic" idx="21"/>
          </p:nvPr>
        </p:nvSpPr>
        <p:spPr>
          <a:xfrm>
            <a:off x="0" y="0"/>
            <a:ext cx="12192000" cy="6858000"/>
          </a:xfrm>
          <a:prstGeom prst="rect">
            <a:avLst/>
          </a:prstGeom>
        </p:spPr>
        <p:txBody>
          <a:bodyPr lIns="91439" rIns="91439">
            <a:noAutofit/>
          </a:bodyPr>
          <a:lstStyle/>
          <a:p>
            <a:endParaRPr/>
          </a:p>
        </p:txBody>
      </p:sp>
      <p:sp>
        <p:nvSpPr>
          <p:cNvPr id="229" name="Title Text"/>
          <p:cNvSpPr txBox="1">
            <a:spLocks noGrp="1"/>
          </p:cNvSpPr>
          <p:nvPr>
            <p:ph type="title"/>
          </p:nvPr>
        </p:nvSpPr>
        <p:spPr>
          <a:xfrm>
            <a:off x="623887" y="658801"/>
            <a:ext cx="7559676" cy="1617675"/>
          </a:xfrm>
          <a:prstGeom prst="rect">
            <a:avLst/>
          </a:prstGeom>
        </p:spPr>
        <p:txBody>
          <a:bodyPr lIns="45718" tIns="45718" rIns="45718" bIns="45718"/>
          <a:lstStyle/>
          <a:p>
            <a:r>
              <a:t>Title Text</a:t>
            </a:r>
          </a:p>
        </p:txBody>
      </p:sp>
      <p:sp>
        <p:nvSpPr>
          <p:cNvPr id="230" name="Body Level One…"/>
          <p:cNvSpPr txBox="1">
            <a:spLocks noGrp="1"/>
          </p:cNvSpPr>
          <p:nvPr>
            <p:ph type="body" sz="quarter" idx="1" hasCustomPrompt="1"/>
          </p:nvPr>
        </p:nvSpPr>
        <p:spPr>
          <a:xfrm>
            <a:off x="623887" y="3429001"/>
            <a:ext cx="5472113" cy="2808288"/>
          </a:xfrm>
          <a:prstGeom prst="rect">
            <a:avLst/>
          </a:prstGeom>
        </p:spPr>
        <p:txBody>
          <a:bodyPr lIns="0" tIns="0" rIns="0" bIns="0"/>
          <a:lstStyle>
            <a:lvl1pPr marL="0" indent="0" defTabSz="269999">
              <a:lnSpc>
                <a:spcPct val="150000"/>
              </a:lnSpc>
              <a:spcBef>
                <a:spcPts val="400"/>
              </a:spcBef>
              <a:buSzTx/>
              <a:buFontTx/>
              <a:buNone/>
              <a:defRPr>
                <a:solidFill>
                  <a:srgbClr val="3B6149"/>
                </a:solidFill>
              </a:defRPr>
            </a:lvl1pPr>
            <a:lvl2pPr defTabSz="269999">
              <a:lnSpc>
                <a:spcPct val="150000"/>
              </a:lnSpc>
              <a:spcBef>
                <a:spcPts val="400"/>
              </a:spcBef>
              <a:buFontTx/>
              <a:defRPr>
                <a:solidFill>
                  <a:srgbClr val="3B6149"/>
                </a:solidFill>
              </a:defRPr>
            </a:lvl2pPr>
            <a:lvl3pPr marL="1074419" indent="-160019" defTabSz="269999">
              <a:lnSpc>
                <a:spcPct val="150000"/>
              </a:lnSpc>
              <a:spcBef>
                <a:spcPts val="400"/>
              </a:spcBef>
              <a:buFontTx/>
              <a:defRPr>
                <a:solidFill>
                  <a:srgbClr val="3B6149"/>
                </a:solidFill>
              </a:defRPr>
            </a:lvl3pPr>
            <a:lvl4pPr defTabSz="269999">
              <a:lnSpc>
                <a:spcPct val="150000"/>
              </a:lnSpc>
              <a:spcBef>
                <a:spcPts val="400"/>
              </a:spcBef>
              <a:buFontTx/>
              <a:defRPr>
                <a:solidFill>
                  <a:srgbClr val="3B6149"/>
                </a:solidFill>
              </a:defRPr>
            </a:lvl4pPr>
            <a:lvl5pPr defTabSz="269999">
              <a:lnSpc>
                <a:spcPct val="150000"/>
              </a:lnSpc>
              <a:spcBef>
                <a:spcPts val="400"/>
              </a:spcBef>
              <a:buFontTx/>
              <a:defRPr>
                <a:solidFill>
                  <a:srgbClr val="3B6149"/>
                </a:solidFill>
              </a:defRPr>
            </a:lvl5pPr>
          </a:lstStyle>
          <a:p>
            <a:r>
              <a:t>Click to edit</a:t>
            </a:r>
          </a:p>
          <a:p>
            <a:pPr lvl="1"/>
            <a:endParaRPr/>
          </a:p>
          <a:p>
            <a:pPr lvl="2"/>
            <a:endParaRPr/>
          </a:p>
          <a:p>
            <a:pPr lvl="3"/>
            <a:endParaRPr/>
          </a:p>
          <a:p>
            <a:pPr lvl="4"/>
            <a:endParaRPr/>
          </a:p>
        </p:txBody>
      </p:sp>
      <p:sp>
        <p:nvSpPr>
          <p:cNvPr id="231" name="Text Placeholder 7"/>
          <p:cNvSpPr>
            <a:spLocks noGrp="1"/>
          </p:cNvSpPr>
          <p:nvPr>
            <p:ph type="body" sz="quarter" idx="22" hasCustomPrompt="1"/>
          </p:nvPr>
        </p:nvSpPr>
        <p:spPr>
          <a:xfrm rot="16200000">
            <a:off x="10344150" y="4652962"/>
            <a:ext cx="2808289" cy="360363"/>
          </a:xfrm>
          <a:prstGeom prst="rect">
            <a:avLst/>
          </a:prstGeom>
        </p:spPr>
        <p:txBody>
          <a:bodyPr lIns="0" tIns="0" rIns="0" bIns="0"/>
          <a:lstStyle>
            <a:lvl1pPr marL="0" indent="0" defTabSz="269999">
              <a:lnSpc>
                <a:spcPct val="90000"/>
              </a:lnSpc>
              <a:spcBef>
                <a:spcPts val="1000"/>
              </a:spcBef>
              <a:buSzTx/>
              <a:buFontTx/>
              <a:buNone/>
              <a:defRPr sz="800"/>
            </a:lvl1pPr>
          </a:lstStyle>
          <a:p>
            <a:r>
              <a:t>© Copyright</a:t>
            </a:r>
          </a:p>
        </p:txBody>
      </p:sp>
      <p:sp>
        <p:nvSpPr>
          <p:cNvPr id="232" name="Slide Number"/>
          <p:cNvSpPr txBox="1">
            <a:spLocks noGrp="1"/>
          </p:cNvSpPr>
          <p:nvPr>
            <p:ph type="sldNum" sz="quarter" idx="2"/>
          </p:nvPr>
        </p:nvSpPr>
        <p:spPr>
          <a:xfrm>
            <a:off x="8737600" y="6172200"/>
            <a:ext cx="28448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89009206"/>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2_Content_Blue_Image">
    <p:bg>
      <p:bgPr>
        <a:solidFill>
          <a:schemeClr val="accent1"/>
        </a:solidFill>
        <a:effectLst/>
      </p:bgPr>
    </p:bg>
    <p:spTree>
      <p:nvGrpSpPr>
        <p:cNvPr id="1" name=""/>
        <p:cNvGrpSpPr/>
        <p:nvPr/>
      </p:nvGrpSpPr>
      <p:grpSpPr>
        <a:xfrm>
          <a:off x="0" y="0"/>
          <a:ext cx="0" cy="0"/>
          <a:chOff x="0" y="0"/>
          <a:chExt cx="0" cy="0"/>
        </a:xfrm>
      </p:grpSpPr>
      <p:sp>
        <p:nvSpPr>
          <p:cNvPr id="239" name="Pildi kohatäide 3"/>
          <p:cNvSpPr>
            <a:spLocks noGrp="1"/>
          </p:cNvSpPr>
          <p:nvPr>
            <p:ph type="pic" idx="21"/>
          </p:nvPr>
        </p:nvSpPr>
        <p:spPr>
          <a:xfrm>
            <a:off x="0" y="0"/>
            <a:ext cx="12192000" cy="6858000"/>
          </a:xfrm>
          <a:prstGeom prst="rect">
            <a:avLst/>
          </a:prstGeom>
        </p:spPr>
        <p:txBody>
          <a:bodyPr lIns="91439" rIns="91439">
            <a:noAutofit/>
          </a:bodyPr>
          <a:lstStyle/>
          <a:p>
            <a:endParaRPr/>
          </a:p>
        </p:txBody>
      </p:sp>
      <p:sp>
        <p:nvSpPr>
          <p:cNvPr id="240" name="Title Text"/>
          <p:cNvSpPr txBox="1">
            <a:spLocks noGrp="1"/>
          </p:cNvSpPr>
          <p:nvPr>
            <p:ph type="title"/>
          </p:nvPr>
        </p:nvSpPr>
        <p:spPr>
          <a:xfrm>
            <a:off x="623887" y="658801"/>
            <a:ext cx="9495474" cy="1617675"/>
          </a:xfrm>
          <a:prstGeom prst="rect">
            <a:avLst/>
          </a:prstGeom>
        </p:spPr>
        <p:txBody>
          <a:bodyPr lIns="45718" tIns="45718" rIns="45718" bIns="45718"/>
          <a:lstStyle/>
          <a:p>
            <a:r>
              <a:t>Title Text</a:t>
            </a:r>
          </a:p>
        </p:txBody>
      </p:sp>
      <p:sp>
        <p:nvSpPr>
          <p:cNvPr id="241" name="Body Level One…"/>
          <p:cNvSpPr txBox="1">
            <a:spLocks noGrp="1"/>
          </p:cNvSpPr>
          <p:nvPr>
            <p:ph type="body" idx="1" hasCustomPrompt="1"/>
          </p:nvPr>
        </p:nvSpPr>
        <p:spPr>
          <a:xfrm>
            <a:off x="623887" y="2276475"/>
            <a:ext cx="9495474" cy="3960813"/>
          </a:xfrm>
          <a:prstGeom prst="rect">
            <a:avLst/>
          </a:prstGeom>
        </p:spPr>
        <p:txBody>
          <a:bodyPr lIns="0" tIns="0" rIns="0" bIns="0"/>
          <a:lstStyle>
            <a:lvl1pPr>
              <a:buClr>
                <a:srgbClr val="FFFFFF"/>
              </a:buClr>
            </a:lvl1pPr>
            <a:lvl2pPr>
              <a:buClr>
                <a:srgbClr val="FFFFFF"/>
              </a:buClr>
            </a:lvl2pPr>
            <a:lvl3pPr marL="1074419" indent="-160019">
              <a:buClr>
                <a:srgbClr val="FFFFFF"/>
              </a:buClr>
            </a:lvl3pPr>
            <a:lvl4pPr>
              <a:buClr>
                <a:srgbClr val="FFFFFF"/>
              </a:buClr>
            </a:lvl4pPr>
            <a:lvl5pPr>
              <a:buClr>
                <a:srgbClr val="FFFFFF"/>
              </a:buClr>
            </a:lvl5pPr>
          </a:lstStyle>
          <a:p>
            <a:r>
              <a:t>First level</a:t>
            </a:r>
          </a:p>
          <a:p>
            <a:pPr lvl="1"/>
            <a:endParaRPr/>
          </a:p>
          <a:p>
            <a:pPr lvl="2"/>
            <a:endParaRPr/>
          </a:p>
          <a:p>
            <a:pPr lvl="3"/>
            <a:endParaRPr/>
          </a:p>
          <a:p>
            <a:pPr lvl="4"/>
            <a:endParaRPr/>
          </a:p>
        </p:txBody>
      </p:sp>
      <p:sp>
        <p:nvSpPr>
          <p:cNvPr id="242" name="Text Placeholder 7"/>
          <p:cNvSpPr>
            <a:spLocks noGrp="1"/>
          </p:cNvSpPr>
          <p:nvPr>
            <p:ph type="body" sz="quarter" idx="22" hasCustomPrompt="1"/>
          </p:nvPr>
        </p:nvSpPr>
        <p:spPr>
          <a:xfrm rot="16200000">
            <a:off x="10344150" y="4652962"/>
            <a:ext cx="2808289" cy="360363"/>
          </a:xfrm>
          <a:prstGeom prst="rect">
            <a:avLst/>
          </a:prstGeom>
        </p:spPr>
        <p:txBody>
          <a:bodyPr lIns="0" tIns="0" rIns="0" bIns="0"/>
          <a:lstStyle>
            <a:lvl1pPr marL="0" indent="0" defTabSz="269999">
              <a:lnSpc>
                <a:spcPct val="90000"/>
              </a:lnSpc>
              <a:spcBef>
                <a:spcPts val="1000"/>
              </a:spcBef>
              <a:buSzTx/>
              <a:buFontTx/>
              <a:buNone/>
              <a:defRPr sz="800"/>
            </a:lvl1pPr>
          </a:lstStyle>
          <a:p>
            <a:r>
              <a:t>© Copyright</a:t>
            </a:r>
          </a:p>
        </p:txBody>
      </p:sp>
      <p:sp>
        <p:nvSpPr>
          <p:cNvPr id="243" name="Slide Number"/>
          <p:cNvSpPr txBox="1">
            <a:spLocks noGrp="1"/>
          </p:cNvSpPr>
          <p:nvPr>
            <p:ph type="sldNum" sz="quarter" idx="2"/>
          </p:nvPr>
        </p:nvSpPr>
        <p:spPr>
          <a:xfrm>
            <a:off x="8737600" y="6172200"/>
            <a:ext cx="28448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4778940"/>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Content_Graph_Blue">
    <p:bg>
      <p:bgPr>
        <a:solidFill>
          <a:schemeClr val="accent1"/>
        </a:solidFill>
        <a:effectLst/>
      </p:bgPr>
    </p:bg>
    <p:spTree>
      <p:nvGrpSpPr>
        <p:cNvPr id="1" name=""/>
        <p:cNvGrpSpPr/>
        <p:nvPr/>
      </p:nvGrpSpPr>
      <p:grpSpPr>
        <a:xfrm>
          <a:off x="0" y="0"/>
          <a:ext cx="0" cy="0"/>
          <a:chOff x="0" y="0"/>
          <a:chExt cx="0" cy="0"/>
        </a:xfrm>
      </p:grpSpPr>
      <p:sp>
        <p:nvSpPr>
          <p:cNvPr id="250" name="Title Text"/>
          <p:cNvSpPr txBox="1">
            <a:spLocks noGrp="1"/>
          </p:cNvSpPr>
          <p:nvPr>
            <p:ph type="title"/>
          </p:nvPr>
        </p:nvSpPr>
        <p:spPr>
          <a:xfrm>
            <a:off x="623887" y="658801"/>
            <a:ext cx="7559676" cy="1617676"/>
          </a:xfrm>
          <a:prstGeom prst="rect">
            <a:avLst/>
          </a:prstGeom>
        </p:spPr>
        <p:txBody>
          <a:bodyPr lIns="45718" tIns="45718" rIns="45718" bIns="45718"/>
          <a:lstStyle/>
          <a:p>
            <a:r>
              <a:t>Title Text</a:t>
            </a:r>
          </a:p>
        </p:txBody>
      </p:sp>
      <p:sp>
        <p:nvSpPr>
          <p:cNvPr id="251" name="Body Level One…"/>
          <p:cNvSpPr txBox="1">
            <a:spLocks noGrp="1"/>
          </p:cNvSpPr>
          <p:nvPr>
            <p:ph type="body" sz="quarter" idx="1" hasCustomPrompt="1"/>
          </p:nvPr>
        </p:nvSpPr>
        <p:spPr>
          <a:xfrm>
            <a:off x="8183563" y="657225"/>
            <a:ext cx="3384552" cy="800100"/>
          </a:xfrm>
          <a:prstGeom prst="rect">
            <a:avLst/>
          </a:prstGeom>
        </p:spPr>
        <p:txBody>
          <a:bodyPr lIns="0" tIns="0" rIns="0" bIns="0"/>
          <a:lstStyle>
            <a:lvl1pPr marL="0" indent="0" defTabSz="269999">
              <a:lnSpc>
                <a:spcPct val="150000"/>
              </a:lnSpc>
              <a:spcBef>
                <a:spcPts val="400"/>
              </a:spcBef>
              <a:buSzTx/>
              <a:buFontTx/>
              <a:buNone/>
              <a:defRPr>
                <a:solidFill>
                  <a:srgbClr val="3B6149"/>
                </a:solidFill>
              </a:defRPr>
            </a:lvl1pPr>
            <a:lvl2pPr marL="0" indent="0" defTabSz="269999">
              <a:lnSpc>
                <a:spcPct val="150000"/>
              </a:lnSpc>
              <a:spcBef>
                <a:spcPts val="400"/>
              </a:spcBef>
              <a:buSzTx/>
              <a:buFontTx/>
              <a:buNone/>
              <a:defRPr>
                <a:solidFill>
                  <a:srgbClr val="3B6149"/>
                </a:solidFill>
              </a:defRPr>
            </a:lvl2pPr>
            <a:lvl3pPr marL="0" indent="0" defTabSz="269999">
              <a:lnSpc>
                <a:spcPct val="150000"/>
              </a:lnSpc>
              <a:spcBef>
                <a:spcPts val="400"/>
              </a:spcBef>
              <a:buSzTx/>
              <a:buFontTx/>
              <a:buNone/>
              <a:defRPr>
                <a:solidFill>
                  <a:srgbClr val="3B6149"/>
                </a:solidFill>
              </a:defRPr>
            </a:lvl3pPr>
            <a:lvl4pPr marL="0" indent="0" defTabSz="269999">
              <a:lnSpc>
                <a:spcPct val="150000"/>
              </a:lnSpc>
              <a:spcBef>
                <a:spcPts val="400"/>
              </a:spcBef>
              <a:buSzTx/>
              <a:buFontTx/>
              <a:buNone/>
              <a:defRPr>
                <a:solidFill>
                  <a:srgbClr val="3B6149"/>
                </a:solidFill>
              </a:defRPr>
            </a:lvl4pPr>
            <a:lvl5pPr defTabSz="269999">
              <a:lnSpc>
                <a:spcPct val="150000"/>
              </a:lnSpc>
              <a:spcBef>
                <a:spcPts val="400"/>
              </a:spcBef>
              <a:buFontTx/>
              <a:defRPr>
                <a:solidFill>
                  <a:srgbClr val="3B6149"/>
                </a:solidFill>
              </a:defRPr>
            </a:lvl5pPr>
          </a:lstStyle>
          <a:p>
            <a:r>
              <a:t>Source</a:t>
            </a:r>
          </a:p>
          <a:p>
            <a:pPr lvl="1"/>
            <a:endParaRPr/>
          </a:p>
          <a:p>
            <a:pPr lvl="2"/>
            <a:endParaRPr/>
          </a:p>
          <a:p>
            <a:pPr lvl="3"/>
            <a:endParaRPr/>
          </a:p>
          <a:p>
            <a:pPr lvl="4"/>
            <a:endParaRPr/>
          </a:p>
        </p:txBody>
      </p:sp>
      <p:sp>
        <p:nvSpPr>
          <p:cNvPr id="252" name="Slide Number"/>
          <p:cNvSpPr txBox="1">
            <a:spLocks noGrp="1"/>
          </p:cNvSpPr>
          <p:nvPr>
            <p:ph type="sldNum" sz="quarter" idx="2"/>
          </p:nvPr>
        </p:nvSpPr>
        <p:spPr>
          <a:xfrm>
            <a:off x="8737600" y="6222366"/>
            <a:ext cx="314654" cy="267969"/>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42724302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Content_Blue_Image">
    <p:bg>
      <p:bgPr>
        <a:solidFill>
          <a:schemeClr val="accent1"/>
        </a:solidFill>
        <a:effectLst/>
      </p:bgPr>
    </p:bg>
    <p:spTree>
      <p:nvGrpSpPr>
        <p:cNvPr id="1" name=""/>
        <p:cNvGrpSpPr/>
        <p:nvPr/>
      </p:nvGrpSpPr>
      <p:grpSpPr>
        <a:xfrm>
          <a:off x="0" y="0"/>
          <a:ext cx="0" cy="0"/>
          <a:chOff x="0" y="0"/>
          <a:chExt cx="0" cy="0"/>
        </a:xfrm>
      </p:grpSpPr>
      <p:sp>
        <p:nvSpPr>
          <p:cNvPr id="195" name="Pildi kohatäide 3"/>
          <p:cNvSpPr>
            <a:spLocks noGrp="1"/>
          </p:cNvSpPr>
          <p:nvPr>
            <p:ph type="pic" idx="21"/>
          </p:nvPr>
        </p:nvSpPr>
        <p:spPr>
          <a:xfrm>
            <a:off x="0" y="0"/>
            <a:ext cx="12192000" cy="6858000"/>
          </a:xfrm>
          <a:prstGeom prst="rect">
            <a:avLst/>
          </a:prstGeom>
        </p:spPr>
        <p:txBody>
          <a:bodyPr lIns="91439" rIns="91439">
            <a:noAutofit/>
          </a:bodyPr>
          <a:lstStyle/>
          <a:p>
            <a:endParaRPr/>
          </a:p>
        </p:txBody>
      </p:sp>
      <p:sp>
        <p:nvSpPr>
          <p:cNvPr id="196" name="Title Text"/>
          <p:cNvSpPr txBox="1">
            <a:spLocks noGrp="1"/>
          </p:cNvSpPr>
          <p:nvPr>
            <p:ph type="title"/>
          </p:nvPr>
        </p:nvSpPr>
        <p:spPr>
          <a:xfrm>
            <a:off x="623887" y="658801"/>
            <a:ext cx="9495474" cy="1617676"/>
          </a:xfrm>
          <a:prstGeom prst="rect">
            <a:avLst/>
          </a:prstGeom>
        </p:spPr>
        <p:txBody>
          <a:bodyPr lIns="45718" tIns="45718" rIns="45718" bIns="45718"/>
          <a:lstStyle/>
          <a:p>
            <a:r>
              <a:t>Title Text</a:t>
            </a:r>
          </a:p>
        </p:txBody>
      </p:sp>
      <p:sp>
        <p:nvSpPr>
          <p:cNvPr id="197" name="Body Level One…"/>
          <p:cNvSpPr txBox="1">
            <a:spLocks noGrp="1"/>
          </p:cNvSpPr>
          <p:nvPr>
            <p:ph type="body" idx="1" hasCustomPrompt="1"/>
          </p:nvPr>
        </p:nvSpPr>
        <p:spPr>
          <a:xfrm>
            <a:off x="623887" y="2276475"/>
            <a:ext cx="9495474" cy="3960813"/>
          </a:xfrm>
          <a:prstGeom prst="rect">
            <a:avLst/>
          </a:prstGeom>
        </p:spPr>
        <p:txBody>
          <a:bodyPr lIns="0" tIns="0" rIns="0" bIns="0"/>
          <a:lstStyle>
            <a:lvl1pPr>
              <a:buClr>
                <a:srgbClr val="FFFFFF"/>
              </a:buClr>
            </a:lvl1pPr>
            <a:lvl2pPr>
              <a:buClr>
                <a:srgbClr val="FFFFFF"/>
              </a:buClr>
            </a:lvl2pPr>
            <a:lvl3pPr marL="1074419" indent="-160019">
              <a:buClr>
                <a:srgbClr val="FFFFFF"/>
              </a:buClr>
            </a:lvl3pPr>
            <a:lvl4pPr>
              <a:buClr>
                <a:srgbClr val="FFFFFF"/>
              </a:buClr>
            </a:lvl4pPr>
            <a:lvl5pPr>
              <a:buClr>
                <a:srgbClr val="FFFFFF"/>
              </a:buClr>
            </a:lvl5pPr>
          </a:lstStyle>
          <a:p>
            <a:r>
              <a:t>First level</a:t>
            </a:r>
          </a:p>
          <a:p>
            <a:pPr lvl="1"/>
            <a:endParaRPr/>
          </a:p>
          <a:p>
            <a:pPr lvl="2"/>
            <a:endParaRPr/>
          </a:p>
          <a:p>
            <a:pPr lvl="3"/>
            <a:endParaRPr/>
          </a:p>
          <a:p>
            <a:pPr lvl="4"/>
            <a:endParaRPr/>
          </a:p>
        </p:txBody>
      </p:sp>
      <p:sp>
        <p:nvSpPr>
          <p:cNvPr id="198" name="Text Placeholder 7"/>
          <p:cNvSpPr>
            <a:spLocks noGrp="1"/>
          </p:cNvSpPr>
          <p:nvPr>
            <p:ph type="body" sz="quarter" idx="22" hasCustomPrompt="1"/>
          </p:nvPr>
        </p:nvSpPr>
        <p:spPr>
          <a:xfrm rot="16200000">
            <a:off x="10344150" y="4652962"/>
            <a:ext cx="2808290" cy="360364"/>
          </a:xfrm>
          <a:prstGeom prst="rect">
            <a:avLst/>
          </a:prstGeom>
        </p:spPr>
        <p:txBody>
          <a:bodyPr lIns="0" tIns="0" rIns="0" bIns="0"/>
          <a:lstStyle>
            <a:lvl1pPr marL="0" indent="0" defTabSz="269999">
              <a:lnSpc>
                <a:spcPct val="90000"/>
              </a:lnSpc>
              <a:spcBef>
                <a:spcPts val="1000"/>
              </a:spcBef>
              <a:buSzTx/>
              <a:buFontTx/>
              <a:buNone/>
              <a:defRPr sz="800"/>
            </a:lvl1pPr>
          </a:lstStyle>
          <a:p>
            <a:r>
              <a:t>© Copyright</a:t>
            </a:r>
          </a:p>
        </p:txBody>
      </p:sp>
      <p:sp>
        <p:nvSpPr>
          <p:cNvPr id="199" name="Slide Number"/>
          <p:cNvSpPr txBox="1">
            <a:spLocks noGrp="1"/>
          </p:cNvSpPr>
          <p:nvPr>
            <p:ph type="sldNum" sz="quarter" idx="2"/>
          </p:nvPr>
        </p:nvSpPr>
        <p:spPr>
          <a:xfrm>
            <a:off x="8737600" y="6222366"/>
            <a:ext cx="314654" cy="267969"/>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name="Timeline">
    <p:bg>
      <p:bgPr>
        <a:solidFill>
          <a:srgbClr val="F0F1F1"/>
        </a:solidFill>
        <a:effectLst/>
      </p:bgPr>
    </p:bg>
    <p:spTree>
      <p:nvGrpSpPr>
        <p:cNvPr id="1" name=""/>
        <p:cNvGrpSpPr/>
        <p:nvPr/>
      </p:nvGrpSpPr>
      <p:grpSpPr>
        <a:xfrm>
          <a:off x="0" y="0"/>
          <a:ext cx="0" cy="0"/>
          <a:chOff x="0" y="0"/>
          <a:chExt cx="0" cy="0"/>
        </a:xfrm>
      </p:grpSpPr>
      <p:sp>
        <p:nvSpPr>
          <p:cNvPr id="259" name="Title Text"/>
          <p:cNvSpPr txBox="1">
            <a:spLocks noGrp="1"/>
          </p:cNvSpPr>
          <p:nvPr>
            <p:ph type="title"/>
          </p:nvPr>
        </p:nvSpPr>
        <p:spPr>
          <a:xfrm>
            <a:off x="623887" y="658801"/>
            <a:ext cx="6119814" cy="969975"/>
          </a:xfrm>
          <a:prstGeom prst="rect">
            <a:avLst/>
          </a:prstGeom>
        </p:spPr>
        <p:txBody>
          <a:bodyPr/>
          <a:lstStyle/>
          <a:p>
            <a:r>
              <a:t>Title Text</a:t>
            </a:r>
          </a:p>
        </p:txBody>
      </p:sp>
      <p:sp>
        <p:nvSpPr>
          <p:cNvPr id="260" name="Slide Number"/>
          <p:cNvSpPr txBox="1">
            <a:spLocks noGrp="1"/>
          </p:cNvSpPr>
          <p:nvPr>
            <p:ph type="sldNum" sz="quarter" idx="2"/>
          </p:nvPr>
        </p:nvSpPr>
        <p:spPr>
          <a:xfrm>
            <a:off x="8737600" y="6172200"/>
            <a:ext cx="28448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55552620"/>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type="tx">
  <p:cSld name="2_Title Only">
    <p:spTree>
      <p:nvGrpSpPr>
        <p:cNvPr id="1" name=""/>
        <p:cNvGrpSpPr/>
        <p:nvPr/>
      </p:nvGrpSpPr>
      <p:grpSpPr>
        <a:xfrm>
          <a:off x="0" y="0"/>
          <a:ext cx="0" cy="0"/>
          <a:chOff x="0" y="0"/>
          <a:chExt cx="0" cy="0"/>
        </a:xfrm>
      </p:grpSpPr>
      <p:sp>
        <p:nvSpPr>
          <p:cNvPr id="267" name="Slide Number"/>
          <p:cNvSpPr txBox="1">
            <a:spLocks noGrp="1"/>
          </p:cNvSpPr>
          <p:nvPr>
            <p:ph type="sldNum" sz="quarter" idx="2"/>
          </p:nvPr>
        </p:nvSpPr>
        <p:spPr>
          <a:xfrm>
            <a:off x="8737600" y="6222366"/>
            <a:ext cx="314654" cy="267969"/>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250546590"/>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name="2_Content_Blue_2 Col_Full">
    <p:bg>
      <p:bgPr>
        <a:solidFill>
          <a:srgbClr val="000096"/>
        </a:solidFill>
        <a:effectLst/>
      </p:bgPr>
    </p:bg>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623887" y="658801"/>
            <a:ext cx="9446705" cy="974639"/>
          </a:xfrm>
          <a:prstGeom prst="rect">
            <a:avLst/>
          </a:prstGeom>
        </p:spPr>
        <p:txBody>
          <a:bodyPr lIns="0" tIns="0" rIns="0" bIns="0" anchor="t"/>
          <a:lstStyle/>
          <a:p>
            <a:r>
              <a:t>Title Text</a:t>
            </a:r>
          </a:p>
        </p:txBody>
      </p:sp>
      <p:sp>
        <p:nvSpPr>
          <p:cNvPr id="275" name="Body Level One…"/>
          <p:cNvSpPr txBox="1">
            <a:spLocks noGrp="1"/>
          </p:cNvSpPr>
          <p:nvPr>
            <p:ph type="body" sz="quarter" idx="1" hasCustomPrompt="1"/>
          </p:nvPr>
        </p:nvSpPr>
        <p:spPr>
          <a:xfrm>
            <a:off x="623887" y="1633440"/>
            <a:ext cx="9446705" cy="643037"/>
          </a:xfrm>
          <a:prstGeom prst="rect">
            <a:avLst/>
          </a:prstGeom>
        </p:spPr>
        <p:txBody>
          <a:bodyPr lIns="0" tIns="0" rIns="0" bIns="0"/>
          <a:lstStyle>
            <a:lvl1pPr marL="0" indent="0" defTabSz="269999">
              <a:lnSpc>
                <a:spcPct val="150000"/>
              </a:lnSpc>
              <a:spcBef>
                <a:spcPts val="400"/>
              </a:spcBef>
              <a:buSzTx/>
              <a:buFontTx/>
              <a:buNone/>
              <a:defRPr>
                <a:solidFill>
                  <a:srgbClr val="3B6149"/>
                </a:solidFill>
              </a:defRPr>
            </a:lvl1pPr>
            <a:lvl2pPr marL="479999" indent="-209999" defTabSz="269999">
              <a:lnSpc>
                <a:spcPct val="150000"/>
              </a:lnSpc>
              <a:spcBef>
                <a:spcPts val="400"/>
              </a:spcBef>
              <a:buFontTx/>
              <a:buChar char="+"/>
              <a:defRPr>
                <a:solidFill>
                  <a:srgbClr val="3B6149"/>
                </a:solidFill>
              </a:defRPr>
            </a:lvl2pPr>
            <a:lvl3pPr marL="749999" indent="-209999" defTabSz="269999">
              <a:lnSpc>
                <a:spcPct val="150000"/>
              </a:lnSpc>
              <a:spcBef>
                <a:spcPts val="400"/>
              </a:spcBef>
              <a:buFontTx/>
              <a:buChar char="+"/>
              <a:defRPr>
                <a:solidFill>
                  <a:srgbClr val="3B6149"/>
                </a:solidFill>
              </a:defRPr>
            </a:lvl3pPr>
            <a:lvl4pPr marL="1109999" indent="-209999" defTabSz="269999">
              <a:lnSpc>
                <a:spcPct val="150000"/>
              </a:lnSpc>
              <a:spcBef>
                <a:spcPts val="400"/>
              </a:spcBef>
              <a:buFontTx/>
              <a:buChar char="+"/>
              <a:defRPr>
                <a:solidFill>
                  <a:srgbClr val="3B6149"/>
                </a:solidFill>
              </a:defRPr>
            </a:lvl4pPr>
            <a:lvl5pPr marL="1019999" indent="-209999" defTabSz="269999">
              <a:lnSpc>
                <a:spcPct val="150000"/>
              </a:lnSpc>
              <a:spcBef>
                <a:spcPts val="400"/>
              </a:spcBef>
              <a:buFontTx/>
              <a:buChar char="+"/>
              <a:defRPr>
                <a:solidFill>
                  <a:srgbClr val="3B6149"/>
                </a:solidFill>
              </a:defRPr>
            </a:lvl5pPr>
          </a:lstStyle>
          <a:p>
            <a:r>
              <a:t>Click to edit</a:t>
            </a:r>
          </a:p>
          <a:p>
            <a:pPr lvl="1"/>
            <a:endParaRPr/>
          </a:p>
          <a:p>
            <a:pPr lvl="2"/>
            <a:endParaRPr/>
          </a:p>
          <a:p>
            <a:pPr lvl="3"/>
            <a:endParaRPr/>
          </a:p>
          <a:p>
            <a:pPr lvl="4"/>
            <a:endParaRPr/>
          </a:p>
        </p:txBody>
      </p:sp>
      <p:sp>
        <p:nvSpPr>
          <p:cNvPr id="276" name="Text Placeholder 8"/>
          <p:cNvSpPr>
            <a:spLocks noGrp="1"/>
          </p:cNvSpPr>
          <p:nvPr>
            <p:ph type="body" sz="quarter" idx="21" hasCustomPrompt="1"/>
          </p:nvPr>
        </p:nvSpPr>
        <p:spPr>
          <a:xfrm>
            <a:off x="623886" y="3429000"/>
            <a:ext cx="4964114" cy="2808289"/>
          </a:xfrm>
          <a:prstGeom prst="rect">
            <a:avLst/>
          </a:prstGeom>
        </p:spPr>
        <p:txBody>
          <a:bodyPr lIns="0" tIns="0" rIns="0" bIns="0"/>
          <a:lstStyle>
            <a:lvl1pPr marL="209999" indent="-209999" defTabSz="269999">
              <a:lnSpc>
                <a:spcPct val="150000"/>
              </a:lnSpc>
              <a:spcBef>
                <a:spcPts val="400"/>
              </a:spcBef>
              <a:buClr>
                <a:srgbClr val="FFFFFF"/>
              </a:buClr>
              <a:buFont typeface="Aino Regular"/>
              <a:buChar char="+"/>
            </a:lvl1pPr>
          </a:lstStyle>
          <a:p>
            <a:r>
              <a:t>First level
Second Level
Third level
Fourh level</a:t>
            </a:r>
          </a:p>
        </p:txBody>
      </p:sp>
      <p:sp>
        <p:nvSpPr>
          <p:cNvPr id="277" name="Teksti kohatäide 3"/>
          <p:cNvSpPr>
            <a:spLocks noGrp="1"/>
          </p:cNvSpPr>
          <p:nvPr>
            <p:ph type="body" sz="quarter" idx="22" hasCustomPrompt="1"/>
          </p:nvPr>
        </p:nvSpPr>
        <p:spPr>
          <a:xfrm>
            <a:off x="6096001" y="3429000"/>
            <a:ext cx="4964112" cy="2808289"/>
          </a:xfrm>
          <a:prstGeom prst="rect">
            <a:avLst/>
          </a:prstGeom>
        </p:spPr>
        <p:txBody>
          <a:bodyPr lIns="0" tIns="0" rIns="0" bIns="0"/>
          <a:lstStyle>
            <a:lvl1pPr marL="209999" indent="-209999" defTabSz="269999">
              <a:lnSpc>
                <a:spcPct val="150000"/>
              </a:lnSpc>
              <a:spcBef>
                <a:spcPts val="400"/>
              </a:spcBef>
              <a:buClr>
                <a:srgbClr val="FFFFFF"/>
              </a:buClr>
              <a:buFont typeface="Aino Regular"/>
              <a:buChar char="+"/>
            </a:lvl1pPr>
          </a:lstStyle>
          <a:p>
            <a:r>
              <a:t>First level
Second Level
Third level
Fourh level</a:t>
            </a:r>
          </a:p>
        </p:txBody>
      </p:sp>
      <p:sp>
        <p:nvSpPr>
          <p:cNvPr id="278" name="Slide Number"/>
          <p:cNvSpPr txBox="1">
            <a:spLocks noGrp="1"/>
          </p:cNvSpPr>
          <p:nvPr>
            <p:ph type="sldNum" sz="quarter" idx="2"/>
          </p:nvPr>
        </p:nvSpPr>
        <p:spPr>
          <a:xfrm>
            <a:off x="8737600" y="6172200"/>
            <a:ext cx="28448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19102207"/>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type="tx">
  <p:cSld name="3_Content_Blue_Image">
    <p:bg>
      <p:bgPr>
        <a:solidFill>
          <a:srgbClr val="000096"/>
        </a:solidFill>
        <a:effectLst/>
      </p:bgPr>
    </p:bg>
    <p:spTree>
      <p:nvGrpSpPr>
        <p:cNvPr id="1" name=""/>
        <p:cNvGrpSpPr/>
        <p:nvPr/>
      </p:nvGrpSpPr>
      <p:grpSpPr>
        <a:xfrm>
          <a:off x="0" y="0"/>
          <a:ext cx="0" cy="0"/>
          <a:chOff x="0" y="0"/>
          <a:chExt cx="0" cy="0"/>
        </a:xfrm>
      </p:grpSpPr>
      <p:sp>
        <p:nvSpPr>
          <p:cNvPr id="285" name="Pildi kohatäide 3"/>
          <p:cNvSpPr>
            <a:spLocks noGrp="1"/>
          </p:cNvSpPr>
          <p:nvPr>
            <p:ph type="pic" idx="21"/>
          </p:nvPr>
        </p:nvSpPr>
        <p:spPr>
          <a:xfrm>
            <a:off x="0" y="0"/>
            <a:ext cx="12192000" cy="6858000"/>
          </a:xfrm>
          <a:prstGeom prst="rect">
            <a:avLst/>
          </a:prstGeom>
        </p:spPr>
        <p:txBody>
          <a:bodyPr lIns="91439" rIns="91439">
            <a:noAutofit/>
          </a:bodyPr>
          <a:lstStyle/>
          <a:p>
            <a:endParaRPr/>
          </a:p>
        </p:txBody>
      </p:sp>
      <p:sp>
        <p:nvSpPr>
          <p:cNvPr id="286" name="Title Text"/>
          <p:cNvSpPr txBox="1">
            <a:spLocks noGrp="1"/>
          </p:cNvSpPr>
          <p:nvPr>
            <p:ph type="title"/>
          </p:nvPr>
        </p:nvSpPr>
        <p:spPr>
          <a:xfrm>
            <a:off x="623887" y="658801"/>
            <a:ext cx="9495474" cy="1617675"/>
          </a:xfrm>
          <a:prstGeom prst="rect">
            <a:avLst/>
          </a:prstGeom>
        </p:spPr>
        <p:txBody>
          <a:bodyPr lIns="0" tIns="0" rIns="0" bIns="0" anchor="t"/>
          <a:lstStyle/>
          <a:p>
            <a:r>
              <a:t>Title Text</a:t>
            </a:r>
          </a:p>
        </p:txBody>
      </p:sp>
      <p:sp>
        <p:nvSpPr>
          <p:cNvPr id="287" name="Body Level One…"/>
          <p:cNvSpPr txBox="1">
            <a:spLocks noGrp="1"/>
          </p:cNvSpPr>
          <p:nvPr>
            <p:ph type="body" idx="1" hasCustomPrompt="1"/>
          </p:nvPr>
        </p:nvSpPr>
        <p:spPr>
          <a:xfrm>
            <a:off x="623887" y="2276475"/>
            <a:ext cx="9495474" cy="3960813"/>
          </a:xfrm>
          <a:prstGeom prst="rect">
            <a:avLst/>
          </a:prstGeom>
        </p:spPr>
        <p:txBody>
          <a:bodyPr lIns="0" tIns="0" rIns="0" bIns="0" anchor="b"/>
          <a:lstStyle>
            <a:lvl1pPr marL="209999" indent="-209999">
              <a:buClr>
                <a:srgbClr val="FFFFFF"/>
              </a:buClr>
              <a:buFont typeface="Aino Regular"/>
              <a:buChar char="+"/>
            </a:lvl1pPr>
            <a:lvl2pPr marL="479999" indent="-209999">
              <a:buClr>
                <a:srgbClr val="FFFFFF"/>
              </a:buClr>
              <a:buFont typeface="Aino Regular"/>
              <a:buChar char="+"/>
            </a:lvl2pPr>
            <a:lvl3pPr marL="749999" indent="-209999">
              <a:buClr>
                <a:srgbClr val="FFFFFF"/>
              </a:buClr>
              <a:buFont typeface="Aino Regular"/>
              <a:buChar char="+"/>
            </a:lvl3pPr>
            <a:lvl4pPr marL="1109999" indent="-209999">
              <a:buClr>
                <a:srgbClr val="FFFFFF"/>
              </a:buClr>
              <a:buFont typeface="Aino Regular"/>
              <a:buChar char="+"/>
            </a:lvl4pPr>
            <a:lvl5pPr marL="1019999" indent="-209999">
              <a:buClr>
                <a:srgbClr val="FFFFFF"/>
              </a:buClr>
              <a:buFont typeface="Aino Regular"/>
              <a:buChar char="+"/>
            </a:lvl5pPr>
          </a:lstStyle>
          <a:p>
            <a:r>
              <a:t>First level</a:t>
            </a:r>
          </a:p>
          <a:p>
            <a:pPr lvl="1"/>
            <a:endParaRPr/>
          </a:p>
          <a:p>
            <a:pPr lvl="2"/>
            <a:endParaRPr/>
          </a:p>
          <a:p>
            <a:pPr lvl="3"/>
            <a:endParaRPr/>
          </a:p>
          <a:p>
            <a:pPr lvl="4"/>
            <a:endParaRPr/>
          </a:p>
        </p:txBody>
      </p:sp>
      <p:sp>
        <p:nvSpPr>
          <p:cNvPr id="288" name="Text Placeholder 7"/>
          <p:cNvSpPr>
            <a:spLocks noGrp="1"/>
          </p:cNvSpPr>
          <p:nvPr>
            <p:ph type="body" sz="quarter" idx="22" hasCustomPrompt="1"/>
          </p:nvPr>
        </p:nvSpPr>
        <p:spPr>
          <a:xfrm rot="16200000">
            <a:off x="10344150" y="4652962"/>
            <a:ext cx="2808289" cy="360363"/>
          </a:xfrm>
          <a:prstGeom prst="rect">
            <a:avLst/>
          </a:prstGeom>
        </p:spPr>
        <p:txBody>
          <a:bodyPr lIns="0" tIns="0" rIns="0" bIns="0" anchor="b"/>
          <a:lstStyle>
            <a:lvl1pPr marL="0" indent="0" defTabSz="269999">
              <a:lnSpc>
                <a:spcPct val="150000"/>
              </a:lnSpc>
              <a:spcBef>
                <a:spcPts val="400"/>
              </a:spcBef>
              <a:buSzTx/>
              <a:buFontTx/>
              <a:buNone/>
              <a:defRPr sz="800"/>
            </a:lvl1pPr>
          </a:lstStyle>
          <a:p>
            <a:r>
              <a:t>© Copyright</a:t>
            </a:r>
          </a:p>
        </p:txBody>
      </p:sp>
      <p:sp>
        <p:nvSpPr>
          <p:cNvPr id="289" name="Slide Number"/>
          <p:cNvSpPr txBox="1">
            <a:spLocks noGrp="1"/>
          </p:cNvSpPr>
          <p:nvPr>
            <p:ph type="sldNum" sz="quarter" idx="2"/>
          </p:nvPr>
        </p:nvSpPr>
        <p:spPr>
          <a:xfrm>
            <a:off x="8737600" y="6172200"/>
            <a:ext cx="28448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71989709"/>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type="tx">
  <p:cSld name="Section_Header_Centre_Blue">
    <p:bg>
      <p:bgPr>
        <a:solidFill>
          <a:srgbClr val="000096"/>
        </a:solidFill>
        <a:effectLst/>
      </p:bgPr>
    </p:bg>
    <p:spTree>
      <p:nvGrpSpPr>
        <p:cNvPr id="1" name=""/>
        <p:cNvGrpSpPr/>
        <p:nvPr/>
      </p:nvGrpSpPr>
      <p:grpSpPr>
        <a:xfrm>
          <a:off x="0" y="0"/>
          <a:ext cx="0" cy="0"/>
          <a:chOff x="0" y="0"/>
          <a:chExt cx="0" cy="0"/>
        </a:xfrm>
      </p:grpSpPr>
      <p:sp>
        <p:nvSpPr>
          <p:cNvPr id="296" name="Click to edit"/>
          <p:cNvSpPr txBox="1">
            <a:spLocks noGrp="1"/>
          </p:cNvSpPr>
          <p:nvPr>
            <p:ph type="title" hasCustomPrompt="1"/>
          </p:nvPr>
        </p:nvSpPr>
        <p:spPr>
          <a:xfrm>
            <a:off x="623887" y="658800"/>
            <a:ext cx="10944226" cy="5578488"/>
          </a:xfrm>
          <a:prstGeom prst="rect">
            <a:avLst/>
          </a:prstGeom>
        </p:spPr>
        <p:txBody>
          <a:bodyPr lIns="0" tIns="0" rIns="0" bIns="0"/>
          <a:lstStyle/>
          <a:p>
            <a:r>
              <a:t>Click to edit</a:t>
            </a:r>
          </a:p>
        </p:txBody>
      </p:sp>
      <p:sp>
        <p:nvSpPr>
          <p:cNvPr id="297" name="Slide Number"/>
          <p:cNvSpPr txBox="1">
            <a:spLocks noGrp="1"/>
          </p:cNvSpPr>
          <p:nvPr>
            <p:ph type="sldNum" sz="quarter" idx="2"/>
          </p:nvPr>
        </p:nvSpPr>
        <p:spPr>
          <a:xfrm>
            <a:off x="8737600" y="6172200"/>
            <a:ext cx="28448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71854475"/>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type="tx">
  <p:cSld name="1_Section_Header_Image">
    <p:bg>
      <p:bgPr>
        <a:solidFill>
          <a:srgbClr val="E6E7E8"/>
        </a:solidFill>
        <a:effectLst/>
      </p:bgPr>
    </p:bg>
    <p:spTree>
      <p:nvGrpSpPr>
        <p:cNvPr id="1" name=""/>
        <p:cNvGrpSpPr/>
        <p:nvPr/>
      </p:nvGrpSpPr>
      <p:grpSpPr>
        <a:xfrm>
          <a:off x="0" y="0"/>
          <a:ext cx="0" cy="0"/>
          <a:chOff x="0" y="0"/>
          <a:chExt cx="0" cy="0"/>
        </a:xfrm>
      </p:grpSpPr>
      <p:sp>
        <p:nvSpPr>
          <p:cNvPr id="304" name="Picture Placeholder 3"/>
          <p:cNvSpPr>
            <a:spLocks noGrp="1"/>
          </p:cNvSpPr>
          <p:nvPr>
            <p:ph type="pic" idx="21"/>
          </p:nvPr>
        </p:nvSpPr>
        <p:spPr>
          <a:xfrm>
            <a:off x="0" y="0"/>
            <a:ext cx="12192000" cy="6858000"/>
          </a:xfrm>
          <a:prstGeom prst="rect">
            <a:avLst/>
          </a:prstGeom>
        </p:spPr>
        <p:txBody>
          <a:bodyPr lIns="91439" rIns="91439">
            <a:noAutofit/>
          </a:bodyPr>
          <a:lstStyle/>
          <a:p>
            <a:endParaRPr/>
          </a:p>
        </p:txBody>
      </p:sp>
      <p:sp>
        <p:nvSpPr>
          <p:cNvPr id="305" name="Title Text"/>
          <p:cNvSpPr txBox="1">
            <a:spLocks noGrp="1"/>
          </p:cNvSpPr>
          <p:nvPr>
            <p:ph type="title"/>
          </p:nvPr>
        </p:nvSpPr>
        <p:spPr>
          <a:xfrm>
            <a:off x="623887" y="658801"/>
            <a:ext cx="7559676" cy="1617675"/>
          </a:xfrm>
          <a:prstGeom prst="rect">
            <a:avLst/>
          </a:prstGeom>
        </p:spPr>
        <p:txBody>
          <a:bodyPr lIns="0" tIns="0" rIns="0" bIns="0" anchor="t"/>
          <a:lstStyle/>
          <a:p>
            <a:r>
              <a:t>Title Text</a:t>
            </a:r>
          </a:p>
        </p:txBody>
      </p:sp>
      <p:sp>
        <p:nvSpPr>
          <p:cNvPr id="306" name="Body Level One…"/>
          <p:cNvSpPr txBox="1">
            <a:spLocks noGrp="1"/>
          </p:cNvSpPr>
          <p:nvPr>
            <p:ph type="body" sz="quarter" idx="1" hasCustomPrompt="1"/>
          </p:nvPr>
        </p:nvSpPr>
        <p:spPr>
          <a:xfrm>
            <a:off x="11568113" y="3429000"/>
            <a:ext cx="360363" cy="2808289"/>
          </a:xfrm>
          <a:prstGeom prst="rect">
            <a:avLst/>
          </a:prstGeom>
        </p:spPr>
        <p:txBody>
          <a:bodyPr lIns="0" tIns="0" rIns="0" bIns="0" anchor="b"/>
          <a:lstStyle>
            <a:lvl1pPr marL="0" indent="0" defTabSz="269999">
              <a:lnSpc>
                <a:spcPct val="150000"/>
              </a:lnSpc>
              <a:spcBef>
                <a:spcPts val="400"/>
              </a:spcBef>
              <a:buSzTx/>
              <a:buFontTx/>
              <a:buNone/>
              <a:defRPr>
                <a:solidFill>
                  <a:srgbClr val="3B6149"/>
                </a:solidFill>
              </a:defRPr>
            </a:lvl1pPr>
            <a:lvl2pPr marL="0" indent="180975" defTabSz="269999">
              <a:lnSpc>
                <a:spcPct val="150000"/>
              </a:lnSpc>
              <a:spcBef>
                <a:spcPts val="400"/>
              </a:spcBef>
              <a:buSzTx/>
              <a:buFontTx/>
              <a:buNone/>
              <a:defRPr>
                <a:solidFill>
                  <a:srgbClr val="3B6149"/>
                </a:solidFill>
              </a:defRPr>
            </a:lvl2pPr>
            <a:lvl3pPr marL="0" indent="361950" defTabSz="269999">
              <a:lnSpc>
                <a:spcPct val="150000"/>
              </a:lnSpc>
              <a:spcBef>
                <a:spcPts val="400"/>
              </a:spcBef>
              <a:buSzTx/>
              <a:buFontTx/>
              <a:buNone/>
              <a:defRPr>
                <a:solidFill>
                  <a:srgbClr val="3B6149"/>
                </a:solidFill>
              </a:defRPr>
            </a:lvl3pPr>
            <a:lvl4pPr marL="0" indent="542925" defTabSz="269999">
              <a:lnSpc>
                <a:spcPct val="150000"/>
              </a:lnSpc>
              <a:spcBef>
                <a:spcPts val="400"/>
              </a:spcBef>
              <a:buSzTx/>
              <a:buFontTx/>
              <a:buNone/>
              <a:defRPr>
                <a:solidFill>
                  <a:srgbClr val="3B6149"/>
                </a:solidFill>
              </a:defRPr>
            </a:lvl4pPr>
            <a:lvl5pPr marL="0" indent="714375" defTabSz="269999">
              <a:lnSpc>
                <a:spcPct val="150000"/>
              </a:lnSpc>
              <a:spcBef>
                <a:spcPts val="400"/>
              </a:spcBef>
              <a:buSzTx/>
              <a:buFontTx/>
              <a:buNone/>
              <a:defRPr>
                <a:solidFill>
                  <a:srgbClr val="3B6149"/>
                </a:solidFill>
              </a:defRPr>
            </a:lvl5pPr>
          </a:lstStyle>
          <a:p>
            <a:r>
              <a:t>© Copyright</a:t>
            </a:r>
          </a:p>
          <a:p>
            <a:pPr lvl="1"/>
            <a:endParaRPr/>
          </a:p>
          <a:p>
            <a:pPr lvl="2"/>
            <a:endParaRPr/>
          </a:p>
          <a:p>
            <a:pPr lvl="3"/>
            <a:endParaRPr/>
          </a:p>
          <a:p>
            <a:pPr lvl="4"/>
            <a:endParaRPr/>
          </a:p>
        </p:txBody>
      </p:sp>
      <p:sp>
        <p:nvSpPr>
          <p:cNvPr id="307" name="Freeform 5"/>
          <p:cNvSpPr/>
          <p:nvPr/>
        </p:nvSpPr>
        <p:spPr>
          <a:xfrm>
            <a:off x="10446543" y="229462"/>
            <a:ext cx="1427957" cy="441245"/>
          </a:xfrm>
          <a:custGeom>
            <a:avLst/>
            <a:gdLst/>
            <a:ahLst/>
            <a:cxnLst>
              <a:cxn ang="0">
                <a:pos x="wd2" y="hd2"/>
              </a:cxn>
              <a:cxn ang="5400000">
                <a:pos x="wd2" y="hd2"/>
              </a:cxn>
              <a:cxn ang="10800000">
                <a:pos x="wd2" y="hd2"/>
              </a:cxn>
              <a:cxn ang="16200000">
                <a:pos x="wd2" y="hd2"/>
              </a:cxn>
            </a:cxnLst>
            <a:rect l="0" t="0" r="r" b="b"/>
            <a:pathLst>
              <a:path w="21600" h="21600" extrusionOk="0">
                <a:moveTo>
                  <a:pt x="18852" y="17666"/>
                </a:moveTo>
                <a:cubicBezTo>
                  <a:pt x="18747" y="17666"/>
                  <a:pt x="18747" y="17666"/>
                  <a:pt x="18747" y="17666"/>
                </a:cubicBezTo>
                <a:cubicBezTo>
                  <a:pt x="18747" y="18422"/>
                  <a:pt x="18747" y="18422"/>
                  <a:pt x="18747" y="18422"/>
                </a:cubicBezTo>
                <a:cubicBezTo>
                  <a:pt x="18641" y="18422"/>
                  <a:pt x="18641" y="18422"/>
                  <a:pt x="18641" y="18422"/>
                </a:cubicBezTo>
                <a:cubicBezTo>
                  <a:pt x="18641" y="18687"/>
                  <a:pt x="18641" y="18687"/>
                  <a:pt x="18641" y="18687"/>
                </a:cubicBezTo>
                <a:cubicBezTo>
                  <a:pt x="18747" y="18687"/>
                  <a:pt x="18747" y="18687"/>
                  <a:pt x="18747" y="18687"/>
                </a:cubicBezTo>
                <a:cubicBezTo>
                  <a:pt x="18747" y="20011"/>
                  <a:pt x="18747" y="20011"/>
                  <a:pt x="18747" y="20011"/>
                </a:cubicBezTo>
                <a:cubicBezTo>
                  <a:pt x="18747" y="20503"/>
                  <a:pt x="18805" y="20654"/>
                  <a:pt x="18922" y="20654"/>
                </a:cubicBezTo>
                <a:cubicBezTo>
                  <a:pt x="19004" y="20654"/>
                  <a:pt x="19004" y="20654"/>
                  <a:pt x="19004" y="20654"/>
                </a:cubicBezTo>
                <a:cubicBezTo>
                  <a:pt x="19004" y="20389"/>
                  <a:pt x="19004" y="20389"/>
                  <a:pt x="19004" y="20389"/>
                </a:cubicBezTo>
                <a:cubicBezTo>
                  <a:pt x="18934" y="20389"/>
                  <a:pt x="18934" y="20389"/>
                  <a:pt x="18934" y="20389"/>
                </a:cubicBezTo>
                <a:cubicBezTo>
                  <a:pt x="18887" y="20389"/>
                  <a:pt x="18852" y="20314"/>
                  <a:pt x="18852" y="20049"/>
                </a:cubicBezTo>
                <a:cubicBezTo>
                  <a:pt x="18852" y="18687"/>
                  <a:pt x="18852" y="18687"/>
                  <a:pt x="18852" y="18687"/>
                </a:cubicBezTo>
                <a:cubicBezTo>
                  <a:pt x="19015" y="18687"/>
                  <a:pt x="19015" y="18687"/>
                  <a:pt x="19015" y="18687"/>
                </a:cubicBezTo>
                <a:cubicBezTo>
                  <a:pt x="19015" y="18422"/>
                  <a:pt x="19015" y="18422"/>
                  <a:pt x="19015" y="18422"/>
                </a:cubicBezTo>
                <a:cubicBezTo>
                  <a:pt x="18852" y="18422"/>
                  <a:pt x="18852" y="18422"/>
                  <a:pt x="18852" y="18422"/>
                </a:cubicBezTo>
                <a:lnTo>
                  <a:pt x="18852" y="17666"/>
                </a:lnTo>
                <a:close/>
                <a:moveTo>
                  <a:pt x="4456" y="9041"/>
                </a:moveTo>
                <a:cubicBezTo>
                  <a:pt x="4432" y="8965"/>
                  <a:pt x="4374" y="8965"/>
                  <a:pt x="4350" y="9041"/>
                </a:cubicBezTo>
                <a:cubicBezTo>
                  <a:pt x="4035" y="10062"/>
                  <a:pt x="4035" y="10062"/>
                  <a:pt x="4035" y="10062"/>
                </a:cubicBezTo>
                <a:cubicBezTo>
                  <a:pt x="4023" y="10100"/>
                  <a:pt x="4011" y="10176"/>
                  <a:pt x="4011" y="10214"/>
                </a:cubicBezTo>
                <a:cubicBezTo>
                  <a:pt x="4011" y="10289"/>
                  <a:pt x="4023" y="10365"/>
                  <a:pt x="4035" y="10403"/>
                </a:cubicBezTo>
                <a:cubicBezTo>
                  <a:pt x="4350" y="11424"/>
                  <a:pt x="4350" y="11424"/>
                  <a:pt x="4350" y="11424"/>
                </a:cubicBezTo>
                <a:cubicBezTo>
                  <a:pt x="4362" y="11462"/>
                  <a:pt x="4385" y="11500"/>
                  <a:pt x="4397" y="11500"/>
                </a:cubicBezTo>
                <a:cubicBezTo>
                  <a:pt x="4421" y="11500"/>
                  <a:pt x="4444" y="11462"/>
                  <a:pt x="4456" y="11424"/>
                </a:cubicBezTo>
                <a:cubicBezTo>
                  <a:pt x="4771" y="10403"/>
                  <a:pt x="4771" y="10403"/>
                  <a:pt x="4771" y="10403"/>
                </a:cubicBezTo>
                <a:cubicBezTo>
                  <a:pt x="4783" y="10365"/>
                  <a:pt x="4795" y="10289"/>
                  <a:pt x="4795" y="10214"/>
                </a:cubicBezTo>
                <a:cubicBezTo>
                  <a:pt x="4795" y="10176"/>
                  <a:pt x="4783" y="10100"/>
                  <a:pt x="4771" y="10062"/>
                </a:cubicBezTo>
                <a:lnTo>
                  <a:pt x="4456" y="9041"/>
                </a:lnTo>
                <a:close/>
                <a:moveTo>
                  <a:pt x="5976" y="10214"/>
                </a:moveTo>
                <a:cubicBezTo>
                  <a:pt x="5976" y="10289"/>
                  <a:pt x="5988" y="10365"/>
                  <a:pt x="5999" y="10403"/>
                </a:cubicBezTo>
                <a:cubicBezTo>
                  <a:pt x="6315" y="11424"/>
                  <a:pt x="6315" y="11424"/>
                  <a:pt x="6315" y="11424"/>
                </a:cubicBezTo>
                <a:cubicBezTo>
                  <a:pt x="6327" y="11462"/>
                  <a:pt x="6350" y="11500"/>
                  <a:pt x="6374" y="11500"/>
                </a:cubicBezTo>
                <a:cubicBezTo>
                  <a:pt x="6385" y="11500"/>
                  <a:pt x="6409" y="11462"/>
                  <a:pt x="6420" y="11424"/>
                </a:cubicBezTo>
                <a:cubicBezTo>
                  <a:pt x="6736" y="10403"/>
                  <a:pt x="6736" y="10403"/>
                  <a:pt x="6736" y="10403"/>
                </a:cubicBezTo>
                <a:cubicBezTo>
                  <a:pt x="6771" y="10327"/>
                  <a:pt x="6771" y="10138"/>
                  <a:pt x="6736" y="10062"/>
                </a:cubicBezTo>
                <a:cubicBezTo>
                  <a:pt x="6420" y="9041"/>
                  <a:pt x="6420" y="9041"/>
                  <a:pt x="6420" y="9041"/>
                </a:cubicBezTo>
                <a:cubicBezTo>
                  <a:pt x="6409" y="9003"/>
                  <a:pt x="6385" y="8965"/>
                  <a:pt x="6374" y="8965"/>
                </a:cubicBezTo>
                <a:cubicBezTo>
                  <a:pt x="6350" y="8965"/>
                  <a:pt x="6327" y="9003"/>
                  <a:pt x="6315" y="9041"/>
                </a:cubicBezTo>
                <a:cubicBezTo>
                  <a:pt x="5999" y="10062"/>
                  <a:pt x="5999" y="10062"/>
                  <a:pt x="5999" y="10062"/>
                </a:cubicBezTo>
                <a:cubicBezTo>
                  <a:pt x="5988" y="10100"/>
                  <a:pt x="5976" y="10176"/>
                  <a:pt x="5976" y="10214"/>
                </a:cubicBezTo>
                <a:close/>
                <a:moveTo>
                  <a:pt x="20758" y="20654"/>
                </a:moveTo>
                <a:cubicBezTo>
                  <a:pt x="20863" y="20654"/>
                  <a:pt x="20863" y="20654"/>
                  <a:pt x="20863" y="20654"/>
                </a:cubicBezTo>
                <a:cubicBezTo>
                  <a:pt x="20863" y="18422"/>
                  <a:pt x="20863" y="18422"/>
                  <a:pt x="20863" y="18422"/>
                </a:cubicBezTo>
                <a:cubicBezTo>
                  <a:pt x="20758" y="18422"/>
                  <a:pt x="20758" y="18422"/>
                  <a:pt x="20758" y="18422"/>
                </a:cubicBezTo>
                <a:lnTo>
                  <a:pt x="20758" y="20654"/>
                </a:lnTo>
                <a:close/>
                <a:moveTo>
                  <a:pt x="5438" y="12219"/>
                </a:moveTo>
                <a:cubicBezTo>
                  <a:pt x="5415" y="12105"/>
                  <a:pt x="5356" y="12105"/>
                  <a:pt x="5333" y="12219"/>
                </a:cubicBezTo>
                <a:cubicBezTo>
                  <a:pt x="5017" y="13202"/>
                  <a:pt x="5017" y="13202"/>
                  <a:pt x="5017" y="13202"/>
                </a:cubicBezTo>
                <a:cubicBezTo>
                  <a:pt x="5005" y="13278"/>
                  <a:pt x="4994" y="13316"/>
                  <a:pt x="4994" y="13391"/>
                </a:cubicBezTo>
                <a:cubicBezTo>
                  <a:pt x="4994" y="13467"/>
                  <a:pt x="5005" y="13543"/>
                  <a:pt x="5017" y="13580"/>
                </a:cubicBezTo>
                <a:cubicBezTo>
                  <a:pt x="5333" y="14564"/>
                  <a:pt x="5333" y="14564"/>
                  <a:pt x="5333" y="14564"/>
                </a:cubicBezTo>
                <a:cubicBezTo>
                  <a:pt x="5344" y="14640"/>
                  <a:pt x="5368" y="14640"/>
                  <a:pt x="5380" y="14640"/>
                </a:cubicBezTo>
                <a:cubicBezTo>
                  <a:pt x="5403" y="14640"/>
                  <a:pt x="5426" y="14640"/>
                  <a:pt x="5438" y="14564"/>
                </a:cubicBezTo>
                <a:cubicBezTo>
                  <a:pt x="5754" y="13580"/>
                  <a:pt x="5754" y="13580"/>
                  <a:pt x="5754" y="13580"/>
                </a:cubicBezTo>
                <a:cubicBezTo>
                  <a:pt x="5777" y="13467"/>
                  <a:pt x="5777" y="13316"/>
                  <a:pt x="5754" y="13202"/>
                </a:cubicBezTo>
                <a:lnTo>
                  <a:pt x="5438" y="12219"/>
                </a:lnTo>
                <a:close/>
                <a:moveTo>
                  <a:pt x="19448" y="18385"/>
                </a:moveTo>
                <a:cubicBezTo>
                  <a:pt x="19238" y="18385"/>
                  <a:pt x="19097" y="18839"/>
                  <a:pt x="19097" y="19557"/>
                </a:cubicBezTo>
                <a:cubicBezTo>
                  <a:pt x="19097" y="20238"/>
                  <a:pt x="19238" y="20730"/>
                  <a:pt x="19448" y="20730"/>
                </a:cubicBezTo>
                <a:cubicBezTo>
                  <a:pt x="19659" y="20730"/>
                  <a:pt x="19799" y="20238"/>
                  <a:pt x="19799" y="19519"/>
                </a:cubicBezTo>
                <a:cubicBezTo>
                  <a:pt x="19799" y="18839"/>
                  <a:pt x="19659" y="18385"/>
                  <a:pt x="19448" y="18385"/>
                </a:cubicBezTo>
                <a:close/>
                <a:moveTo>
                  <a:pt x="19448" y="20427"/>
                </a:moveTo>
                <a:cubicBezTo>
                  <a:pt x="19320" y="20427"/>
                  <a:pt x="19214" y="20087"/>
                  <a:pt x="19214" y="19557"/>
                </a:cubicBezTo>
                <a:cubicBezTo>
                  <a:pt x="19214" y="18952"/>
                  <a:pt x="19320" y="18649"/>
                  <a:pt x="19448" y="18649"/>
                </a:cubicBezTo>
                <a:cubicBezTo>
                  <a:pt x="19589" y="18649"/>
                  <a:pt x="19682" y="18952"/>
                  <a:pt x="19682" y="19557"/>
                </a:cubicBezTo>
                <a:cubicBezTo>
                  <a:pt x="19682" y="20087"/>
                  <a:pt x="19589" y="20427"/>
                  <a:pt x="19448" y="20427"/>
                </a:cubicBezTo>
                <a:close/>
                <a:moveTo>
                  <a:pt x="17203" y="20654"/>
                </a:moveTo>
                <a:cubicBezTo>
                  <a:pt x="17881" y="20654"/>
                  <a:pt x="17881" y="20654"/>
                  <a:pt x="17881" y="20654"/>
                </a:cubicBezTo>
                <a:cubicBezTo>
                  <a:pt x="17881" y="20314"/>
                  <a:pt x="17881" y="20314"/>
                  <a:pt x="17881" y="20314"/>
                </a:cubicBezTo>
                <a:cubicBezTo>
                  <a:pt x="17320" y="20314"/>
                  <a:pt x="17320" y="20314"/>
                  <a:pt x="17320" y="20314"/>
                </a:cubicBezTo>
                <a:cubicBezTo>
                  <a:pt x="17320" y="19179"/>
                  <a:pt x="17320" y="19179"/>
                  <a:pt x="17320" y="19179"/>
                </a:cubicBezTo>
                <a:cubicBezTo>
                  <a:pt x="17834" y="19179"/>
                  <a:pt x="17834" y="19179"/>
                  <a:pt x="17834" y="19179"/>
                </a:cubicBezTo>
                <a:cubicBezTo>
                  <a:pt x="17834" y="18876"/>
                  <a:pt x="17834" y="18876"/>
                  <a:pt x="17834" y="18876"/>
                </a:cubicBezTo>
                <a:cubicBezTo>
                  <a:pt x="17320" y="18876"/>
                  <a:pt x="17320" y="18876"/>
                  <a:pt x="17320" y="18876"/>
                </a:cubicBezTo>
                <a:cubicBezTo>
                  <a:pt x="17320" y="17817"/>
                  <a:pt x="17320" y="17817"/>
                  <a:pt x="17320" y="17817"/>
                </a:cubicBezTo>
                <a:cubicBezTo>
                  <a:pt x="17881" y="17817"/>
                  <a:pt x="17881" y="17817"/>
                  <a:pt x="17881" y="17817"/>
                </a:cubicBezTo>
                <a:cubicBezTo>
                  <a:pt x="17881" y="17477"/>
                  <a:pt x="17881" y="17477"/>
                  <a:pt x="17881" y="17477"/>
                </a:cubicBezTo>
                <a:cubicBezTo>
                  <a:pt x="17203" y="17477"/>
                  <a:pt x="17203" y="17477"/>
                  <a:pt x="17203" y="17477"/>
                </a:cubicBezTo>
                <a:lnTo>
                  <a:pt x="17203" y="20654"/>
                </a:lnTo>
                <a:close/>
                <a:moveTo>
                  <a:pt x="1228" y="10403"/>
                </a:moveTo>
                <a:cubicBezTo>
                  <a:pt x="1111" y="10025"/>
                  <a:pt x="924" y="10025"/>
                  <a:pt x="807" y="10403"/>
                </a:cubicBezTo>
                <a:cubicBezTo>
                  <a:pt x="94" y="12748"/>
                  <a:pt x="94" y="12748"/>
                  <a:pt x="94" y="12748"/>
                </a:cubicBezTo>
                <a:cubicBezTo>
                  <a:pt x="35" y="12937"/>
                  <a:pt x="0" y="13164"/>
                  <a:pt x="0" y="13429"/>
                </a:cubicBezTo>
                <a:cubicBezTo>
                  <a:pt x="0" y="13656"/>
                  <a:pt x="35" y="13921"/>
                  <a:pt x="94" y="14072"/>
                </a:cubicBezTo>
                <a:cubicBezTo>
                  <a:pt x="608" y="15737"/>
                  <a:pt x="608" y="15737"/>
                  <a:pt x="608" y="15737"/>
                </a:cubicBezTo>
                <a:cubicBezTo>
                  <a:pt x="398" y="16380"/>
                  <a:pt x="398" y="16380"/>
                  <a:pt x="398" y="16380"/>
                </a:cubicBezTo>
                <a:cubicBezTo>
                  <a:pt x="292" y="16758"/>
                  <a:pt x="292" y="17363"/>
                  <a:pt x="398" y="17742"/>
                </a:cubicBezTo>
                <a:cubicBezTo>
                  <a:pt x="456" y="17931"/>
                  <a:pt x="538" y="18006"/>
                  <a:pt x="608" y="18006"/>
                </a:cubicBezTo>
                <a:cubicBezTo>
                  <a:pt x="690" y="18006"/>
                  <a:pt x="760" y="17931"/>
                  <a:pt x="819" y="17742"/>
                </a:cubicBezTo>
                <a:cubicBezTo>
                  <a:pt x="1228" y="16418"/>
                  <a:pt x="1228" y="16418"/>
                  <a:pt x="1228" y="16418"/>
                </a:cubicBezTo>
                <a:cubicBezTo>
                  <a:pt x="1228" y="16418"/>
                  <a:pt x="1228" y="16418"/>
                  <a:pt x="1228" y="16418"/>
                </a:cubicBezTo>
                <a:cubicBezTo>
                  <a:pt x="1941" y="14072"/>
                  <a:pt x="1941" y="14072"/>
                  <a:pt x="1941" y="14072"/>
                </a:cubicBezTo>
                <a:cubicBezTo>
                  <a:pt x="2000" y="13921"/>
                  <a:pt x="2035" y="13656"/>
                  <a:pt x="2035" y="13429"/>
                </a:cubicBezTo>
                <a:cubicBezTo>
                  <a:pt x="2035" y="13164"/>
                  <a:pt x="2000" y="12937"/>
                  <a:pt x="1941" y="12748"/>
                </a:cubicBezTo>
                <a:lnTo>
                  <a:pt x="1228" y="10403"/>
                </a:lnTo>
                <a:close/>
                <a:moveTo>
                  <a:pt x="1380" y="13580"/>
                </a:moveTo>
                <a:cubicBezTo>
                  <a:pt x="1076" y="14564"/>
                  <a:pt x="1076" y="14564"/>
                  <a:pt x="1076" y="14564"/>
                </a:cubicBezTo>
                <a:cubicBezTo>
                  <a:pt x="1064" y="14602"/>
                  <a:pt x="1041" y="14640"/>
                  <a:pt x="1017" y="14640"/>
                </a:cubicBezTo>
                <a:cubicBezTo>
                  <a:pt x="994" y="14640"/>
                  <a:pt x="982" y="14602"/>
                  <a:pt x="959" y="14564"/>
                </a:cubicBezTo>
                <a:cubicBezTo>
                  <a:pt x="655" y="13580"/>
                  <a:pt x="655" y="13580"/>
                  <a:pt x="655" y="13580"/>
                </a:cubicBezTo>
                <a:cubicBezTo>
                  <a:pt x="643" y="13505"/>
                  <a:pt x="632" y="13467"/>
                  <a:pt x="632" y="13391"/>
                </a:cubicBezTo>
                <a:cubicBezTo>
                  <a:pt x="632" y="13316"/>
                  <a:pt x="643" y="13240"/>
                  <a:pt x="655" y="13202"/>
                </a:cubicBezTo>
                <a:cubicBezTo>
                  <a:pt x="959" y="12181"/>
                  <a:pt x="959" y="12181"/>
                  <a:pt x="959" y="12181"/>
                </a:cubicBezTo>
                <a:cubicBezTo>
                  <a:pt x="994" y="12105"/>
                  <a:pt x="1041" y="12105"/>
                  <a:pt x="1076" y="12181"/>
                </a:cubicBezTo>
                <a:cubicBezTo>
                  <a:pt x="1380" y="13202"/>
                  <a:pt x="1380" y="13202"/>
                  <a:pt x="1380" y="13202"/>
                </a:cubicBezTo>
                <a:cubicBezTo>
                  <a:pt x="1415" y="13316"/>
                  <a:pt x="1415" y="13467"/>
                  <a:pt x="1380" y="13580"/>
                </a:cubicBezTo>
                <a:close/>
                <a:moveTo>
                  <a:pt x="807" y="8776"/>
                </a:moveTo>
                <a:cubicBezTo>
                  <a:pt x="865" y="8965"/>
                  <a:pt x="947" y="9041"/>
                  <a:pt x="1017" y="9041"/>
                </a:cubicBezTo>
                <a:cubicBezTo>
                  <a:pt x="1099" y="9041"/>
                  <a:pt x="1169" y="8965"/>
                  <a:pt x="1228" y="8776"/>
                </a:cubicBezTo>
                <a:cubicBezTo>
                  <a:pt x="1567" y="7641"/>
                  <a:pt x="1567" y="7641"/>
                  <a:pt x="1567" y="7641"/>
                </a:cubicBezTo>
                <a:cubicBezTo>
                  <a:pt x="1626" y="7490"/>
                  <a:pt x="1661" y="7225"/>
                  <a:pt x="1661" y="6960"/>
                </a:cubicBezTo>
                <a:cubicBezTo>
                  <a:pt x="1661" y="6733"/>
                  <a:pt x="1626" y="6469"/>
                  <a:pt x="1567" y="6317"/>
                </a:cubicBezTo>
                <a:cubicBezTo>
                  <a:pt x="1228" y="5182"/>
                  <a:pt x="1228" y="5182"/>
                  <a:pt x="1228" y="5182"/>
                </a:cubicBezTo>
                <a:cubicBezTo>
                  <a:pt x="1169" y="5031"/>
                  <a:pt x="1099" y="4918"/>
                  <a:pt x="1017" y="4918"/>
                </a:cubicBezTo>
                <a:cubicBezTo>
                  <a:pt x="936" y="4918"/>
                  <a:pt x="865" y="5031"/>
                  <a:pt x="807" y="5182"/>
                </a:cubicBezTo>
                <a:cubicBezTo>
                  <a:pt x="468" y="6317"/>
                  <a:pt x="468" y="6317"/>
                  <a:pt x="468" y="6317"/>
                </a:cubicBezTo>
                <a:cubicBezTo>
                  <a:pt x="409" y="6469"/>
                  <a:pt x="386" y="6733"/>
                  <a:pt x="386" y="6960"/>
                </a:cubicBezTo>
                <a:cubicBezTo>
                  <a:pt x="386" y="7225"/>
                  <a:pt x="409" y="7490"/>
                  <a:pt x="468" y="7641"/>
                </a:cubicBezTo>
                <a:lnTo>
                  <a:pt x="807" y="8776"/>
                </a:lnTo>
                <a:close/>
                <a:moveTo>
                  <a:pt x="21600" y="10630"/>
                </a:moveTo>
                <a:cubicBezTo>
                  <a:pt x="21600" y="7566"/>
                  <a:pt x="20711" y="7036"/>
                  <a:pt x="19986" y="6431"/>
                </a:cubicBezTo>
                <a:cubicBezTo>
                  <a:pt x="19401" y="5977"/>
                  <a:pt x="18828" y="5561"/>
                  <a:pt x="18828" y="3896"/>
                </a:cubicBezTo>
                <a:cubicBezTo>
                  <a:pt x="18828" y="2610"/>
                  <a:pt x="19226" y="1475"/>
                  <a:pt x="19881" y="1475"/>
                </a:cubicBezTo>
                <a:cubicBezTo>
                  <a:pt x="20512" y="1475"/>
                  <a:pt x="21004" y="2156"/>
                  <a:pt x="21308" y="3064"/>
                </a:cubicBezTo>
                <a:cubicBezTo>
                  <a:pt x="21436" y="3064"/>
                  <a:pt x="21436" y="3064"/>
                  <a:pt x="21436" y="3064"/>
                </a:cubicBezTo>
                <a:cubicBezTo>
                  <a:pt x="21436" y="1551"/>
                  <a:pt x="21436" y="1551"/>
                  <a:pt x="21436" y="1551"/>
                </a:cubicBezTo>
                <a:cubicBezTo>
                  <a:pt x="21191" y="794"/>
                  <a:pt x="20629" y="0"/>
                  <a:pt x="19998" y="0"/>
                </a:cubicBezTo>
                <a:cubicBezTo>
                  <a:pt x="18934" y="0"/>
                  <a:pt x="18302" y="1740"/>
                  <a:pt x="18302" y="3934"/>
                </a:cubicBezTo>
                <a:cubicBezTo>
                  <a:pt x="18302" y="6923"/>
                  <a:pt x="19191" y="7414"/>
                  <a:pt x="19916" y="7982"/>
                </a:cubicBezTo>
                <a:cubicBezTo>
                  <a:pt x="20512" y="8436"/>
                  <a:pt x="21085" y="8927"/>
                  <a:pt x="21085" y="10592"/>
                </a:cubicBezTo>
                <a:cubicBezTo>
                  <a:pt x="21085" y="11613"/>
                  <a:pt x="20723" y="12899"/>
                  <a:pt x="20021" y="12899"/>
                </a:cubicBezTo>
                <a:cubicBezTo>
                  <a:pt x="19472" y="12899"/>
                  <a:pt x="18782" y="11916"/>
                  <a:pt x="18384" y="10554"/>
                </a:cubicBezTo>
                <a:cubicBezTo>
                  <a:pt x="18255" y="10554"/>
                  <a:pt x="18255" y="10554"/>
                  <a:pt x="18255" y="10554"/>
                </a:cubicBezTo>
                <a:cubicBezTo>
                  <a:pt x="18255" y="12521"/>
                  <a:pt x="18255" y="12521"/>
                  <a:pt x="18255" y="12521"/>
                </a:cubicBezTo>
                <a:cubicBezTo>
                  <a:pt x="18782" y="13807"/>
                  <a:pt x="19320" y="14375"/>
                  <a:pt x="20021" y="14375"/>
                </a:cubicBezTo>
                <a:cubicBezTo>
                  <a:pt x="21015" y="14375"/>
                  <a:pt x="21600" y="12635"/>
                  <a:pt x="21600" y="10630"/>
                </a:cubicBezTo>
                <a:close/>
                <a:moveTo>
                  <a:pt x="21296" y="18385"/>
                </a:moveTo>
                <a:cubicBezTo>
                  <a:pt x="21191" y="18385"/>
                  <a:pt x="21109" y="18498"/>
                  <a:pt x="21050" y="18649"/>
                </a:cubicBezTo>
                <a:cubicBezTo>
                  <a:pt x="21050" y="18990"/>
                  <a:pt x="21050" y="18990"/>
                  <a:pt x="21050" y="18990"/>
                </a:cubicBezTo>
                <a:cubicBezTo>
                  <a:pt x="21074" y="18990"/>
                  <a:pt x="21074" y="18990"/>
                  <a:pt x="21074" y="18990"/>
                </a:cubicBezTo>
                <a:cubicBezTo>
                  <a:pt x="21132" y="18801"/>
                  <a:pt x="21191" y="18687"/>
                  <a:pt x="21296" y="18687"/>
                </a:cubicBezTo>
                <a:cubicBezTo>
                  <a:pt x="21389" y="18687"/>
                  <a:pt x="21460" y="18876"/>
                  <a:pt x="21483" y="19103"/>
                </a:cubicBezTo>
                <a:cubicBezTo>
                  <a:pt x="21471" y="19179"/>
                  <a:pt x="21471" y="19179"/>
                  <a:pt x="21471" y="19179"/>
                </a:cubicBezTo>
                <a:cubicBezTo>
                  <a:pt x="21425" y="19179"/>
                  <a:pt x="21319" y="19255"/>
                  <a:pt x="21273" y="19292"/>
                </a:cubicBezTo>
                <a:cubicBezTo>
                  <a:pt x="21109" y="19406"/>
                  <a:pt x="21004" y="19595"/>
                  <a:pt x="21004" y="20049"/>
                </a:cubicBezTo>
                <a:cubicBezTo>
                  <a:pt x="21004" y="20427"/>
                  <a:pt x="21097" y="20730"/>
                  <a:pt x="21237" y="20730"/>
                </a:cubicBezTo>
                <a:cubicBezTo>
                  <a:pt x="21331" y="20730"/>
                  <a:pt x="21413" y="20616"/>
                  <a:pt x="21471" y="20389"/>
                </a:cubicBezTo>
                <a:cubicBezTo>
                  <a:pt x="21483" y="20389"/>
                  <a:pt x="21483" y="20389"/>
                  <a:pt x="21483" y="20389"/>
                </a:cubicBezTo>
                <a:cubicBezTo>
                  <a:pt x="21483" y="20654"/>
                  <a:pt x="21483" y="20654"/>
                  <a:pt x="21483" y="20654"/>
                </a:cubicBezTo>
                <a:cubicBezTo>
                  <a:pt x="21588" y="20654"/>
                  <a:pt x="21588" y="20654"/>
                  <a:pt x="21588" y="20654"/>
                </a:cubicBezTo>
                <a:cubicBezTo>
                  <a:pt x="21588" y="20163"/>
                  <a:pt x="21588" y="19746"/>
                  <a:pt x="21588" y="19255"/>
                </a:cubicBezTo>
                <a:cubicBezTo>
                  <a:pt x="21588" y="18725"/>
                  <a:pt x="21483" y="18385"/>
                  <a:pt x="21296" y="18385"/>
                </a:cubicBezTo>
                <a:close/>
                <a:moveTo>
                  <a:pt x="21483" y="19973"/>
                </a:moveTo>
                <a:cubicBezTo>
                  <a:pt x="21483" y="19936"/>
                  <a:pt x="21483" y="19936"/>
                  <a:pt x="21483" y="19936"/>
                </a:cubicBezTo>
                <a:cubicBezTo>
                  <a:pt x="21483" y="20276"/>
                  <a:pt x="21354" y="20389"/>
                  <a:pt x="21284" y="20389"/>
                </a:cubicBezTo>
                <a:cubicBezTo>
                  <a:pt x="21179" y="20389"/>
                  <a:pt x="21109" y="20276"/>
                  <a:pt x="21109" y="20049"/>
                </a:cubicBezTo>
                <a:cubicBezTo>
                  <a:pt x="21109" y="19784"/>
                  <a:pt x="21167" y="19671"/>
                  <a:pt x="21308" y="19595"/>
                </a:cubicBezTo>
                <a:cubicBezTo>
                  <a:pt x="21343" y="19557"/>
                  <a:pt x="21425" y="19519"/>
                  <a:pt x="21483" y="19482"/>
                </a:cubicBezTo>
                <a:lnTo>
                  <a:pt x="21483" y="19973"/>
                </a:lnTo>
                <a:close/>
                <a:moveTo>
                  <a:pt x="20758" y="17855"/>
                </a:moveTo>
                <a:cubicBezTo>
                  <a:pt x="20863" y="17855"/>
                  <a:pt x="20863" y="17855"/>
                  <a:pt x="20863" y="17855"/>
                </a:cubicBezTo>
                <a:cubicBezTo>
                  <a:pt x="20863" y="17401"/>
                  <a:pt x="20863" y="17401"/>
                  <a:pt x="20863" y="17401"/>
                </a:cubicBezTo>
                <a:cubicBezTo>
                  <a:pt x="20758" y="17401"/>
                  <a:pt x="20758" y="17401"/>
                  <a:pt x="20758" y="17401"/>
                </a:cubicBezTo>
                <a:lnTo>
                  <a:pt x="20758" y="17855"/>
                </a:lnTo>
                <a:close/>
                <a:moveTo>
                  <a:pt x="5333" y="8209"/>
                </a:moveTo>
                <a:cubicBezTo>
                  <a:pt x="5344" y="8247"/>
                  <a:pt x="5368" y="8284"/>
                  <a:pt x="5380" y="8284"/>
                </a:cubicBezTo>
                <a:cubicBezTo>
                  <a:pt x="5403" y="8284"/>
                  <a:pt x="5426" y="8247"/>
                  <a:pt x="5438" y="8209"/>
                </a:cubicBezTo>
                <a:cubicBezTo>
                  <a:pt x="5754" y="7225"/>
                  <a:pt x="5754" y="7225"/>
                  <a:pt x="5754" y="7225"/>
                </a:cubicBezTo>
                <a:cubicBezTo>
                  <a:pt x="5777" y="7112"/>
                  <a:pt x="5777" y="6960"/>
                  <a:pt x="5754" y="6847"/>
                </a:cubicBezTo>
                <a:cubicBezTo>
                  <a:pt x="5438" y="5863"/>
                  <a:pt x="5438" y="5863"/>
                  <a:pt x="5438" y="5863"/>
                </a:cubicBezTo>
                <a:cubicBezTo>
                  <a:pt x="5426" y="5788"/>
                  <a:pt x="5403" y="5788"/>
                  <a:pt x="5380" y="5788"/>
                </a:cubicBezTo>
                <a:cubicBezTo>
                  <a:pt x="5368" y="5788"/>
                  <a:pt x="5344" y="5788"/>
                  <a:pt x="5333" y="5863"/>
                </a:cubicBezTo>
                <a:cubicBezTo>
                  <a:pt x="5017" y="6847"/>
                  <a:pt x="5017" y="6847"/>
                  <a:pt x="5017" y="6847"/>
                </a:cubicBezTo>
                <a:cubicBezTo>
                  <a:pt x="5005" y="6885"/>
                  <a:pt x="4994" y="6960"/>
                  <a:pt x="4994" y="7036"/>
                </a:cubicBezTo>
                <a:cubicBezTo>
                  <a:pt x="4994" y="7112"/>
                  <a:pt x="5005" y="7150"/>
                  <a:pt x="5017" y="7225"/>
                </a:cubicBezTo>
                <a:lnTo>
                  <a:pt x="5333" y="8209"/>
                </a:lnTo>
                <a:close/>
                <a:moveTo>
                  <a:pt x="20314" y="18385"/>
                </a:moveTo>
                <a:cubicBezTo>
                  <a:pt x="20220" y="18385"/>
                  <a:pt x="20126" y="18498"/>
                  <a:pt x="20080" y="18801"/>
                </a:cubicBezTo>
                <a:cubicBezTo>
                  <a:pt x="20056" y="18801"/>
                  <a:pt x="20056" y="18801"/>
                  <a:pt x="20056" y="18801"/>
                </a:cubicBezTo>
                <a:cubicBezTo>
                  <a:pt x="20056" y="18422"/>
                  <a:pt x="20056" y="18422"/>
                  <a:pt x="20056" y="18422"/>
                </a:cubicBezTo>
                <a:cubicBezTo>
                  <a:pt x="19963" y="18422"/>
                  <a:pt x="19963" y="18422"/>
                  <a:pt x="19963" y="18422"/>
                </a:cubicBezTo>
                <a:cubicBezTo>
                  <a:pt x="19963" y="20654"/>
                  <a:pt x="19963" y="20654"/>
                  <a:pt x="19963" y="20654"/>
                </a:cubicBezTo>
                <a:cubicBezTo>
                  <a:pt x="20068" y="20654"/>
                  <a:pt x="20068" y="20654"/>
                  <a:pt x="20068" y="20654"/>
                </a:cubicBezTo>
                <a:cubicBezTo>
                  <a:pt x="20068" y="19217"/>
                  <a:pt x="20068" y="19217"/>
                  <a:pt x="20068" y="19217"/>
                </a:cubicBezTo>
                <a:cubicBezTo>
                  <a:pt x="20068" y="18914"/>
                  <a:pt x="20197" y="18687"/>
                  <a:pt x="20279" y="18687"/>
                </a:cubicBezTo>
                <a:cubicBezTo>
                  <a:pt x="20384" y="18687"/>
                  <a:pt x="20466" y="18876"/>
                  <a:pt x="20466" y="19255"/>
                </a:cubicBezTo>
                <a:cubicBezTo>
                  <a:pt x="20466" y="20654"/>
                  <a:pt x="20466" y="20654"/>
                  <a:pt x="20466" y="20654"/>
                </a:cubicBezTo>
                <a:cubicBezTo>
                  <a:pt x="20571" y="20654"/>
                  <a:pt x="20571" y="20654"/>
                  <a:pt x="20571" y="20654"/>
                </a:cubicBezTo>
                <a:cubicBezTo>
                  <a:pt x="20571" y="19217"/>
                  <a:pt x="20571" y="19217"/>
                  <a:pt x="20571" y="19217"/>
                </a:cubicBezTo>
                <a:cubicBezTo>
                  <a:pt x="20571" y="18649"/>
                  <a:pt x="20466" y="18385"/>
                  <a:pt x="20314" y="18385"/>
                </a:cubicBezTo>
                <a:close/>
                <a:moveTo>
                  <a:pt x="14852" y="18801"/>
                </a:moveTo>
                <a:cubicBezTo>
                  <a:pt x="14829" y="18801"/>
                  <a:pt x="14829" y="18801"/>
                  <a:pt x="14829" y="18801"/>
                </a:cubicBezTo>
                <a:cubicBezTo>
                  <a:pt x="14829" y="18422"/>
                  <a:pt x="14829" y="18422"/>
                  <a:pt x="14829" y="18422"/>
                </a:cubicBezTo>
                <a:cubicBezTo>
                  <a:pt x="14724" y="18422"/>
                  <a:pt x="14724" y="18422"/>
                  <a:pt x="14724" y="18422"/>
                </a:cubicBezTo>
                <a:cubicBezTo>
                  <a:pt x="14724" y="20654"/>
                  <a:pt x="14724" y="20654"/>
                  <a:pt x="14724" y="20654"/>
                </a:cubicBezTo>
                <a:cubicBezTo>
                  <a:pt x="14840" y="20654"/>
                  <a:pt x="14840" y="20654"/>
                  <a:pt x="14840" y="20654"/>
                </a:cubicBezTo>
                <a:cubicBezTo>
                  <a:pt x="14840" y="19368"/>
                  <a:pt x="14840" y="19368"/>
                  <a:pt x="14840" y="19368"/>
                </a:cubicBezTo>
                <a:cubicBezTo>
                  <a:pt x="14840" y="18990"/>
                  <a:pt x="14922" y="18725"/>
                  <a:pt x="15004" y="18725"/>
                </a:cubicBezTo>
                <a:cubicBezTo>
                  <a:pt x="15098" y="18725"/>
                  <a:pt x="15098" y="18725"/>
                  <a:pt x="15098" y="18725"/>
                </a:cubicBezTo>
                <a:cubicBezTo>
                  <a:pt x="15098" y="18385"/>
                  <a:pt x="15098" y="18385"/>
                  <a:pt x="15098" y="18385"/>
                </a:cubicBezTo>
                <a:cubicBezTo>
                  <a:pt x="15004" y="18385"/>
                  <a:pt x="15004" y="18385"/>
                  <a:pt x="15004" y="18385"/>
                </a:cubicBezTo>
                <a:cubicBezTo>
                  <a:pt x="14922" y="18385"/>
                  <a:pt x="14876" y="18536"/>
                  <a:pt x="14852" y="18801"/>
                </a:cubicBezTo>
                <a:close/>
                <a:moveTo>
                  <a:pt x="15226" y="20654"/>
                </a:moveTo>
                <a:cubicBezTo>
                  <a:pt x="15332" y="20654"/>
                  <a:pt x="15332" y="20654"/>
                  <a:pt x="15332" y="20654"/>
                </a:cubicBezTo>
                <a:cubicBezTo>
                  <a:pt x="15332" y="18422"/>
                  <a:pt x="15332" y="18422"/>
                  <a:pt x="15332" y="18422"/>
                </a:cubicBezTo>
                <a:cubicBezTo>
                  <a:pt x="15226" y="18422"/>
                  <a:pt x="15226" y="18422"/>
                  <a:pt x="15226" y="18422"/>
                </a:cubicBezTo>
                <a:lnTo>
                  <a:pt x="15226" y="20654"/>
                </a:lnTo>
                <a:close/>
                <a:moveTo>
                  <a:pt x="15554" y="189"/>
                </a:moveTo>
                <a:cubicBezTo>
                  <a:pt x="13987" y="13656"/>
                  <a:pt x="13987" y="13656"/>
                  <a:pt x="13987" y="13656"/>
                </a:cubicBezTo>
                <a:cubicBezTo>
                  <a:pt x="13987" y="14110"/>
                  <a:pt x="13987" y="14110"/>
                  <a:pt x="13987" y="14110"/>
                </a:cubicBezTo>
                <a:cubicBezTo>
                  <a:pt x="14443" y="14110"/>
                  <a:pt x="14443" y="14110"/>
                  <a:pt x="14443" y="14110"/>
                </a:cubicBezTo>
                <a:cubicBezTo>
                  <a:pt x="15016" y="9154"/>
                  <a:pt x="15016" y="9154"/>
                  <a:pt x="15016" y="9154"/>
                </a:cubicBezTo>
                <a:cubicBezTo>
                  <a:pt x="16864" y="9154"/>
                  <a:pt x="16864" y="9154"/>
                  <a:pt x="16864" y="9154"/>
                </a:cubicBezTo>
                <a:cubicBezTo>
                  <a:pt x="17460" y="14110"/>
                  <a:pt x="17460" y="14110"/>
                  <a:pt x="17460" y="14110"/>
                </a:cubicBezTo>
                <a:cubicBezTo>
                  <a:pt x="17963" y="14110"/>
                  <a:pt x="17963" y="14110"/>
                  <a:pt x="17963" y="14110"/>
                </a:cubicBezTo>
                <a:cubicBezTo>
                  <a:pt x="17963" y="13656"/>
                  <a:pt x="17963" y="13656"/>
                  <a:pt x="17963" y="13656"/>
                </a:cubicBezTo>
                <a:cubicBezTo>
                  <a:pt x="16349" y="189"/>
                  <a:pt x="16349" y="189"/>
                  <a:pt x="16349" y="189"/>
                </a:cubicBezTo>
                <a:lnTo>
                  <a:pt x="15554" y="189"/>
                </a:lnTo>
                <a:close/>
                <a:moveTo>
                  <a:pt x="15180" y="7755"/>
                </a:moveTo>
                <a:cubicBezTo>
                  <a:pt x="15823" y="2194"/>
                  <a:pt x="15823" y="2194"/>
                  <a:pt x="15823" y="2194"/>
                </a:cubicBezTo>
                <a:cubicBezTo>
                  <a:pt x="15916" y="1324"/>
                  <a:pt x="15916" y="1324"/>
                  <a:pt x="15916" y="1324"/>
                </a:cubicBezTo>
                <a:cubicBezTo>
                  <a:pt x="15940" y="1324"/>
                  <a:pt x="15940" y="1324"/>
                  <a:pt x="15940" y="1324"/>
                </a:cubicBezTo>
                <a:cubicBezTo>
                  <a:pt x="16033" y="2194"/>
                  <a:pt x="16033" y="2194"/>
                  <a:pt x="16033" y="2194"/>
                </a:cubicBezTo>
                <a:cubicBezTo>
                  <a:pt x="16688" y="7755"/>
                  <a:pt x="16688" y="7755"/>
                  <a:pt x="16688" y="7755"/>
                </a:cubicBezTo>
                <a:lnTo>
                  <a:pt x="15180" y="7755"/>
                </a:lnTo>
                <a:close/>
                <a:moveTo>
                  <a:pt x="14232" y="18385"/>
                </a:moveTo>
                <a:cubicBezTo>
                  <a:pt x="14151" y="18385"/>
                  <a:pt x="14069" y="18498"/>
                  <a:pt x="14034" y="18687"/>
                </a:cubicBezTo>
                <a:cubicBezTo>
                  <a:pt x="14022" y="18687"/>
                  <a:pt x="14022" y="18687"/>
                  <a:pt x="14022" y="18687"/>
                </a:cubicBezTo>
                <a:cubicBezTo>
                  <a:pt x="14022" y="18422"/>
                  <a:pt x="14022" y="18422"/>
                  <a:pt x="14022" y="18422"/>
                </a:cubicBezTo>
                <a:cubicBezTo>
                  <a:pt x="13905" y="18422"/>
                  <a:pt x="13905" y="18422"/>
                  <a:pt x="13905" y="18422"/>
                </a:cubicBezTo>
                <a:cubicBezTo>
                  <a:pt x="13905" y="21600"/>
                  <a:pt x="13905" y="21600"/>
                  <a:pt x="13905" y="21600"/>
                </a:cubicBezTo>
                <a:cubicBezTo>
                  <a:pt x="14010" y="21600"/>
                  <a:pt x="14010" y="21600"/>
                  <a:pt x="14010" y="21600"/>
                </a:cubicBezTo>
                <a:cubicBezTo>
                  <a:pt x="14010" y="20352"/>
                  <a:pt x="14010" y="20352"/>
                  <a:pt x="14010" y="20352"/>
                </a:cubicBezTo>
                <a:cubicBezTo>
                  <a:pt x="14034" y="20352"/>
                  <a:pt x="14034" y="20352"/>
                  <a:pt x="14034" y="20352"/>
                </a:cubicBezTo>
                <a:cubicBezTo>
                  <a:pt x="14057" y="20579"/>
                  <a:pt x="14162" y="20692"/>
                  <a:pt x="14232" y="20692"/>
                </a:cubicBezTo>
                <a:cubicBezTo>
                  <a:pt x="14419" y="20692"/>
                  <a:pt x="14572" y="20238"/>
                  <a:pt x="14572" y="19482"/>
                </a:cubicBezTo>
                <a:cubicBezTo>
                  <a:pt x="14572" y="18801"/>
                  <a:pt x="14443" y="18385"/>
                  <a:pt x="14232" y="18385"/>
                </a:cubicBezTo>
                <a:close/>
                <a:moveTo>
                  <a:pt x="14221" y="20389"/>
                </a:moveTo>
                <a:cubicBezTo>
                  <a:pt x="14115" y="20389"/>
                  <a:pt x="14022" y="20200"/>
                  <a:pt x="14010" y="19936"/>
                </a:cubicBezTo>
                <a:cubicBezTo>
                  <a:pt x="14010" y="19292"/>
                  <a:pt x="14010" y="19292"/>
                  <a:pt x="14010" y="19292"/>
                </a:cubicBezTo>
                <a:cubicBezTo>
                  <a:pt x="14022" y="18914"/>
                  <a:pt x="14115" y="18687"/>
                  <a:pt x="14221" y="18687"/>
                </a:cubicBezTo>
                <a:cubicBezTo>
                  <a:pt x="14361" y="18687"/>
                  <a:pt x="14466" y="18990"/>
                  <a:pt x="14466" y="19519"/>
                </a:cubicBezTo>
                <a:cubicBezTo>
                  <a:pt x="14466" y="20087"/>
                  <a:pt x="14349" y="20389"/>
                  <a:pt x="14221" y="20389"/>
                </a:cubicBezTo>
                <a:close/>
                <a:moveTo>
                  <a:pt x="15226" y="17855"/>
                </a:moveTo>
                <a:cubicBezTo>
                  <a:pt x="15332" y="17855"/>
                  <a:pt x="15332" y="17855"/>
                  <a:pt x="15332" y="17855"/>
                </a:cubicBezTo>
                <a:cubicBezTo>
                  <a:pt x="15332" y="17401"/>
                  <a:pt x="15332" y="17401"/>
                  <a:pt x="15332" y="17401"/>
                </a:cubicBezTo>
                <a:cubicBezTo>
                  <a:pt x="15226" y="17401"/>
                  <a:pt x="15226" y="17401"/>
                  <a:pt x="15226" y="17401"/>
                </a:cubicBezTo>
                <a:lnTo>
                  <a:pt x="15226" y="17855"/>
                </a:lnTo>
                <a:close/>
                <a:moveTo>
                  <a:pt x="16794" y="19557"/>
                </a:moveTo>
                <a:cubicBezTo>
                  <a:pt x="16794" y="18876"/>
                  <a:pt x="16700" y="18385"/>
                  <a:pt x="16466" y="18385"/>
                </a:cubicBezTo>
                <a:cubicBezTo>
                  <a:pt x="16256" y="18385"/>
                  <a:pt x="16139" y="18876"/>
                  <a:pt x="16139" y="19519"/>
                </a:cubicBezTo>
                <a:cubicBezTo>
                  <a:pt x="16139" y="20314"/>
                  <a:pt x="16267" y="20730"/>
                  <a:pt x="16513" y="20730"/>
                </a:cubicBezTo>
                <a:cubicBezTo>
                  <a:pt x="16583" y="20730"/>
                  <a:pt x="16688" y="20654"/>
                  <a:pt x="16758" y="20427"/>
                </a:cubicBezTo>
                <a:cubicBezTo>
                  <a:pt x="16758" y="20163"/>
                  <a:pt x="16758" y="20163"/>
                  <a:pt x="16758" y="20163"/>
                </a:cubicBezTo>
                <a:cubicBezTo>
                  <a:pt x="16735" y="20163"/>
                  <a:pt x="16735" y="20163"/>
                  <a:pt x="16735" y="20163"/>
                </a:cubicBezTo>
                <a:cubicBezTo>
                  <a:pt x="16665" y="20314"/>
                  <a:pt x="16583" y="20389"/>
                  <a:pt x="16513" y="20389"/>
                </a:cubicBezTo>
                <a:cubicBezTo>
                  <a:pt x="16384" y="20389"/>
                  <a:pt x="16314" y="20238"/>
                  <a:pt x="16267" y="19936"/>
                </a:cubicBezTo>
                <a:cubicBezTo>
                  <a:pt x="16256" y="19860"/>
                  <a:pt x="16256" y="19746"/>
                  <a:pt x="16256" y="19595"/>
                </a:cubicBezTo>
                <a:cubicBezTo>
                  <a:pt x="16256" y="19557"/>
                  <a:pt x="16256" y="19557"/>
                  <a:pt x="16256" y="19557"/>
                </a:cubicBezTo>
                <a:lnTo>
                  <a:pt x="16794" y="19557"/>
                </a:lnTo>
                <a:close/>
                <a:moveTo>
                  <a:pt x="16466" y="18649"/>
                </a:moveTo>
                <a:cubicBezTo>
                  <a:pt x="16595" y="18649"/>
                  <a:pt x="16665" y="18914"/>
                  <a:pt x="16677" y="19292"/>
                </a:cubicBezTo>
                <a:cubicBezTo>
                  <a:pt x="16256" y="19292"/>
                  <a:pt x="16256" y="19292"/>
                  <a:pt x="16256" y="19292"/>
                </a:cubicBezTo>
                <a:cubicBezTo>
                  <a:pt x="16279" y="18914"/>
                  <a:pt x="16337" y="18649"/>
                  <a:pt x="16466" y="18649"/>
                </a:cubicBezTo>
                <a:close/>
                <a:moveTo>
                  <a:pt x="15612" y="18952"/>
                </a:moveTo>
                <a:cubicBezTo>
                  <a:pt x="15612" y="18763"/>
                  <a:pt x="15671" y="18649"/>
                  <a:pt x="15788" y="18649"/>
                </a:cubicBezTo>
                <a:cubicBezTo>
                  <a:pt x="15881" y="18649"/>
                  <a:pt x="15951" y="18839"/>
                  <a:pt x="15975" y="18914"/>
                </a:cubicBezTo>
                <a:cubicBezTo>
                  <a:pt x="15998" y="18914"/>
                  <a:pt x="15998" y="18914"/>
                  <a:pt x="15998" y="18914"/>
                </a:cubicBezTo>
                <a:cubicBezTo>
                  <a:pt x="15998" y="18574"/>
                  <a:pt x="15998" y="18574"/>
                  <a:pt x="15998" y="18574"/>
                </a:cubicBezTo>
                <a:cubicBezTo>
                  <a:pt x="15963" y="18498"/>
                  <a:pt x="15893" y="18385"/>
                  <a:pt x="15788" y="18385"/>
                </a:cubicBezTo>
                <a:cubicBezTo>
                  <a:pt x="15601" y="18385"/>
                  <a:pt x="15507" y="18649"/>
                  <a:pt x="15507" y="19028"/>
                </a:cubicBezTo>
                <a:cubicBezTo>
                  <a:pt x="15507" y="19784"/>
                  <a:pt x="15928" y="19633"/>
                  <a:pt x="15928" y="20087"/>
                </a:cubicBezTo>
                <a:cubicBezTo>
                  <a:pt x="15928" y="20314"/>
                  <a:pt x="15881" y="20427"/>
                  <a:pt x="15764" y="20427"/>
                </a:cubicBezTo>
                <a:cubicBezTo>
                  <a:pt x="15683" y="20427"/>
                  <a:pt x="15577" y="20276"/>
                  <a:pt x="15542" y="20125"/>
                </a:cubicBezTo>
                <a:cubicBezTo>
                  <a:pt x="15507" y="20125"/>
                  <a:pt x="15507" y="20125"/>
                  <a:pt x="15507" y="20125"/>
                </a:cubicBezTo>
                <a:cubicBezTo>
                  <a:pt x="15507" y="20465"/>
                  <a:pt x="15507" y="20465"/>
                  <a:pt x="15507" y="20465"/>
                </a:cubicBezTo>
                <a:cubicBezTo>
                  <a:pt x="15566" y="20616"/>
                  <a:pt x="15659" y="20730"/>
                  <a:pt x="15764" y="20730"/>
                </a:cubicBezTo>
                <a:cubicBezTo>
                  <a:pt x="15963" y="20730"/>
                  <a:pt x="16045" y="20465"/>
                  <a:pt x="16045" y="20087"/>
                </a:cubicBezTo>
                <a:cubicBezTo>
                  <a:pt x="16045" y="19292"/>
                  <a:pt x="15612" y="19519"/>
                  <a:pt x="15612" y="18952"/>
                </a:cubicBezTo>
                <a:close/>
                <a:moveTo>
                  <a:pt x="10666" y="20654"/>
                </a:moveTo>
                <a:cubicBezTo>
                  <a:pt x="11332" y="20654"/>
                  <a:pt x="11332" y="20654"/>
                  <a:pt x="11332" y="20654"/>
                </a:cubicBezTo>
                <a:cubicBezTo>
                  <a:pt x="11332" y="20314"/>
                  <a:pt x="11332" y="20314"/>
                  <a:pt x="11332" y="20314"/>
                </a:cubicBezTo>
                <a:cubicBezTo>
                  <a:pt x="10771" y="20314"/>
                  <a:pt x="10771" y="20314"/>
                  <a:pt x="10771" y="20314"/>
                </a:cubicBezTo>
                <a:cubicBezTo>
                  <a:pt x="10771" y="19179"/>
                  <a:pt x="10771" y="19179"/>
                  <a:pt x="10771" y="19179"/>
                </a:cubicBezTo>
                <a:cubicBezTo>
                  <a:pt x="11285" y="19179"/>
                  <a:pt x="11285" y="19179"/>
                  <a:pt x="11285" y="19179"/>
                </a:cubicBezTo>
                <a:cubicBezTo>
                  <a:pt x="11285" y="18876"/>
                  <a:pt x="11285" y="18876"/>
                  <a:pt x="11285" y="18876"/>
                </a:cubicBezTo>
                <a:cubicBezTo>
                  <a:pt x="10771" y="18876"/>
                  <a:pt x="10771" y="18876"/>
                  <a:pt x="10771" y="18876"/>
                </a:cubicBezTo>
                <a:cubicBezTo>
                  <a:pt x="10771" y="17817"/>
                  <a:pt x="10771" y="17817"/>
                  <a:pt x="10771" y="17817"/>
                </a:cubicBezTo>
                <a:cubicBezTo>
                  <a:pt x="11332" y="17817"/>
                  <a:pt x="11332" y="17817"/>
                  <a:pt x="11332" y="17817"/>
                </a:cubicBezTo>
                <a:cubicBezTo>
                  <a:pt x="11332" y="17477"/>
                  <a:pt x="11332" y="17477"/>
                  <a:pt x="11332" y="17477"/>
                </a:cubicBezTo>
                <a:cubicBezTo>
                  <a:pt x="10666" y="17477"/>
                  <a:pt x="10666" y="17477"/>
                  <a:pt x="10666" y="17477"/>
                </a:cubicBezTo>
                <a:lnTo>
                  <a:pt x="10666" y="20654"/>
                </a:lnTo>
                <a:close/>
                <a:moveTo>
                  <a:pt x="13554" y="18801"/>
                </a:moveTo>
                <a:cubicBezTo>
                  <a:pt x="13542" y="18801"/>
                  <a:pt x="13542" y="18801"/>
                  <a:pt x="13542" y="18801"/>
                </a:cubicBezTo>
                <a:cubicBezTo>
                  <a:pt x="13542" y="18422"/>
                  <a:pt x="13542" y="18422"/>
                  <a:pt x="13542" y="18422"/>
                </a:cubicBezTo>
                <a:cubicBezTo>
                  <a:pt x="13425" y="18422"/>
                  <a:pt x="13425" y="18422"/>
                  <a:pt x="13425" y="18422"/>
                </a:cubicBezTo>
                <a:cubicBezTo>
                  <a:pt x="13425" y="20654"/>
                  <a:pt x="13425" y="20654"/>
                  <a:pt x="13425" y="20654"/>
                </a:cubicBezTo>
                <a:cubicBezTo>
                  <a:pt x="13542" y="20654"/>
                  <a:pt x="13542" y="20654"/>
                  <a:pt x="13542" y="20654"/>
                </a:cubicBezTo>
                <a:cubicBezTo>
                  <a:pt x="13542" y="19368"/>
                  <a:pt x="13542" y="19368"/>
                  <a:pt x="13542" y="19368"/>
                </a:cubicBezTo>
                <a:cubicBezTo>
                  <a:pt x="13554" y="18990"/>
                  <a:pt x="13624" y="18725"/>
                  <a:pt x="13706" y="18725"/>
                </a:cubicBezTo>
                <a:cubicBezTo>
                  <a:pt x="13800" y="18725"/>
                  <a:pt x="13800" y="18725"/>
                  <a:pt x="13800" y="18725"/>
                </a:cubicBezTo>
                <a:cubicBezTo>
                  <a:pt x="13800" y="18385"/>
                  <a:pt x="13800" y="18385"/>
                  <a:pt x="13800" y="18385"/>
                </a:cubicBezTo>
                <a:cubicBezTo>
                  <a:pt x="13706" y="18385"/>
                  <a:pt x="13706" y="18385"/>
                  <a:pt x="13706" y="18385"/>
                </a:cubicBezTo>
                <a:cubicBezTo>
                  <a:pt x="13624" y="18385"/>
                  <a:pt x="13577" y="18536"/>
                  <a:pt x="13554" y="18801"/>
                </a:cubicBezTo>
                <a:close/>
                <a:moveTo>
                  <a:pt x="8970" y="757"/>
                </a:moveTo>
                <a:cubicBezTo>
                  <a:pt x="8923" y="416"/>
                  <a:pt x="8818" y="189"/>
                  <a:pt x="8701" y="189"/>
                </a:cubicBezTo>
                <a:cubicBezTo>
                  <a:pt x="4865" y="189"/>
                  <a:pt x="4865" y="189"/>
                  <a:pt x="4865" y="189"/>
                </a:cubicBezTo>
                <a:cubicBezTo>
                  <a:pt x="4783" y="189"/>
                  <a:pt x="4713" y="303"/>
                  <a:pt x="4654" y="454"/>
                </a:cubicBezTo>
                <a:cubicBezTo>
                  <a:pt x="2164" y="8511"/>
                  <a:pt x="2164" y="8511"/>
                  <a:pt x="2164" y="8511"/>
                </a:cubicBezTo>
                <a:cubicBezTo>
                  <a:pt x="2058" y="8890"/>
                  <a:pt x="2058" y="9457"/>
                  <a:pt x="2164" y="9835"/>
                </a:cubicBezTo>
                <a:cubicBezTo>
                  <a:pt x="3006" y="12559"/>
                  <a:pt x="3006" y="12559"/>
                  <a:pt x="3006" y="12559"/>
                </a:cubicBezTo>
                <a:cubicBezTo>
                  <a:pt x="2643" y="13770"/>
                  <a:pt x="2643" y="13770"/>
                  <a:pt x="2643" y="13770"/>
                </a:cubicBezTo>
                <a:cubicBezTo>
                  <a:pt x="2526" y="14110"/>
                  <a:pt x="2526" y="14715"/>
                  <a:pt x="2643" y="15094"/>
                </a:cubicBezTo>
                <a:cubicBezTo>
                  <a:pt x="3883" y="19103"/>
                  <a:pt x="3883" y="19103"/>
                  <a:pt x="3883" y="19103"/>
                </a:cubicBezTo>
                <a:cubicBezTo>
                  <a:pt x="3988" y="19482"/>
                  <a:pt x="4175" y="19482"/>
                  <a:pt x="4292" y="19103"/>
                </a:cubicBezTo>
                <a:cubicBezTo>
                  <a:pt x="4690" y="17817"/>
                  <a:pt x="4690" y="17817"/>
                  <a:pt x="4690" y="17817"/>
                </a:cubicBezTo>
                <a:cubicBezTo>
                  <a:pt x="5777" y="21335"/>
                  <a:pt x="5777" y="21335"/>
                  <a:pt x="5777" y="21335"/>
                </a:cubicBezTo>
                <a:cubicBezTo>
                  <a:pt x="5836" y="21524"/>
                  <a:pt x="5906" y="21600"/>
                  <a:pt x="5988" y="21600"/>
                </a:cubicBezTo>
                <a:cubicBezTo>
                  <a:pt x="6058" y="21600"/>
                  <a:pt x="6140" y="21524"/>
                  <a:pt x="6198" y="21335"/>
                </a:cubicBezTo>
                <a:cubicBezTo>
                  <a:pt x="8853" y="12748"/>
                  <a:pt x="8853" y="12748"/>
                  <a:pt x="8853" y="12748"/>
                </a:cubicBezTo>
                <a:cubicBezTo>
                  <a:pt x="8900" y="12559"/>
                  <a:pt x="8935" y="12294"/>
                  <a:pt x="8935" y="12067"/>
                </a:cubicBezTo>
                <a:cubicBezTo>
                  <a:pt x="8935" y="11802"/>
                  <a:pt x="8900" y="11575"/>
                  <a:pt x="8853" y="11386"/>
                </a:cubicBezTo>
                <a:cubicBezTo>
                  <a:pt x="7391" y="6658"/>
                  <a:pt x="7391" y="6658"/>
                  <a:pt x="7391" y="6658"/>
                </a:cubicBezTo>
                <a:cubicBezTo>
                  <a:pt x="8911" y="1816"/>
                  <a:pt x="8911" y="1816"/>
                  <a:pt x="8911" y="1816"/>
                </a:cubicBezTo>
                <a:cubicBezTo>
                  <a:pt x="8993" y="1551"/>
                  <a:pt x="9017" y="1135"/>
                  <a:pt x="8970" y="757"/>
                </a:cubicBezTo>
                <a:close/>
                <a:moveTo>
                  <a:pt x="6432" y="5447"/>
                </a:moveTo>
                <a:cubicBezTo>
                  <a:pt x="6748" y="4464"/>
                  <a:pt x="6748" y="4464"/>
                  <a:pt x="6748" y="4464"/>
                </a:cubicBezTo>
                <a:cubicBezTo>
                  <a:pt x="6760" y="4388"/>
                  <a:pt x="6783" y="4388"/>
                  <a:pt x="6806" y="4388"/>
                </a:cubicBezTo>
                <a:cubicBezTo>
                  <a:pt x="6818" y="4388"/>
                  <a:pt x="6841" y="4388"/>
                  <a:pt x="6853" y="4464"/>
                </a:cubicBezTo>
                <a:cubicBezTo>
                  <a:pt x="7169" y="5447"/>
                  <a:pt x="7169" y="5447"/>
                  <a:pt x="7169" y="5447"/>
                </a:cubicBezTo>
                <a:cubicBezTo>
                  <a:pt x="7192" y="5561"/>
                  <a:pt x="7192" y="5712"/>
                  <a:pt x="7169" y="5826"/>
                </a:cubicBezTo>
                <a:cubicBezTo>
                  <a:pt x="6853" y="6809"/>
                  <a:pt x="6853" y="6809"/>
                  <a:pt x="6853" y="6809"/>
                </a:cubicBezTo>
                <a:cubicBezTo>
                  <a:pt x="6841" y="6847"/>
                  <a:pt x="6818" y="6885"/>
                  <a:pt x="6806" y="6885"/>
                </a:cubicBezTo>
                <a:cubicBezTo>
                  <a:pt x="6783" y="6885"/>
                  <a:pt x="6760" y="6847"/>
                  <a:pt x="6748" y="6809"/>
                </a:cubicBezTo>
                <a:cubicBezTo>
                  <a:pt x="6432" y="5826"/>
                  <a:pt x="6432" y="5826"/>
                  <a:pt x="6432" y="5826"/>
                </a:cubicBezTo>
                <a:cubicBezTo>
                  <a:pt x="6420" y="5750"/>
                  <a:pt x="6409" y="5712"/>
                  <a:pt x="6409" y="5636"/>
                </a:cubicBezTo>
                <a:cubicBezTo>
                  <a:pt x="6409" y="5561"/>
                  <a:pt x="6420" y="5485"/>
                  <a:pt x="6432" y="5447"/>
                </a:cubicBezTo>
                <a:close/>
                <a:moveTo>
                  <a:pt x="4678" y="3405"/>
                </a:moveTo>
                <a:cubicBezTo>
                  <a:pt x="4678" y="3291"/>
                  <a:pt x="4701" y="3178"/>
                  <a:pt x="4736" y="3140"/>
                </a:cubicBezTo>
                <a:cubicBezTo>
                  <a:pt x="4760" y="3102"/>
                  <a:pt x="4806" y="3140"/>
                  <a:pt x="4830" y="3215"/>
                </a:cubicBezTo>
                <a:cubicBezTo>
                  <a:pt x="5380" y="4993"/>
                  <a:pt x="5380" y="4993"/>
                  <a:pt x="5380" y="4993"/>
                </a:cubicBezTo>
                <a:cubicBezTo>
                  <a:pt x="5941" y="3215"/>
                  <a:pt x="5941" y="3215"/>
                  <a:pt x="5941" y="3215"/>
                </a:cubicBezTo>
                <a:cubicBezTo>
                  <a:pt x="5964" y="3140"/>
                  <a:pt x="5999" y="3102"/>
                  <a:pt x="6034" y="3140"/>
                </a:cubicBezTo>
                <a:cubicBezTo>
                  <a:pt x="6070" y="3178"/>
                  <a:pt x="6093" y="3291"/>
                  <a:pt x="6093" y="3405"/>
                </a:cubicBezTo>
                <a:cubicBezTo>
                  <a:pt x="6093" y="7414"/>
                  <a:pt x="6093" y="7414"/>
                  <a:pt x="6093" y="7414"/>
                </a:cubicBezTo>
                <a:cubicBezTo>
                  <a:pt x="6093" y="7490"/>
                  <a:pt x="6081" y="7566"/>
                  <a:pt x="6070" y="7604"/>
                </a:cubicBezTo>
                <a:cubicBezTo>
                  <a:pt x="5450" y="9608"/>
                  <a:pt x="5450" y="9608"/>
                  <a:pt x="5450" y="9608"/>
                </a:cubicBezTo>
                <a:cubicBezTo>
                  <a:pt x="5426" y="9684"/>
                  <a:pt x="5403" y="9684"/>
                  <a:pt x="5380" y="9684"/>
                </a:cubicBezTo>
                <a:cubicBezTo>
                  <a:pt x="5368" y="9684"/>
                  <a:pt x="5344" y="9684"/>
                  <a:pt x="5321" y="9608"/>
                </a:cubicBezTo>
                <a:cubicBezTo>
                  <a:pt x="4701" y="7604"/>
                  <a:pt x="4701" y="7604"/>
                  <a:pt x="4701" y="7604"/>
                </a:cubicBezTo>
                <a:cubicBezTo>
                  <a:pt x="4690" y="7566"/>
                  <a:pt x="4678" y="7490"/>
                  <a:pt x="4678" y="7414"/>
                </a:cubicBezTo>
                <a:lnTo>
                  <a:pt x="4678" y="3405"/>
                </a:lnTo>
                <a:close/>
                <a:moveTo>
                  <a:pt x="3602" y="5447"/>
                </a:moveTo>
                <a:cubicBezTo>
                  <a:pt x="3918" y="4464"/>
                  <a:pt x="3918" y="4464"/>
                  <a:pt x="3918" y="4464"/>
                </a:cubicBezTo>
                <a:cubicBezTo>
                  <a:pt x="3929" y="4388"/>
                  <a:pt x="3953" y="4388"/>
                  <a:pt x="3964" y="4388"/>
                </a:cubicBezTo>
                <a:cubicBezTo>
                  <a:pt x="3988" y="4388"/>
                  <a:pt x="4011" y="4388"/>
                  <a:pt x="4023" y="4464"/>
                </a:cubicBezTo>
                <a:cubicBezTo>
                  <a:pt x="4339" y="5447"/>
                  <a:pt x="4339" y="5447"/>
                  <a:pt x="4339" y="5447"/>
                </a:cubicBezTo>
                <a:cubicBezTo>
                  <a:pt x="4362" y="5561"/>
                  <a:pt x="4362" y="5712"/>
                  <a:pt x="4339" y="5826"/>
                </a:cubicBezTo>
                <a:cubicBezTo>
                  <a:pt x="4023" y="6809"/>
                  <a:pt x="4023" y="6809"/>
                  <a:pt x="4023" y="6809"/>
                </a:cubicBezTo>
                <a:cubicBezTo>
                  <a:pt x="4011" y="6847"/>
                  <a:pt x="3988" y="6885"/>
                  <a:pt x="3964" y="6885"/>
                </a:cubicBezTo>
                <a:cubicBezTo>
                  <a:pt x="3953" y="6885"/>
                  <a:pt x="3929" y="6847"/>
                  <a:pt x="3918" y="6809"/>
                </a:cubicBezTo>
                <a:cubicBezTo>
                  <a:pt x="3602" y="5826"/>
                  <a:pt x="3602" y="5826"/>
                  <a:pt x="3602" y="5826"/>
                </a:cubicBezTo>
                <a:cubicBezTo>
                  <a:pt x="3590" y="5750"/>
                  <a:pt x="3579" y="5712"/>
                  <a:pt x="3579" y="5636"/>
                </a:cubicBezTo>
                <a:cubicBezTo>
                  <a:pt x="3579" y="5561"/>
                  <a:pt x="3590" y="5485"/>
                  <a:pt x="3602" y="5447"/>
                </a:cubicBezTo>
                <a:close/>
                <a:moveTo>
                  <a:pt x="4339" y="14980"/>
                </a:moveTo>
                <a:cubicBezTo>
                  <a:pt x="4023" y="15964"/>
                  <a:pt x="4023" y="15964"/>
                  <a:pt x="4023" y="15964"/>
                </a:cubicBezTo>
                <a:cubicBezTo>
                  <a:pt x="4011" y="16039"/>
                  <a:pt x="3988" y="16039"/>
                  <a:pt x="3964" y="16039"/>
                </a:cubicBezTo>
                <a:cubicBezTo>
                  <a:pt x="3953" y="16039"/>
                  <a:pt x="3929" y="16039"/>
                  <a:pt x="3918" y="15964"/>
                </a:cubicBezTo>
                <a:cubicBezTo>
                  <a:pt x="3602" y="14980"/>
                  <a:pt x="3602" y="14980"/>
                  <a:pt x="3602" y="14980"/>
                </a:cubicBezTo>
                <a:cubicBezTo>
                  <a:pt x="3590" y="14942"/>
                  <a:pt x="3579" y="14867"/>
                  <a:pt x="3579" y="14791"/>
                </a:cubicBezTo>
                <a:cubicBezTo>
                  <a:pt x="3579" y="14715"/>
                  <a:pt x="3590" y="14640"/>
                  <a:pt x="3602" y="14602"/>
                </a:cubicBezTo>
                <a:cubicBezTo>
                  <a:pt x="3918" y="13618"/>
                  <a:pt x="3918" y="13618"/>
                  <a:pt x="3918" y="13618"/>
                </a:cubicBezTo>
                <a:cubicBezTo>
                  <a:pt x="3929" y="13543"/>
                  <a:pt x="3953" y="13543"/>
                  <a:pt x="3964" y="13543"/>
                </a:cubicBezTo>
                <a:cubicBezTo>
                  <a:pt x="3988" y="13543"/>
                  <a:pt x="4011" y="13543"/>
                  <a:pt x="4023" y="13618"/>
                </a:cubicBezTo>
                <a:cubicBezTo>
                  <a:pt x="4339" y="14602"/>
                  <a:pt x="4339" y="14602"/>
                  <a:pt x="4339" y="14602"/>
                </a:cubicBezTo>
                <a:cubicBezTo>
                  <a:pt x="4362" y="14715"/>
                  <a:pt x="4362" y="14867"/>
                  <a:pt x="4339" y="14980"/>
                </a:cubicBezTo>
                <a:close/>
                <a:moveTo>
                  <a:pt x="4502" y="12521"/>
                </a:moveTo>
                <a:cubicBezTo>
                  <a:pt x="3274" y="12521"/>
                  <a:pt x="3274" y="12521"/>
                  <a:pt x="3274" y="12521"/>
                </a:cubicBezTo>
                <a:cubicBezTo>
                  <a:pt x="3239" y="12521"/>
                  <a:pt x="3204" y="12446"/>
                  <a:pt x="3193" y="12332"/>
                </a:cubicBezTo>
                <a:cubicBezTo>
                  <a:pt x="3169" y="12219"/>
                  <a:pt x="3181" y="12105"/>
                  <a:pt x="3204" y="12029"/>
                </a:cubicBezTo>
                <a:cubicBezTo>
                  <a:pt x="3766" y="10214"/>
                  <a:pt x="3766" y="10214"/>
                  <a:pt x="3766" y="10214"/>
                </a:cubicBezTo>
                <a:cubicBezTo>
                  <a:pt x="3204" y="8436"/>
                  <a:pt x="3204" y="8436"/>
                  <a:pt x="3204" y="8436"/>
                </a:cubicBezTo>
                <a:cubicBezTo>
                  <a:pt x="3181" y="8360"/>
                  <a:pt x="3169" y="8209"/>
                  <a:pt x="3193" y="8133"/>
                </a:cubicBezTo>
                <a:cubicBezTo>
                  <a:pt x="3204" y="8020"/>
                  <a:pt x="3239" y="7944"/>
                  <a:pt x="3274" y="7944"/>
                </a:cubicBezTo>
                <a:cubicBezTo>
                  <a:pt x="4502" y="7944"/>
                  <a:pt x="4502" y="7944"/>
                  <a:pt x="4502" y="7944"/>
                </a:cubicBezTo>
                <a:cubicBezTo>
                  <a:pt x="4526" y="7944"/>
                  <a:pt x="4549" y="7982"/>
                  <a:pt x="4573" y="8020"/>
                </a:cubicBezTo>
                <a:cubicBezTo>
                  <a:pt x="5192" y="10025"/>
                  <a:pt x="5192" y="10025"/>
                  <a:pt x="5192" y="10025"/>
                </a:cubicBezTo>
                <a:cubicBezTo>
                  <a:pt x="5204" y="10062"/>
                  <a:pt x="5216" y="10138"/>
                  <a:pt x="5216" y="10214"/>
                </a:cubicBezTo>
                <a:cubicBezTo>
                  <a:pt x="5216" y="10289"/>
                  <a:pt x="5204" y="10365"/>
                  <a:pt x="5192" y="10441"/>
                </a:cubicBezTo>
                <a:cubicBezTo>
                  <a:pt x="4573" y="12446"/>
                  <a:pt x="4573" y="12446"/>
                  <a:pt x="4573" y="12446"/>
                </a:cubicBezTo>
                <a:cubicBezTo>
                  <a:pt x="4549" y="12483"/>
                  <a:pt x="4526" y="12521"/>
                  <a:pt x="4502" y="12521"/>
                </a:cubicBezTo>
                <a:close/>
                <a:moveTo>
                  <a:pt x="6093" y="17098"/>
                </a:moveTo>
                <a:cubicBezTo>
                  <a:pt x="6093" y="17212"/>
                  <a:pt x="6070" y="17325"/>
                  <a:pt x="6034" y="17363"/>
                </a:cubicBezTo>
                <a:cubicBezTo>
                  <a:pt x="6023" y="17363"/>
                  <a:pt x="6011" y="17363"/>
                  <a:pt x="5999" y="17363"/>
                </a:cubicBezTo>
                <a:cubicBezTo>
                  <a:pt x="5976" y="17363"/>
                  <a:pt x="5953" y="17363"/>
                  <a:pt x="5941" y="17288"/>
                </a:cubicBezTo>
                <a:cubicBezTo>
                  <a:pt x="5380" y="15510"/>
                  <a:pt x="5380" y="15510"/>
                  <a:pt x="5380" y="15510"/>
                </a:cubicBezTo>
                <a:cubicBezTo>
                  <a:pt x="4830" y="17288"/>
                  <a:pt x="4830" y="17288"/>
                  <a:pt x="4830" y="17288"/>
                </a:cubicBezTo>
                <a:cubicBezTo>
                  <a:pt x="4806" y="17363"/>
                  <a:pt x="4760" y="17401"/>
                  <a:pt x="4736" y="17363"/>
                </a:cubicBezTo>
                <a:cubicBezTo>
                  <a:pt x="4701" y="17325"/>
                  <a:pt x="4678" y="17212"/>
                  <a:pt x="4678" y="17098"/>
                </a:cubicBezTo>
                <a:cubicBezTo>
                  <a:pt x="4678" y="13089"/>
                  <a:pt x="4678" y="13089"/>
                  <a:pt x="4678" y="13089"/>
                </a:cubicBezTo>
                <a:cubicBezTo>
                  <a:pt x="4678" y="13013"/>
                  <a:pt x="4690" y="12937"/>
                  <a:pt x="4701" y="12899"/>
                </a:cubicBezTo>
                <a:cubicBezTo>
                  <a:pt x="5321" y="10895"/>
                  <a:pt x="5321" y="10895"/>
                  <a:pt x="5321" y="10895"/>
                </a:cubicBezTo>
                <a:cubicBezTo>
                  <a:pt x="5356" y="10781"/>
                  <a:pt x="5415" y="10781"/>
                  <a:pt x="5450" y="10895"/>
                </a:cubicBezTo>
                <a:cubicBezTo>
                  <a:pt x="6070" y="12899"/>
                  <a:pt x="6070" y="12899"/>
                  <a:pt x="6070" y="12899"/>
                </a:cubicBezTo>
                <a:cubicBezTo>
                  <a:pt x="6081" y="12937"/>
                  <a:pt x="6093" y="13013"/>
                  <a:pt x="6093" y="13089"/>
                </a:cubicBezTo>
                <a:lnTo>
                  <a:pt x="6093" y="17098"/>
                </a:lnTo>
                <a:close/>
                <a:moveTo>
                  <a:pt x="7169" y="14980"/>
                </a:moveTo>
                <a:cubicBezTo>
                  <a:pt x="6853" y="15964"/>
                  <a:pt x="6853" y="15964"/>
                  <a:pt x="6853" y="15964"/>
                </a:cubicBezTo>
                <a:cubicBezTo>
                  <a:pt x="6841" y="16039"/>
                  <a:pt x="6818" y="16039"/>
                  <a:pt x="6806" y="16039"/>
                </a:cubicBezTo>
                <a:cubicBezTo>
                  <a:pt x="6783" y="16039"/>
                  <a:pt x="6760" y="16039"/>
                  <a:pt x="6748" y="15964"/>
                </a:cubicBezTo>
                <a:cubicBezTo>
                  <a:pt x="6432" y="14980"/>
                  <a:pt x="6432" y="14980"/>
                  <a:pt x="6432" y="14980"/>
                </a:cubicBezTo>
                <a:cubicBezTo>
                  <a:pt x="6420" y="14942"/>
                  <a:pt x="6409" y="14867"/>
                  <a:pt x="6409" y="14791"/>
                </a:cubicBezTo>
                <a:cubicBezTo>
                  <a:pt x="6409" y="14715"/>
                  <a:pt x="6420" y="14640"/>
                  <a:pt x="6432" y="14602"/>
                </a:cubicBezTo>
                <a:cubicBezTo>
                  <a:pt x="6748" y="13618"/>
                  <a:pt x="6748" y="13618"/>
                  <a:pt x="6748" y="13618"/>
                </a:cubicBezTo>
                <a:cubicBezTo>
                  <a:pt x="6760" y="13543"/>
                  <a:pt x="6783" y="13543"/>
                  <a:pt x="6806" y="13543"/>
                </a:cubicBezTo>
                <a:cubicBezTo>
                  <a:pt x="6818" y="13543"/>
                  <a:pt x="6841" y="13543"/>
                  <a:pt x="6853" y="13618"/>
                </a:cubicBezTo>
                <a:cubicBezTo>
                  <a:pt x="7169" y="14602"/>
                  <a:pt x="7169" y="14602"/>
                  <a:pt x="7169" y="14602"/>
                </a:cubicBezTo>
                <a:cubicBezTo>
                  <a:pt x="7192" y="14715"/>
                  <a:pt x="7192" y="14867"/>
                  <a:pt x="7169" y="14980"/>
                </a:cubicBezTo>
                <a:close/>
                <a:moveTo>
                  <a:pt x="7496" y="7944"/>
                </a:moveTo>
                <a:cubicBezTo>
                  <a:pt x="7531" y="7944"/>
                  <a:pt x="7566" y="8020"/>
                  <a:pt x="7578" y="8133"/>
                </a:cubicBezTo>
                <a:cubicBezTo>
                  <a:pt x="7590" y="8209"/>
                  <a:pt x="7590" y="8360"/>
                  <a:pt x="7566" y="8436"/>
                </a:cubicBezTo>
                <a:cubicBezTo>
                  <a:pt x="7005" y="10214"/>
                  <a:pt x="7005" y="10214"/>
                  <a:pt x="7005" y="10214"/>
                </a:cubicBezTo>
                <a:cubicBezTo>
                  <a:pt x="7566" y="12029"/>
                  <a:pt x="7566" y="12029"/>
                  <a:pt x="7566" y="12029"/>
                </a:cubicBezTo>
                <a:cubicBezTo>
                  <a:pt x="7590" y="12105"/>
                  <a:pt x="7590" y="12219"/>
                  <a:pt x="7578" y="12332"/>
                </a:cubicBezTo>
                <a:cubicBezTo>
                  <a:pt x="7566" y="12446"/>
                  <a:pt x="7531" y="12521"/>
                  <a:pt x="7496" y="12521"/>
                </a:cubicBezTo>
                <a:cubicBezTo>
                  <a:pt x="6257" y="12521"/>
                  <a:pt x="6257" y="12521"/>
                  <a:pt x="6257" y="12521"/>
                </a:cubicBezTo>
                <a:cubicBezTo>
                  <a:pt x="6233" y="12521"/>
                  <a:pt x="6222" y="12483"/>
                  <a:pt x="6198" y="12446"/>
                </a:cubicBezTo>
                <a:cubicBezTo>
                  <a:pt x="5578" y="10441"/>
                  <a:pt x="5578" y="10441"/>
                  <a:pt x="5578" y="10441"/>
                </a:cubicBezTo>
                <a:cubicBezTo>
                  <a:pt x="5567" y="10365"/>
                  <a:pt x="5555" y="10289"/>
                  <a:pt x="5555" y="10214"/>
                </a:cubicBezTo>
                <a:cubicBezTo>
                  <a:pt x="5555" y="10138"/>
                  <a:pt x="5567" y="10062"/>
                  <a:pt x="5578" y="10025"/>
                </a:cubicBezTo>
                <a:cubicBezTo>
                  <a:pt x="6198" y="8020"/>
                  <a:pt x="6198" y="8020"/>
                  <a:pt x="6198" y="8020"/>
                </a:cubicBezTo>
                <a:cubicBezTo>
                  <a:pt x="6222" y="7982"/>
                  <a:pt x="6233" y="7944"/>
                  <a:pt x="6257" y="7944"/>
                </a:cubicBezTo>
                <a:lnTo>
                  <a:pt x="7496" y="7944"/>
                </a:lnTo>
                <a:close/>
                <a:moveTo>
                  <a:pt x="13589" y="12673"/>
                </a:moveTo>
                <a:cubicBezTo>
                  <a:pt x="11145" y="12673"/>
                  <a:pt x="11145" y="12673"/>
                  <a:pt x="11145" y="12673"/>
                </a:cubicBezTo>
                <a:cubicBezTo>
                  <a:pt x="11145" y="7717"/>
                  <a:pt x="11145" y="7717"/>
                  <a:pt x="11145" y="7717"/>
                </a:cubicBezTo>
                <a:cubicBezTo>
                  <a:pt x="13402" y="7717"/>
                  <a:pt x="13402" y="7717"/>
                  <a:pt x="13402" y="7717"/>
                </a:cubicBezTo>
                <a:cubicBezTo>
                  <a:pt x="13402" y="6280"/>
                  <a:pt x="13402" y="6280"/>
                  <a:pt x="13402" y="6280"/>
                </a:cubicBezTo>
                <a:cubicBezTo>
                  <a:pt x="11145" y="6280"/>
                  <a:pt x="11145" y="6280"/>
                  <a:pt x="11145" y="6280"/>
                </a:cubicBezTo>
                <a:cubicBezTo>
                  <a:pt x="11145" y="1627"/>
                  <a:pt x="11145" y="1627"/>
                  <a:pt x="11145" y="1627"/>
                </a:cubicBezTo>
                <a:cubicBezTo>
                  <a:pt x="13601" y="1627"/>
                  <a:pt x="13601" y="1627"/>
                  <a:pt x="13601" y="1627"/>
                </a:cubicBezTo>
                <a:cubicBezTo>
                  <a:pt x="13601" y="189"/>
                  <a:pt x="13601" y="189"/>
                  <a:pt x="13601" y="189"/>
                </a:cubicBezTo>
                <a:cubicBezTo>
                  <a:pt x="10654" y="189"/>
                  <a:pt x="10654" y="189"/>
                  <a:pt x="10654" y="189"/>
                </a:cubicBezTo>
                <a:cubicBezTo>
                  <a:pt x="10654" y="14110"/>
                  <a:pt x="10654" y="14110"/>
                  <a:pt x="10654" y="14110"/>
                </a:cubicBezTo>
                <a:cubicBezTo>
                  <a:pt x="13589" y="14110"/>
                  <a:pt x="13589" y="14110"/>
                  <a:pt x="13589" y="14110"/>
                </a:cubicBezTo>
                <a:lnTo>
                  <a:pt x="13589" y="12673"/>
                </a:lnTo>
                <a:close/>
                <a:moveTo>
                  <a:pt x="11823" y="18385"/>
                </a:moveTo>
                <a:cubicBezTo>
                  <a:pt x="11730" y="18385"/>
                  <a:pt x="11636" y="18498"/>
                  <a:pt x="11589" y="18801"/>
                </a:cubicBezTo>
                <a:cubicBezTo>
                  <a:pt x="11578" y="18801"/>
                  <a:pt x="11578" y="18801"/>
                  <a:pt x="11578" y="18801"/>
                </a:cubicBezTo>
                <a:cubicBezTo>
                  <a:pt x="11578" y="18422"/>
                  <a:pt x="11578" y="18422"/>
                  <a:pt x="11578" y="18422"/>
                </a:cubicBezTo>
                <a:cubicBezTo>
                  <a:pt x="11472" y="18422"/>
                  <a:pt x="11472" y="18422"/>
                  <a:pt x="11472" y="18422"/>
                </a:cubicBezTo>
                <a:cubicBezTo>
                  <a:pt x="11472" y="20654"/>
                  <a:pt x="11472" y="20654"/>
                  <a:pt x="11472" y="20654"/>
                </a:cubicBezTo>
                <a:cubicBezTo>
                  <a:pt x="11578" y="20654"/>
                  <a:pt x="11578" y="20654"/>
                  <a:pt x="11578" y="20654"/>
                </a:cubicBezTo>
                <a:cubicBezTo>
                  <a:pt x="11578" y="19217"/>
                  <a:pt x="11578" y="19217"/>
                  <a:pt x="11578" y="19217"/>
                </a:cubicBezTo>
                <a:cubicBezTo>
                  <a:pt x="11589" y="18914"/>
                  <a:pt x="11706" y="18687"/>
                  <a:pt x="11788" y="18687"/>
                </a:cubicBezTo>
                <a:cubicBezTo>
                  <a:pt x="11893" y="18687"/>
                  <a:pt x="11975" y="18876"/>
                  <a:pt x="11975" y="19255"/>
                </a:cubicBezTo>
                <a:cubicBezTo>
                  <a:pt x="11975" y="20654"/>
                  <a:pt x="11975" y="20654"/>
                  <a:pt x="11975" y="20654"/>
                </a:cubicBezTo>
                <a:cubicBezTo>
                  <a:pt x="12092" y="20654"/>
                  <a:pt x="12092" y="20654"/>
                  <a:pt x="12092" y="20654"/>
                </a:cubicBezTo>
                <a:cubicBezTo>
                  <a:pt x="12092" y="19217"/>
                  <a:pt x="12092" y="19217"/>
                  <a:pt x="12092" y="19217"/>
                </a:cubicBezTo>
                <a:cubicBezTo>
                  <a:pt x="12092" y="18649"/>
                  <a:pt x="11975" y="18385"/>
                  <a:pt x="11823" y="18385"/>
                </a:cubicBezTo>
                <a:close/>
                <a:moveTo>
                  <a:pt x="13297" y="19557"/>
                </a:moveTo>
                <a:cubicBezTo>
                  <a:pt x="13285" y="18876"/>
                  <a:pt x="13203" y="18385"/>
                  <a:pt x="12969" y="18385"/>
                </a:cubicBezTo>
                <a:cubicBezTo>
                  <a:pt x="12759" y="18385"/>
                  <a:pt x="12642" y="18876"/>
                  <a:pt x="12642" y="19519"/>
                </a:cubicBezTo>
                <a:cubicBezTo>
                  <a:pt x="12642" y="20314"/>
                  <a:pt x="12771" y="20730"/>
                  <a:pt x="13016" y="20730"/>
                </a:cubicBezTo>
                <a:cubicBezTo>
                  <a:pt x="13086" y="20730"/>
                  <a:pt x="13192" y="20654"/>
                  <a:pt x="13262" y="20427"/>
                </a:cubicBezTo>
                <a:cubicBezTo>
                  <a:pt x="13262" y="20163"/>
                  <a:pt x="13262" y="20163"/>
                  <a:pt x="13262" y="20163"/>
                </a:cubicBezTo>
                <a:cubicBezTo>
                  <a:pt x="13238" y="20163"/>
                  <a:pt x="13238" y="20163"/>
                  <a:pt x="13238" y="20163"/>
                </a:cubicBezTo>
                <a:cubicBezTo>
                  <a:pt x="13168" y="20314"/>
                  <a:pt x="13086" y="20389"/>
                  <a:pt x="13016" y="20389"/>
                </a:cubicBezTo>
                <a:cubicBezTo>
                  <a:pt x="12887" y="20389"/>
                  <a:pt x="12817" y="20238"/>
                  <a:pt x="12771" y="19936"/>
                </a:cubicBezTo>
                <a:cubicBezTo>
                  <a:pt x="12759" y="19860"/>
                  <a:pt x="12747" y="19746"/>
                  <a:pt x="12747" y="19595"/>
                </a:cubicBezTo>
                <a:cubicBezTo>
                  <a:pt x="12747" y="19557"/>
                  <a:pt x="12747" y="19557"/>
                  <a:pt x="12747" y="19557"/>
                </a:cubicBezTo>
                <a:lnTo>
                  <a:pt x="13297" y="19557"/>
                </a:lnTo>
                <a:close/>
                <a:moveTo>
                  <a:pt x="12969" y="18649"/>
                </a:moveTo>
                <a:cubicBezTo>
                  <a:pt x="13098" y="18649"/>
                  <a:pt x="13168" y="18914"/>
                  <a:pt x="13180" y="19292"/>
                </a:cubicBezTo>
                <a:cubicBezTo>
                  <a:pt x="12759" y="19292"/>
                  <a:pt x="12759" y="19292"/>
                  <a:pt x="12759" y="19292"/>
                </a:cubicBezTo>
                <a:cubicBezTo>
                  <a:pt x="12782" y="18914"/>
                  <a:pt x="12841" y="18649"/>
                  <a:pt x="12969" y="18649"/>
                </a:cubicBezTo>
                <a:close/>
                <a:moveTo>
                  <a:pt x="18138" y="18952"/>
                </a:moveTo>
                <a:cubicBezTo>
                  <a:pt x="18138" y="18763"/>
                  <a:pt x="18197" y="18649"/>
                  <a:pt x="18314" y="18649"/>
                </a:cubicBezTo>
                <a:cubicBezTo>
                  <a:pt x="18407" y="18649"/>
                  <a:pt x="18478" y="18839"/>
                  <a:pt x="18501" y="18914"/>
                </a:cubicBezTo>
                <a:cubicBezTo>
                  <a:pt x="18536" y="18914"/>
                  <a:pt x="18536" y="18914"/>
                  <a:pt x="18536" y="18914"/>
                </a:cubicBezTo>
                <a:cubicBezTo>
                  <a:pt x="18536" y="18574"/>
                  <a:pt x="18536" y="18574"/>
                  <a:pt x="18536" y="18574"/>
                </a:cubicBezTo>
                <a:cubicBezTo>
                  <a:pt x="18489" y="18498"/>
                  <a:pt x="18419" y="18385"/>
                  <a:pt x="18314" y="18385"/>
                </a:cubicBezTo>
                <a:cubicBezTo>
                  <a:pt x="18127" y="18385"/>
                  <a:pt x="18033" y="18649"/>
                  <a:pt x="18033" y="19028"/>
                </a:cubicBezTo>
                <a:cubicBezTo>
                  <a:pt x="18033" y="19784"/>
                  <a:pt x="18466" y="19633"/>
                  <a:pt x="18466" y="20087"/>
                </a:cubicBezTo>
                <a:cubicBezTo>
                  <a:pt x="18466" y="20314"/>
                  <a:pt x="18407" y="20427"/>
                  <a:pt x="18290" y="20427"/>
                </a:cubicBezTo>
                <a:cubicBezTo>
                  <a:pt x="18209" y="20427"/>
                  <a:pt x="18103" y="20276"/>
                  <a:pt x="18068" y="20125"/>
                </a:cubicBezTo>
                <a:cubicBezTo>
                  <a:pt x="18033" y="20125"/>
                  <a:pt x="18033" y="20125"/>
                  <a:pt x="18033" y="20125"/>
                </a:cubicBezTo>
                <a:cubicBezTo>
                  <a:pt x="18033" y="20465"/>
                  <a:pt x="18033" y="20465"/>
                  <a:pt x="18033" y="20465"/>
                </a:cubicBezTo>
                <a:cubicBezTo>
                  <a:pt x="18103" y="20616"/>
                  <a:pt x="18185" y="20730"/>
                  <a:pt x="18290" y="20730"/>
                </a:cubicBezTo>
                <a:cubicBezTo>
                  <a:pt x="18489" y="20730"/>
                  <a:pt x="18571" y="20465"/>
                  <a:pt x="18571" y="20087"/>
                </a:cubicBezTo>
                <a:cubicBezTo>
                  <a:pt x="18571" y="19292"/>
                  <a:pt x="18138" y="19519"/>
                  <a:pt x="18138" y="18952"/>
                </a:cubicBezTo>
                <a:close/>
                <a:moveTo>
                  <a:pt x="12408" y="17666"/>
                </a:moveTo>
                <a:cubicBezTo>
                  <a:pt x="12291" y="17666"/>
                  <a:pt x="12291" y="17666"/>
                  <a:pt x="12291" y="17666"/>
                </a:cubicBezTo>
                <a:cubicBezTo>
                  <a:pt x="12291" y="18422"/>
                  <a:pt x="12291" y="18422"/>
                  <a:pt x="12291" y="18422"/>
                </a:cubicBezTo>
                <a:cubicBezTo>
                  <a:pt x="12186" y="18422"/>
                  <a:pt x="12186" y="18422"/>
                  <a:pt x="12186" y="18422"/>
                </a:cubicBezTo>
                <a:cubicBezTo>
                  <a:pt x="12186" y="18687"/>
                  <a:pt x="12186" y="18687"/>
                  <a:pt x="12186" y="18687"/>
                </a:cubicBezTo>
                <a:cubicBezTo>
                  <a:pt x="12291" y="18687"/>
                  <a:pt x="12291" y="18687"/>
                  <a:pt x="12291" y="18687"/>
                </a:cubicBezTo>
                <a:cubicBezTo>
                  <a:pt x="12291" y="20011"/>
                  <a:pt x="12291" y="20011"/>
                  <a:pt x="12291" y="20011"/>
                </a:cubicBezTo>
                <a:cubicBezTo>
                  <a:pt x="12291" y="20503"/>
                  <a:pt x="12350" y="20654"/>
                  <a:pt x="12466" y="20654"/>
                </a:cubicBezTo>
                <a:cubicBezTo>
                  <a:pt x="12560" y="20654"/>
                  <a:pt x="12560" y="20654"/>
                  <a:pt x="12560" y="20654"/>
                </a:cubicBezTo>
                <a:cubicBezTo>
                  <a:pt x="12560" y="20389"/>
                  <a:pt x="12560" y="20389"/>
                  <a:pt x="12560" y="20389"/>
                </a:cubicBezTo>
                <a:cubicBezTo>
                  <a:pt x="12490" y="20389"/>
                  <a:pt x="12490" y="20389"/>
                  <a:pt x="12490" y="20389"/>
                </a:cubicBezTo>
                <a:cubicBezTo>
                  <a:pt x="12431" y="20389"/>
                  <a:pt x="12396" y="20314"/>
                  <a:pt x="12396" y="20049"/>
                </a:cubicBezTo>
                <a:cubicBezTo>
                  <a:pt x="12396" y="18687"/>
                  <a:pt x="12396" y="18687"/>
                  <a:pt x="12396" y="18687"/>
                </a:cubicBezTo>
                <a:cubicBezTo>
                  <a:pt x="12572" y="18687"/>
                  <a:pt x="12572" y="18687"/>
                  <a:pt x="12572" y="18687"/>
                </a:cubicBezTo>
                <a:cubicBezTo>
                  <a:pt x="12572" y="18422"/>
                  <a:pt x="12572" y="18422"/>
                  <a:pt x="12572" y="18422"/>
                </a:cubicBezTo>
                <a:cubicBezTo>
                  <a:pt x="12396" y="18422"/>
                  <a:pt x="12396" y="18422"/>
                  <a:pt x="12396" y="18422"/>
                </a:cubicBezTo>
                <a:lnTo>
                  <a:pt x="12408" y="17666"/>
                </a:lnTo>
                <a:close/>
              </a:path>
            </a:pathLst>
          </a:custGeom>
          <a:solidFill>
            <a:srgbClr val="FFFFFF"/>
          </a:solidFill>
          <a:ln w="12700">
            <a:miter lim="400000"/>
          </a:ln>
        </p:spPr>
        <p:txBody>
          <a:bodyPr lIns="45719" rIns="45719"/>
          <a:lstStyle/>
          <a:p>
            <a:pPr defTabSz="269999">
              <a:lnSpc>
                <a:spcPct val="150000"/>
              </a:lnSpc>
              <a:spcBef>
                <a:spcPts val="400"/>
              </a:spcBef>
              <a:defRPr sz="1400">
                <a:solidFill>
                  <a:srgbClr val="0078FF"/>
                </a:solidFill>
                <a:latin typeface="Aino Regular"/>
                <a:ea typeface="Aino Regular"/>
                <a:cs typeface="Aino Regular"/>
                <a:sym typeface="Aino Regular"/>
              </a:defRPr>
            </a:pPr>
            <a:endParaRPr/>
          </a:p>
        </p:txBody>
      </p:sp>
      <p:sp>
        <p:nvSpPr>
          <p:cNvPr id="308" name="Slide Number"/>
          <p:cNvSpPr txBox="1">
            <a:spLocks noGrp="1"/>
          </p:cNvSpPr>
          <p:nvPr>
            <p:ph type="sldNum" sz="quarter" idx="2"/>
          </p:nvPr>
        </p:nvSpPr>
        <p:spPr>
          <a:xfrm>
            <a:off x="8737600" y="6172200"/>
            <a:ext cx="28448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02924595"/>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type="tx">
  <p:cSld name="2_Blank">
    <p:bg>
      <p:bgPr>
        <a:solidFill>
          <a:srgbClr val="0A01F0"/>
        </a:solidFill>
        <a:effectLst/>
      </p:bgPr>
    </p:bg>
    <p:spTree>
      <p:nvGrpSpPr>
        <p:cNvPr id="1" name=""/>
        <p:cNvGrpSpPr/>
        <p:nvPr/>
      </p:nvGrpSpPr>
      <p:grpSpPr>
        <a:xfrm>
          <a:off x="0" y="0"/>
          <a:ext cx="0" cy="0"/>
          <a:chOff x="0" y="0"/>
          <a:chExt cx="0" cy="0"/>
        </a:xfrm>
      </p:grpSpPr>
      <p:sp>
        <p:nvSpPr>
          <p:cNvPr id="315" name="Slide Number"/>
          <p:cNvSpPr txBox="1">
            <a:spLocks noGrp="1"/>
          </p:cNvSpPr>
          <p:nvPr>
            <p:ph type="sldNum" sz="quarter" idx="2"/>
          </p:nvPr>
        </p:nvSpPr>
        <p:spPr>
          <a:xfrm>
            <a:off x="11353800" y="6404929"/>
            <a:ext cx="314656" cy="267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4836325"/>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type="tx">
  <p:cSld name="Content_Blue_Full">
    <p:bg>
      <p:bgPr>
        <a:solidFill>
          <a:schemeClr val="accent1"/>
        </a:solidFill>
        <a:effectLst/>
      </p:bgPr>
    </p:bg>
    <p:spTree>
      <p:nvGrpSpPr>
        <p:cNvPr id="1" name=""/>
        <p:cNvGrpSpPr/>
        <p:nvPr/>
      </p:nvGrpSpPr>
      <p:grpSpPr>
        <a:xfrm>
          <a:off x="0" y="0"/>
          <a:ext cx="0" cy="0"/>
          <a:chOff x="0" y="0"/>
          <a:chExt cx="0" cy="0"/>
        </a:xfrm>
      </p:grpSpPr>
      <p:sp>
        <p:nvSpPr>
          <p:cNvPr id="322" name="Title Text"/>
          <p:cNvSpPr txBox="1">
            <a:spLocks noGrp="1"/>
          </p:cNvSpPr>
          <p:nvPr>
            <p:ph type="title"/>
          </p:nvPr>
        </p:nvSpPr>
        <p:spPr>
          <a:xfrm>
            <a:off x="623887" y="658801"/>
            <a:ext cx="9446705" cy="974639"/>
          </a:xfrm>
          <a:prstGeom prst="rect">
            <a:avLst/>
          </a:prstGeom>
        </p:spPr>
        <p:txBody>
          <a:bodyPr/>
          <a:lstStyle>
            <a:lvl1pPr>
              <a:defRPr sz="4400"/>
            </a:lvl1pPr>
          </a:lstStyle>
          <a:p>
            <a:r>
              <a:t>Title Text</a:t>
            </a:r>
          </a:p>
        </p:txBody>
      </p:sp>
      <p:sp>
        <p:nvSpPr>
          <p:cNvPr id="323" name="Body Level One…"/>
          <p:cNvSpPr txBox="1">
            <a:spLocks noGrp="1"/>
          </p:cNvSpPr>
          <p:nvPr>
            <p:ph type="body" sz="half" idx="1" hasCustomPrompt="1"/>
          </p:nvPr>
        </p:nvSpPr>
        <p:spPr>
          <a:xfrm>
            <a:off x="623887" y="1633439"/>
            <a:ext cx="9446705" cy="1795561"/>
          </a:xfrm>
          <a:prstGeom prst="rect">
            <a:avLst/>
          </a:prstGeom>
        </p:spPr>
        <p:txBody>
          <a:bodyPr lIns="0" tIns="0" rIns="0" bIns="0"/>
          <a:lstStyle>
            <a:lvl1pPr marL="0" indent="0" defTabSz="269999">
              <a:lnSpc>
                <a:spcPct val="150000"/>
              </a:lnSpc>
              <a:spcBef>
                <a:spcPts val="200"/>
              </a:spcBef>
              <a:buSzTx/>
              <a:buFontTx/>
              <a:buNone/>
              <a:defRPr sz="2200"/>
            </a:lvl1pPr>
            <a:lvl2pPr marL="666750" indent="-209550" defTabSz="269999">
              <a:lnSpc>
                <a:spcPct val="150000"/>
              </a:lnSpc>
              <a:spcBef>
                <a:spcPts val="200"/>
              </a:spcBef>
              <a:buFontTx/>
              <a:defRPr sz="2200"/>
            </a:lvl2pPr>
            <a:lvl3pPr marL="1165860" indent="-251460" defTabSz="269999">
              <a:lnSpc>
                <a:spcPct val="150000"/>
              </a:lnSpc>
              <a:spcBef>
                <a:spcPts val="200"/>
              </a:spcBef>
              <a:buFontTx/>
              <a:defRPr sz="2200"/>
            </a:lvl3pPr>
            <a:lvl4pPr marL="1651000" indent="-279400" defTabSz="269999">
              <a:lnSpc>
                <a:spcPct val="150000"/>
              </a:lnSpc>
              <a:spcBef>
                <a:spcPts val="200"/>
              </a:spcBef>
              <a:buFontTx/>
              <a:defRPr sz="2200"/>
            </a:lvl4pPr>
            <a:lvl5pPr marL="2108200" indent="-279400" defTabSz="269999">
              <a:lnSpc>
                <a:spcPct val="150000"/>
              </a:lnSpc>
              <a:spcBef>
                <a:spcPts val="200"/>
              </a:spcBef>
              <a:buFontTx/>
              <a:defRPr sz="2200"/>
            </a:lvl5pPr>
          </a:lstStyle>
          <a:p>
            <a:r>
              <a:t>Click to edit</a:t>
            </a:r>
          </a:p>
          <a:p>
            <a:pPr lvl="1"/>
            <a:endParaRPr/>
          </a:p>
          <a:p>
            <a:pPr lvl="2"/>
            <a:endParaRPr/>
          </a:p>
          <a:p>
            <a:pPr lvl="3"/>
            <a:endParaRPr/>
          </a:p>
          <a:p>
            <a:pPr lvl="4"/>
            <a:endParaRPr/>
          </a:p>
        </p:txBody>
      </p:sp>
      <p:sp>
        <p:nvSpPr>
          <p:cNvPr id="324" name="Text Placeholder 8"/>
          <p:cNvSpPr>
            <a:spLocks noGrp="1"/>
          </p:cNvSpPr>
          <p:nvPr>
            <p:ph type="body" sz="half" idx="21" hasCustomPrompt="1"/>
          </p:nvPr>
        </p:nvSpPr>
        <p:spPr>
          <a:xfrm>
            <a:off x="623887" y="3994150"/>
            <a:ext cx="9446705" cy="2243139"/>
          </a:xfrm>
          <a:prstGeom prst="rect">
            <a:avLst/>
          </a:prstGeom>
        </p:spPr>
        <p:txBody>
          <a:bodyPr lIns="0" tIns="0" rIns="0" bIns="0"/>
          <a:lstStyle>
            <a:lvl1pPr marL="228600" indent="-228600" defTabSz="269999">
              <a:lnSpc>
                <a:spcPct val="90000"/>
              </a:lnSpc>
              <a:spcBef>
                <a:spcPts val="1000"/>
              </a:spcBef>
              <a:buClr>
                <a:srgbClr val="FFFFFF"/>
              </a:buClr>
              <a:defRPr sz="2800"/>
            </a:lvl1pPr>
          </a:lstStyle>
          <a:p>
            <a:r>
              <a:t>First level
Second Level
Third level
Fourh level</a:t>
            </a:r>
          </a:p>
        </p:txBody>
      </p:sp>
      <p:sp>
        <p:nvSpPr>
          <p:cNvPr id="325" name="Slide Number"/>
          <p:cNvSpPr txBox="1">
            <a:spLocks noGrp="1"/>
          </p:cNvSpPr>
          <p:nvPr>
            <p:ph type="sldNum" sz="quarter" idx="2"/>
          </p:nvPr>
        </p:nvSpPr>
        <p:spPr>
          <a:xfrm>
            <a:off x="8737600" y="6172200"/>
            <a:ext cx="2844800" cy="368301"/>
          </a:xfrm>
          <a:prstGeom prst="rect">
            <a:avLst/>
          </a:prstGeom>
        </p:spPr>
        <p:txBody>
          <a:bodyPr/>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142339432"/>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30597363"/>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type="tx">
  <p:cSld name="Section_Header_Image">
    <p:spTree>
      <p:nvGrpSpPr>
        <p:cNvPr id="1" name=""/>
        <p:cNvGrpSpPr/>
        <p:nvPr/>
      </p:nvGrpSpPr>
      <p:grpSpPr>
        <a:xfrm>
          <a:off x="0" y="0"/>
          <a:ext cx="0" cy="0"/>
          <a:chOff x="0" y="0"/>
          <a:chExt cx="0" cy="0"/>
        </a:xfrm>
      </p:grpSpPr>
      <p:sp>
        <p:nvSpPr>
          <p:cNvPr id="18" name="Picture Placeholder 3"/>
          <p:cNvSpPr>
            <a:spLocks noGrp="1"/>
          </p:cNvSpPr>
          <p:nvPr>
            <p:ph type="pic" idx="21"/>
          </p:nvPr>
        </p:nvSpPr>
        <p:spPr>
          <a:xfrm>
            <a:off x="0" y="0"/>
            <a:ext cx="12192000" cy="6858000"/>
          </a:xfrm>
          <a:prstGeom prst="rect">
            <a:avLst/>
          </a:prstGeom>
        </p:spPr>
        <p:txBody>
          <a:bodyPr lIns="91439" tIns="45719" rIns="91439" bIns="45719">
            <a:noAutofit/>
          </a:bodyPr>
          <a:lstStyle/>
          <a:p>
            <a:endParaRPr/>
          </a:p>
        </p:txBody>
      </p:sp>
      <p:sp>
        <p:nvSpPr>
          <p:cNvPr id="19" name="Title Text"/>
          <p:cNvSpPr txBox="1">
            <a:spLocks noGrp="1"/>
          </p:cNvSpPr>
          <p:nvPr>
            <p:ph type="title"/>
          </p:nvPr>
        </p:nvSpPr>
        <p:spPr>
          <a:xfrm>
            <a:off x="623887" y="658801"/>
            <a:ext cx="7559676" cy="1617675"/>
          </a:xfrm>
          <a:prstGeom prst="rect">
            <a:avLst/>
          </a:prstGeom>
        </p:spPr>
        <p:txBody>
          <a:bodyPr lIns="91439" tIns="91439" rIns="91439" bIns="91439" anchor="ctr"/>
          <a:lstStyle>
            <a:lvl1pPr defTabSz="914400">
              <a:defRPr sz="6000" b="0" spc="0">
                <a:solidFill>
                  <a:srgbClr val="FFFFFF"/>
                </a:solidFill>
                <a:latin typeface="Aino Headline"/>
                <a:ea typeface="Aino Headline"/>
                <a:cs typeface="Aino Headline"/>
                <a:sym typeface="Aino Headline"/>
              </a:defRPr>
            </a:lvl1pPr>
          </a:lstStyle>
          <a:p>
            <a:r>
              <a:t>Title Text</a:t>
            </a:r>
          </a:p>
        </p:txBody>
      </p:sp>
      <p:sp>
        <p:nvSpPr>
          <p:cNvPr id="20" name="Body Level One…"/>
          <p:cNvSpPr txBox="1">
            <a:spLocks noGrp="1"/>
          </p:cNvSpPr>
          <p:nvPr>
            <p:ph type="body" sz="quarter" idx="1" hasCustomPrompt="1"/>
          </p:nvPr>
        </p:nvSpPr>
        <p:spPr>
          <a:xfrm>
            <a:off x="11568113" y="3429000"/>
            <a:ext cx="360363" cy="2808289"/>
          </a:xfrm>
          <a:prstGeom prst="rect">
            <a:avLst/>
          </a:prstGeom>
        </p:spPr>
        <p:txBody>
          <a:bodyPr lIns="0" tIns="0" rIns="0" bIns="0"/>
          <a:lstStyle>
            <a:lvl1pPr marL="0" indent="0" defTabSz="270000">
              <a:lnSpc>
                <a:spcPct val="150000"/>
              </a:lnSpc>
              <a:spcBef>
                <a:spcPts val="400"/>
              </a:spcBef>
              <a:buSzTx/>
              <a:buNone/>
              <a:defRPr sz="1400">
                <a:solidFill>
                  <a:srgbClr val="3B6149"/>
                </a:solidFill>
                <a:latin typeface="Aino Regular"/>
                <a:ea typeface="Aino Regular"/>
                <a:cs typeface="Aino Regular"/>
                <a:sym typeface="Aino Regular"/>
              </a:defRPr>
            </a:lvl1pPr>
            <a:lvl2pPr marL="0" indent="90488" defTabSz="270000">
              <a:lnSpc>
                <a:spcPct val="150000"/>
              </a:lnSpc>
              <a:spcBef>
                <a:spcPts val="400"/>
              </a:spcBef>
              <a:buSzTx/>
              <a:buNone/>
              <a:defRPr sz="1400">
                <a:solidFill>
                  <a:srgbClr val="3B6149"/>
                </a:solidFill>
                <a:latin typeface="Aino Regular"/>
                <a:ea typeface="Aino Regular"/>
                <a:cs typeface="Aino Regular"/>
                <a:sym typeface="Aino Regular"/>
              </a:defRPr>
            </a:lvl2pPr>
            <a:lvl3pPr marL="0" indent="180975" defTabSz="270000">
              <a:lnSpc>
                <a:spcPct val="150000"/>
              </a:lnSpc>
              <a:spcBef>
                <a:spcPts val="400"/>
              </a:spcBef>
              <a:buSzTx/>
              <a:buNone/>
              <a:defRPr sz="1400">
                <a:solidFill>
                  <a:srgbClr val="3B6149"/>
                </a:solidFill>
                <a:latin typeface="Aino Regular"/>
                <a:ea typeface="Aino Regular"/>
                <a:cs typeface="Aino Regular"/>
                <a:sym typeface="Aino Regular"/>
              </a:defRPr>
            </a:lvl3pPr>
            <a:lvl4pPr marL="0" indent="271463" defTabSz="270000">
              <a:lnSpc>
                <a:spcPct val="150000"/>
              </a:lnSpc>
              <a:spcBef>
                <a:spcPts val="400"/>
              </a:spcBef>
              <a:buSzTx/>
              <a:buNone/>
              <a:defRPr sz="1400">
                <a:solidFill>
                  <a:srgbClr val="3B6149"/>
                </a:solidFill>
                <a:latin typeface="Aino Regular"/>
                <a:ea typeface="Aino Regular"/>
                <a:cs typeface="Aino Regular"/>
                <a:sym typeface="Aino Regular"/>
              </a:defRPr>
            </a:lvl4pPr>
            <a:lvl5pPr marL="0" indent="357188" defTabSz="270000">
              <a:lnSpc>
                <a:spcPct val="150000"/>
              </a:lnSpc>
              <a:spcBef>
                <a:spcPts val="400"/>
              </a:spcBef>
              <a:buSzTx/>
              <a:buNone/>
              <a:defRPr sz="1400">
                <a:solidFill>
                  <a:srgbClr val="3B6149"/>
                </a:solidFill>
                <a:latin typeface="Aino Regular"/>
                <a:ea typeface="Aino Regular"/>
                <a:cs typeface="Aino Regular"/>
                <a:sym typeface="Aino Regular"/>
              </a:defRPr>
            </a:lvl5pPr>
          </a:lstStyle>
          <a:p>
            <a:r>
              <a:t>© Copyright</a:t>
            </a:r>
          </a:p>
          <a:p>
            <a:pPr lvl="1"/>
            <a:endParaRPr/>
          </a:p>
          <a:p>
            <a:pPr lvl="2"/>
            <a:endParaRPr/>
          </a:p>
          <a:p>
            <a:pPr lvl="3"/>
            <a:endParaRPr/>
          </a:p>
          <a:p>
            <a:pPr lvl="4"/>
            <a:endParaRPr/>
          </a:p>
        </p:txBody>
      </p:sp>
      <p:sp>
        <p:nvSpPr>
          <p:cNvPr id="21" name="Slide Number"/>
          <p:cNvSpPr txBox="1">
            <a:spLocks noGrp="1"/>
          </p:cNvSpPr>
          <p:nvPr>
            <p:ph type="sldNum" sz="quarter" idx="2"/>
          </p:nvPr>
        </p:nvSpPr>
        <p:spPr>
          <a:xfrm>
            <a:off x="8737600" y="6122217"/>
            <a:ext cx="421908" cy="468268"/>
          </a:xfrm>
          <a:prstGeom prst="rect">
            <a:avLst/>
          </a:prstGeom>
        </p:spPr>
        <p:txBody>
          <a:bodyPr lIns="91439" tIns="91439" rIns="91439" bIns="91439" anchor="ctr"/>
          <a:lstStyle>
            <a:lvl1pPr algn="l" defTabSz="270000">
              <a:lnSpc>
                <a:spcPct val="150000"/>
              </a:lnSpc>
              <a:spcBef>
                <a:spcPts val="400"/>
              </a:spcBef>
              <a:defRPr sz="1400">
                <a:solidFill>
                  <a:srgbClr val="3B6149"/>
                </a:solidFill>
                <a:latin typeface="Aino Regular"/>
                <a:ea typeface="Aino Regular"/>
                <a:cs typeface="Aino Regular"/>
                <a:sym typeface="Aino Regular"/>
              </a:defRPr>
            </a:lvl1pPr>
          </a:lstStyle>
          <a:p>
            <a:fld id="{86CB4B4D-7CA3-9044-876B-883B54F8677D}" type="slidenum">
              <a:t>‹#›</a:t>
            </a:fld>
            <a:endParaRPr/>
          </a:p>
        </p:txBody>
      </p:sp>
    </p:spTree>
    <p:extLst>
      <p:ext uri="{BB962C8B-B14F-4D97-AF65-F5344CB8AC3E}">
        <p14:creationId xmlns:p14="http://schemas.microsoft.com/office/powerpoint/2010/main" val="401500427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_Image">
    <p:spTree>
      <p:nvGrpSpPr>
        <p:cNvPr id="1" name=""/>
        <p:cNvGrpSpPr/>
        <p:nvPr/>
      </p:nvGrpSpPr>
      <p:grpSpPr>
        <a:xfrm>
          <a:off x="0" y="0"/>
          <a:ext cx="0" cy="0"/>
          <a:chOff x="0" y="0"/>
          <a:chExt cx="0" cy="0"/>
        </a:xfrm>
      </p:grpSpPr>
      <p:sp>
        <p:nvSpPr>
          <p:cNvPr id="206" name="Picture Placeholder 3"/>
          <p:cNvSpPr>
            <a:spLocks noGrp="1"/>
          </p:cNvSpPr>
          <p:nvPr>
            <p:ph type="pic" idx="21"/>
          </p:nvPr>
        </p:nvSpPr>
        <p:spPr>
          <a:xfrm>
            <a:off x="0" y="0"/>
            <a:ext cx="12192000" cy="6858000"/>
          </a:xfrm>
          <a:prstGeom prst="rect">
            <a:avLst/>
          </a:prstGeom>
        </p:spPr>
        <p:txBody>
          <a:bodyPr lIns="91439" rIns="91439">
            <a:noAutofit/>
          </a:bodyPr>
          <a:lstStyle/>
          <a:p>
            <a:endParaRPr/>
          </a:p>
        </p:txBody>
      </p:sp>
      <p:sp>
        <p:nvSpPr>
          <p:cNvPr id="207" name="Title Text"/>
          <p:cNvSpPr txBox="1">
            <a:spLocks noGrp="1"/>
          </p:cNvSpPr>
          <p:nvPr>
            <p:ph type="title"/>
          </p:nvPr>
        </p:nvSpPr>
        <p:spPr>
          <a:xfrm>
            <a:off x="623887" y="658801"/>
            <a:ext cx="7559676" cy="1617676"/>
          </a:xfrm>
          <a:prstGeom prst="rect">
            <a:avLst/>
          </a:prstGeom>
        </p:spPr>
        <p:txBody>
          <a:bodyPr lIns="45718" tIns="45718" rIns="45718" bIns="45718"/>
          <a:lstStyle/>
          <a:p>
            <a:r>
              <a:t>Title Text</a:t>
            </a:r>
          </a:p>
        </p:txBody>
      </p:sp>
      <p:sp>
        <p:nvSpPr>
          <p:cNvPr id="208" name="Body Level One…"/>
          <p:cNvSpPr txBox="1">
            <a:spLocks noGrp="1"/>
          </p:cNvSpPr>
          <p:nvPr>
            <p:ph type="body" sz="quarter" idx="1" hasCustomPrompt="1"/>
          </p:nvPr>
        </p:nvSpPr>
        <p:spPr>
          <a:xfrm>
            <a:off x="623887" y="3429001"/>
            <a:ext cx="5472113" cy="2808289"/>
          </a:xfrm>
          <a:prstGeom prst="rect">
            <a:avLst/>
          </a:prstGeom>
        </p:spPr>
        <p:txBody>
          <a:bodyPr lIns="0" tIns="0" rIns="0" bIns="0"/>
          <a:lstStyle>
            <a:lvl1pPr marL="0" indent="0" defTabSz="269999">
              <a:lnSpc>
                <a:spcPct val="150000"/>
              </a:lnSpc>
              <a:spcBef>
                <a:spcPts val="400"/>
              </a:spcBef>
              <a:buSzTx/>
              <a:buFontTx/>
              <a:buNone/>
              <a:defRPr>
                <a:solidFill>
                  <a:srgbClr val="3B6149"/>
                </a:solidFill>
              </a:defRPr>
            </a:lvl1pPr>
            <a:lvl2pPr defTabSz="269999">
              <a:lnSpc>
                <a:spcPct val="150000"/>
              </a:lnSpc>
              <a:spcBef>
                <a:spcPts val="400"/>
              </a:spcBef>
              <a:buFontTx/>
              <a:defRPr>
                <a:solidFill>
                  <a:srgbClr val="3B6149"/>
                </a:solidFill>
              </a:defRPr>
            </a:lvl2pPr>
            <a:lvl3pPr marL="1074420" indent="-160020" defTabSz="269999">
              <a:lnSpc>
                <a:spcPct val="150000"/>
              </a:lnSpc>
              <a:spcBef>
                <a:spcPts val="400"/>
              </a:spcBef>
              <a:buFontTx/>
              <a:defRPr>
                <a:solidFill>
                  <a:srgbClr val="3B6149"/>
                </a:solidFill>
              </a:defRPr>
            </a:lvl3pPr>
            <a:lvl4pPr defTabSz="269999">
              <a:lnSpc>
                <a:spcPct val="150000"/>
              </a:lnSpc>
              <a:spcBef>
                <a:spcPts val="400"/>
              </a:spcBef>
              <a:buFontTx/>
              <a:defRPr>
                <a:solidFill>
                  <a:srgbClr val="3B6149"/>
                </a:solidFill>
              </a:defRPr>
            </a:lvl4pPr>
            <a:lvl5pPr defTabSz="269999">
              <a:lnSpc>
                <a:spcPct val="150000"/>
              </a:lnSpc>
              <a:spcBef>
                <a:spcPts val="400"/>
              </a:spcBef>
              <a:buFontTx/>
              <a:defRPr>
                <a:solidFill>
                  <a:srgbClr val="3B6149"/>
                </a:solidFill>
              </a:defRPr>
            </a:lvl5pPr>
          </a:lstStyle>
          <a:p>
            <a:r>
              <a:t>Click to edit</a:t>
            </a:r>
          </a:p>
          <a:p>
            <a:pPr lvl="1"/>
            <a:endParaRPr/>
          </a:p>
          <a:p>
            <a:pPr lvl="2"/>
            <a:endParaRPr/>
          </a:p>
          <a:p>
            <a:pPr lvl="3"/>
            <a:endParaRPr/>
          </a:p>
          <a:p>
            <a:pPr lvl="4"/>
            <a:endParaRPr/>
          </a:p>
        </p:txBody>
      </p:sp>
      <p:sp>
        <p:nvSpPr>
          <p:cNvPr id="209" name="Text Placeholder 7"/>
          <p:cNvSpPr>
            <a:spLocks noGrp="1"/>
          </p:cNvSpPr>
          <p:nvPr>
            <p:ph type="body" sz="quarter" idx="22" hasCustomPrompt="1"/>
          </p:nvPr>
        </p:nvSpPr>
        <p:spPr>
          <a:xfrm rot="16200000">
            <a:off x="10344150" y="4652962"/>
            <a:ext cx="2808290" cy="360364"/>
          </a:xfrm>
          <a:prstGeom prst="rect">
            <a:avLst/>
          </a:prstGeom>
        </p:spPr>
        <p:txBody>
          <a:bodyPr lIns="0" tIns="0" rIns="0" bIns="0"/>
          <a:lstStyle>
            <a:lvl1pPr marL="0" indent="0" defTabSz="269999">
              <a:lnSpc>
                <a:spcPct val="90000"/>
              </a:lnSpc>
              <a:spcBef>
                <a:spcPts val="1000"/>
              </a:spcBef>
              <a:buSzTx/>
              <a:buFontTx/>
              <a:buNone/>
              <a:defRPr sz="800"/>
            </a:lvl1pPr>
          </a:lstStyle>
          <a:p>
            <a:r>
              <a:t>© Copyright</a:t>
            </a:r>
          </a:p>
        </p:txBody>
      </p:sp>
      <p:sp>
        <p:nvSpPr>
          <p:cNvPr id="210" name="Slide Number"/>
          <p:cNvSpPr txBox="1">
            <a:spLocks noGrp="1"/>
          </p:cNvSpPr>
          <p:nvPr>
            <p:ph type="sldNum" sz="quarter" idx="2"/>
          </p:nvPr>
        </p:nvSpPr>
        <p:spPr>
          <a:xfrm>
            <a:off x="8737600" y="6222366"/>
            <a:ext cx="314654" cy="267969"/>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type="tx">
  <p:cSld name="Title_Image">
    <p:spTree>
      <p:nvGrpSpPr>
        <p:cNvPr id="1" name=""/>
        <p:cNvGrpSpPr/>
        <p:nvPr/>
      </p:nvGrpSpPr>
      <p:grpSpPr>
        <a:xfrm>
          <a:off x="0" y="0"/>
          <a:ext cx="0" cy="0"/>
          <a:chOff x="0" y="0"/>
          <a:chExt cx="0" cy="0"/>
        </a:xfrm>
      </p:grpSpPr>
      <p:sp>
        <p:nvSpPr>
          <p:cNvPr id="28" name="Picture Placeholder 3"/>
          <p:cNvSpPr>
            <a:spLocks noGrp="1"/>
          </p:cNvSpPr>
          <p:nvPr>
            <p:ph type="pic" idx="21"/>
          </p:nvPr>
        </p:nvSpPr>
        <p:spPr>
          <a:xfrm>
            <a:off x="0" y="0"/>
            <a:ext cx="12192000" cy="6858000"/>
          </a:xfrm>
          <a:prstGeom prst="rect">
            <a:avLst/>
          </a:prstGeom>
        </p:spPr>
        <p:txBody>
          <a:bodyPr lIns="91439" tIns="45719" rIns="91439" bIns="45719">
            <a:noAutofit/>
          </a:bodyPr>
          <a:lstStyle/>
          <a:p>
            <a:endParaRPr/>
          </a:p>
        </p:txBody>
      </p:sp>
      <p:sp>
        <p:nvSpPr>
          <p:cNvPr id="29" name="Title Text"/>
          <p:cNvSpPr txBox="1">
            <a:spLocks noGrp="1"/>
          </p:cNvSpPr>
          <p:nvPr>
            <p:ph type="title"/>
          </p:nvPr>
        </p:nvSpPr>
        <p:spPr>
          <a:xfrm>
            <a:off x="623887" y="658801"/>
            <a:ext cx="7559676" cy="1617676"/>
          </a:xfrm>
          <a:prstGeom prst="rect">
            <a:avLst/>
          </a:prstGeom>
        </p:spPr>
        <p:txBody>
          <a:bodyPr lIns="91437" tIns="91437" rIns="91437" bIns="91437" anchor="ctr"/>
          <a:lstStyle>
            <a:lvl1pPr defTabSz="914400">
              <a:defRPr sz="6000" b="0" spc="0">
                <a:solidFill>
                  <a:srgbClr val="FFFFFF"/>
                </a:solidFill>
                <a:latin typeface="Aino Headline"/>
                <a:ea typeface="Aino Headline"/>
                <a:cs typeface="Aino Headline"/>
                <a:sym typeface="Aino Headline"/>
              </a:defRPr>
            </a:lvl1pPr>
          </a:lstStyle>
          <a:p>
            <a:r>
              <a:t>Title Text</a:t>
            </a:r>
          </a:p>
        </p:txBody>
      </p:sp>
      <p:sp>
        <p:nvSpPr>
          <p:cNvPr id="30" name="Body Level One…"/>
          <p:cNvSpPr txBox="1">
            <a:spLocks noGrp="1"/>
          </p:cNvSpPr>
          <p:nvPr>
            <p:ph type="body" sz="quarter" idx="1" hasCustomPrompt="1"/>
          </p:nvPr>
        </p:nvSpPr>
        <p:spPr>
          <a:xfrm>
            <a:off x="623887" y="3429001"/>
            <a:ext cx="5472113" cy="2808289"/>
          </a:xfrm>
          <a:prstGeom prst="rect">
            <a:avLst/>
          </a:prstGeom>
        </p:spPr>
        <p:txBody>
          <a:bodyPr lIns="0" tIns="0" rIns="0" bIns="0"/>
          <a:lstStyle>
            <a:lvl1pPr marL="0" indent="0" defTabSz="270000">
              <a:lnSpc>
                <a:spcPct val="150000"/>
              </a:lnSpc>
              <a:spcBef>
                <a:spcPts val="400"/>
              </a:spcBef>
              <a:buSzTx/>
              <a:buNone/>
              <a:defRPr sz="1400">
                <a:solidFill>
                  <a:srgbClr val="3B6149"/>
                </a:solidFill>
                <a:latin typeface="Aino Regular"/>
                <a:ea typeface="Aino Regular"/>
                <a:cs typeface="Aino Regular"/>
                <a:sym typeface="Aino Regular"/>
              </a:defRPr>
            </a:lvl1pPr>
            <a:lvl2pPr marL="361950" indent="-133350" defTabSz="270000">
              <a:lnSpc>
                <a:spcPct val="150000"/>
              </a:lnSpc>
              <a:spcBef>
                <a:spcPts val="400"/>
              </a:spcBef>
              <a:buSzPct val="100000"/>
              <a:defRPr sz="1400">
                <a:solidFill>
                  <a:srgbClr val="3B6149"/>
                </a:solidFill>
                <a:latin typeface="Aino Regular"/>
                <a:ea typeface="Aino Regular"/>
                <a:cs typeface="Aino Regular"/>
                <a:sym typeface="Aino Regular"/>
              </a:defRPr>
            </a:lvl2pPr>
            <a:lvl3pPr marL="617220" indent="-160020" defTabSz="270000">
              <a:lnSpc>
                <a:spcPct val="150000"/>
              </a:lnSpc>
              <a:spcBef>
                <a:spcPts val="400"/>
              </a:spcBef>
              <a:buSzPct val="100000"/>
              <a:defRPr sz="1400">
                <a:solidFill>
                  <a:srgbClr val="3B6149"/>
                </a:solidFill>
                <a:latin typeface="Aino Regular"/>
                <a:ea typeface="Aino Regular"/>
                <a:cs typeface="Aino Regular"/>
                <a:sym typeface="Aino Regular"/>
              </a:defRPr>
            </a:lvl3pPr>
            <a:lvl4pPr marL="863600" indent="-177800" defTabSz="270000">
              <a:lnSpc>
                <a:spcPct val="150000"/>
              </a:lnSpc>
              <a:spcBef>
                <a:spcPts val="400"/>
              </a:spcBef>
              <a:buSzPct val="100000"/>
              <a:defRPr sz="1400">
                <a:solidFill>
                  <a:srgbClr val="3B6149"/>
                </a:solidFill>
                <a:latin typeface="Aino Regular"/>
                <a:ea typeface="Aino Regular"/>
                <a:cs typeface="Aino Regular"/>
                <a:sym typeface="Aino Regular"/>
              </a:defRPr>
            </a:lvl4pPr>
            <a:lvl5pPr marL="1092200" indent="-177800" defTabSz="270000">
              <a:lnSpc>
                <a:spcPct val="150000"/>
              </a:lnSpc>
              <a:spcBef>
                <a:spcPts val="400"/>
              </a:spcBef>
              <a:buSzPct val="100000"/>
              <a:defRPr sz="1400">
                <a:solidFill>
                  <a:srgbClr val="3B6149"/>
                </a:solidFill>
                <a:latin typeface="Aino Regular"/>
                <a:ea typeface="Aino Regular"/>
                <a:cs typeface="Aino Regular"/>
                <a:sym typeface="Aino Regular"/>
              </a:defRPr>
            </a:lvl5pPr>
          </a:lstStyle>
          <a:p>
            <a:r>
              <a:t>Click to edit</a:t>
            </a:r>
          </a:p>
          <a:p>
            <a:pPr lvl="1"/>
            <a:endParaRPr/>
          </a:p>
          <a:p>
            <a:pPr lvl="2"/>
            <a:endParaRPr/>
          </a:p>
          <a:p>
            <a:pPr lvl="3"/>
            <a:endParaRPr/>
          </a:p>
          <a:p>
            <a:pPr lvl="4"/>
            <a:endParaRPr/>
          </a:p>
        </p:txBody>
      </p:sp>
      <p:sp>
        <p:nvSpPr>
          <p:cNvPr id="31" name="Text Placeholder 7"/>
          <p:cNvSpPr>
            <a:spLocks noGrp="1"/>
          </p:cNvSpPr>
          <p:nvPr>
            <p:ph type="body" sz="quarter" idx="22" hasCustomPrompt="1"/>
          </p:nvPr>
        </p:nvSpPr>
        <p:spPr>
          <a:xfrm rot="16200000">
            <a:off x="10344150" y="4652962"/>
            <a:ext cx="2808290" cy="360364"/>
          </a:xfrm>
          <a:prstGeom prst="rect">
            <a:avLst/>
          </a:prstGeom>
        </p:spPr>
        <p:txBody>
          <a:bodyPr lIns="0" tIns="0" rIns="0" bIns="0"/>
          <a:lstStyle>
            <a:lvl1pPr marL="0" indent="0" defTabSz="270000">
              <a:spcBef>
                <a:spcPts val="1000"/>
              </a:spcBef>
              <a:buSzTx/>
              <a:buNone/>
              <a:defRPr sz="800">
                <a:solidFill>
                  <a:srgbClr val="FFFFFF"/>
                </a:solidFill>
                <a:latin typeface="Aino Regular"/>
                <a:ea typeface="Aino Regular"/>
                <a:cs typeface="Aino Regular"/>
                <a:sym typeface="Aino Regular"/>
              </a:defRPr>
            </a:lvl1pPr>
          </a:lstStyle>
          <a:p>
            <a:r>
              <a:t>© Copyright</a:t>
            </a:r>
          </a:p>
        </p:txBody>
      </p:sp>
      <p:sp>
        <p:nvSpPr>
          <p:cNvPr id="32" name="Slide Number"/>
          <p:cNvSpPr txBox="1">
            <a:spLocks noGrp="1"/>
          </p:cNvSpPr>
          <p:nvPr>
            <p:ph type="sldNum" sz="quarter" idx="2"/>
          </p:nvPr>
        </p:nvSpPr>
        <p:spPr>
          <a:xfrm>
            <a:off x="8737600" y="6146456"/>
            <a:ext cx="421904" cy="419789"/>
          </a:xfrm>
          <a:prstGeom prst="rect">
            <a:avLst/>
          </a:prstGeom>
        </p:spPr>
        <p:txBody>
          <a:bodyPr lIns="91437" tIns="91437" rIns="91437" bIns="91437" anchor="ctr"/>
          <a:lstStyle>
            <a:lvl1pPr algn="l" defTabSz="914400">
              <a:lnSpc>
                <a:spcPct val="120000"/>
              </a:lnSpc>
              <a:spcBef>
                <a:spcPts val="600"/>
              </a:spcBef>
              <a:defRPr sz="1400">
                <a:solidFill>
                  <a:srgbClr val="FFFFFF"/>
                </a:solidFill>
                <a:latin typeface="Aino Regular"/>
                <a:ea typeface="Aino Regular"/>
                <a:cs typeface="Aino Regular"/>
                <a:sym typeface="Aino Regular"/>
              </a:defRPr>
            </a:lvl1pPr>
          </a:lstStyle>
          <a:p>
            <a:fld id="{86CB4B4D-7CA3-9044-876B-883B54F8677D}" type="slidenum">
              <a:t>‹#›</a:t>
            </a:fld>
            <a:endParaRPr/>
          </a:p>
        </p:txBody>
      </p:sp>
    </p:spTree>
    <p:extLst>
      <p:ext uri="{BB962C8B-B14F-4D97-AF65-F5344CB8AC3E}">
        <p14:creationId xmlns:p14="http://schemas.microsoft.com/office/powerpoint/2010/main" val="404951292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Content_Blue_2 Col_Full">
    <p:bg>
      <p:bgPr>
        <a:solidFill>
          <a:schemeClr val="accent1"/>
        </a:solidFill>
        <a:effectLst/>
      </p:bgPr>
    </p:bg>
    <p:spTree>
      <p:nvGrpSpPr>
        <p:cNvPr id="1" name=""/>
        <p:cNvGrpSpPr/>
        <p:nvPr/>
      </p:nvGrpSpPr>
      <p:grpSpPr>
        <a:xfrm>
          <a:off x="0" y="0"/>
          <a:ext cx="0" cy="0"/>
          <a:chOff x="0" y="0"/>
          <a:chExt cx="0" cy="0"/>
        </a:xfrm>
      </p:grpSpPr>
      <p:sp>
        <p:nvSpPr>
          <p:cNvPr id="217" name="Title Text"/>
          <p:cNvSpPr txBox="1">
            <a:spLocks noGrp="1"/>
          </p:cNvSpPr>
          <p:nvPr>
            <p:ph type="title"/>
          </p:nvPr>
        </p:nvSpPr>
        <p:spPr>
          <a:xfrm>
            <a:off x="623887" y="658801"/>
            <a:ext cx="9446705" cy="974639"/>
          </a:xfrm>
          <a:prstGeom prst="rect">
            <a:avLst/>
          </a:prstGeom>
        </p:spPr>
        <p:txBody>
          <a:bodyPr lIns="45718" tIns="45718" rIns="45718" bIns="45718"/>
          <a:lstStyle/>
          <a:p>
            <a:r>
              <a:t>Title Text</a:t>
            </a:r>
          </a:p>
        </p:txBody>
      </p:sp>
      <p:sp>
        <p:nvSpPr>
          <p:cNvPr id="218" name="Body Level One…"/>
          <p:cNvSpPr txBox="1">
            <a:spLocks noGrp="1"/>
          </p:cNvSpPr>
          <p:nvPr>
            <p:ph type="body" sz="quarter" idx="1" hasCustomPrompt="1"/>
          </p:nvPr>
        </p:nvSpPr>
        <p:spPr>
          <a:xfrm>
            <a:off x="623887" y="1633440"/>
            <a:ext cx="9446705" cy="643038"/>
          </a:xfrm>
          <a:prstGeom prst="rect">
            <a:avLst/>
          </a:prstGeom>
        </p:spPr>
        <p:txBody>
          <a:bodyPr lIns="0" tIns="0" rIns="0" bIns="0"/>
          <a:lstStyle>
            <a:lvl1pPr marL="0" indent="0" defTabSz="269999">
              <a:lnSpc>
                <a:spcPct val="150000"/>
              </a:lnSpc>
              <a:spcBef>
                <a:spcPts val="400"/>
              </a:spcBef>
              <a:buSzTx/>
              <a:buFontTx/>
              <a:buNone/>
              <a:defRPr>
                <a:solidFill>
                  <a:srgbClr val="3B6149"/>
                </a:solidFill>
              </a:defRPr>
            </a:lvl1pPr>
            <a:lvl2pPr defTabSz="269999">
              <a:lnSpc>
                <a:spcPct val="150000"/>
              </a:lnSpc>
              <a:spcBef>
                <a:spcPts val="400"/>
              </a:spcBef>
              <a:buFontTx/>
              <a:defRPr>
                <a:solidFill>
                  <a:srgbClr val="3B6149"/>
                </a:solidFill>
              </a:defRPr>
            </a:lvl2pPr>
            <a:lvl3pPr marL="1074420" indent="-160020" defTabSz="269999">
              <a:lnSpc>
                <a:spcPct val="150000"/>
              </a:lnSpc>
              <a:spcBef>
                <a:spcPts val="400"/>
              </a:spcBef>
              <a:buFontTx/>
              <a:defRPr>
                <a:solidFill>
                  <a:srgbClr val="3B6149"/>
                </a:solidFill>
              </a:defRPr>
            </a:lvl3pPr>
            <a:lvl4pPr defTabSz="269999">
              <a:lnSpc>
                <a:spcPct val="150000"/>
              </a:lnSpc>
              <a:spcBef>
                <a:spcPts val="400"/>
              </a:spcBef>
              <a:buFontTx/>
              <a:defRPr>
                <a:solidFill>
                  <a:srgbClr val="3B6149"/>
                </a:solidFill>
              </a:defRPr>
            </a:lvl4pPr>
            <a:lvl5pPr defTabSz="269999">
              <a:lnSpc>
                <a:spcPct val="150000"/>
              </a:lnSpc>
              <a:spcBef>
                <a:spcPts val="400"/>
              </a:spcBef>
              <a:buFontTx/>
              <a:defRPr>
                <a:solidFill>
                  <a:srgbClr val="3B6149"/>
                </a:solidFill>
              </a:defRPr>
            </a:lvl5pPr>
          </a:lstStyle>
          <a:p>
            <a:r>
              <a:t>Click to edit</a:t>
            </a:r>
          </a:p>
          <a:p>
            <a:pPr lvl="1"/>
            <a:endParaRPr/>
          </a:p>
          <a:p>
            <a:pPr lvl="2"/>
            <a:endParaRPr/>
          </a:p>
          <a:p>
            <a:pPr lvl="3"/>
            <a:endParaRPr/>
          </a:p>
          <a:p>
            <a:pPr lvl="4"/>
            <a:endParaRPr/>
          </a:p>
        </p:txBody>
      </p:sp>
      <p:sp>
        <p:nvSpPr>
          <p:cNvPr id="219" name="Text Placeholder 8"/>
          <p:cNvSpPr>
            <a:spLocks noGrp="1"/>
          </p:cNvSpPr>
          <p:nvPr>
            <p:ph type="body" sz="quarter" idx="21" hasCustomPrompt="1"/>
          </p:nvPr>
        </p:nvSpPr>
        <p:spPr>
          <a:xfrm>
            <a:off x="623885" y="3429000"/>
            <a:ext cx="4964115" cy="2808290"/>
          </a:xfrm>
          <a:prstGeom prst="rect">
            <a:avLst/>
          </a:prstGeom>
        </p:spPr>
        <p:txBody>
          <a:bodyPr lIns="0" tIns="0" rIns="0" bIns="0"/>
          <a:lstStyle>
            <a:lvl1pPr marL="228600" indent="-228600" defTabSz="269999">
              <a:lnSpc>
                <a:spcPct val="90000"/>
              </a:lnSpc>
              <a:spcBef>
                <a:spcPts val="1000"/>
              </a:spcBef>
              <a:buClr>
                <a:srgbClr val="FFFFFF"/>
              </a:buClr>
              <a:defRPr sz="2800"/>
            </a:lvl1pPr>
          </a:lstStyle>
          <a:p>
            <a:r>
              <a:t>First level
Second Level
Third level
Fourh level</a:t>
            </a:r>
          </a:p>
        </p:txBody>
      </p:sp>
      <p:sp>
        <p:nvSpPr>
          <p:cNvPr id="220" name="Teksti kohatäide 3"/>
          <p:cNvSpPr>
            <a:spLocks noGrp="1"/>
          </p:cNvSpPr>
          <p:nvPr>
            <p:ph type="body" sz="quarter" idx="22" hasCustomPrompt="1"/>
          </p:nvPr>
        </p:nvSpPr>
        <p:spPr>
          <a:xfrm>
            <a:off x="6096001" y="3429000"/>
            <a:ext cx="4964113" cy="2808290"/>
          </a:xfrm>
          <a:prstGeom prst="rect">
            <a:avLst/>
          </a:prstGeom>
        </p:spPr>
        <p:txBody>
          <a:bodyPr lIns="45718" tIns="45718" rIns="45718" bIns="45718"/>
          <a:lstStyle>
            <a:lvl1pPr marL="228600" indent="-228600" defTabSz="269999">
              <a:lnSpc>
                <a:spcPct val="90000"/>
              </a:lnSpc>
              <a:spcBef>
                <a:spcPts val="1000"/>
              </a:spcBef>
              <a:buClr>
                <a:srgbClr val="FFFFFF"/>
              </a:buClr>
              <a:defRPr sz="2800"/>
            </a:lvl1pPr>
          </a:lstStyle>
          <a:p>
            <a:r>
              <a:t>First level
Second Level
Third level
Fourh level</a:t>
            </a:r>
          </a:p>
        </p:txBody>
      </p:sp>
      <p:sp>
        <p:nvSpPr>
          <p:cNvPr id="221" name="Slide Number"/>
          <p:cNvSpPr txBox="1">
            <a:spLocks noGrp="1"/>
          </p:cNvSpPr>
          <p:nvPr>
            <p:ph type="sldNum" sz="quarter" idx="2"/>
          </p:nvPr>
        </p:nvSpPr>
        <p:spPr>
          <a:xfrm>
            <a:off x="8737600" y="6222366"/>
            <a:ext cx="314654" cy="267969"/>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1_Title_Image">
    <p:spTree>
      <p:nvGrpSpPr>
        <p:cNvPr id="1" name=""/>
        <p:cNvGrpSpPr/>
        <p:nvPr/>
      </p:nvGrpSpPr>
      <p:grpSpPr>
        <a:xfrm>
          <a:off x="0" y="0"/>
          <a:ext cx="0" cy="0"/>
          <a:chOff x="0" y="0"/>
          <a:chExt cx="0" cy="0"/>
        </a:xfrm>
      </p:grpSpPr>
      <p:sp>
        <p:nvSpPr>
          <p:cNvPr id="228" name="Picture Placeholder 3"/>
          <p:cNvSpPr>
            <a:spLocks noGrp="1"/>
          </p:cNvSpPr>
          <p:nvPr>
            <p:ph type="pic" idx="21"/>
          </p:nvPr>
        </p:nvSpPr>
        <p:spPr>
          <a:xfrm>
            <a:off x="0" y="0"/>
            <a:ext cx="12192000" cy="6858000"/>
          </a:xfrm>
          <a:prstGeom prst="rect">
            <a:avLst/>
          </a:prstGeom>
        </p:spPr>
        <p:txBody>
          <a:bodyPr lIns="91439" rIns="91439">
            <a:noAutofit/>
          </a:bodyPr>
          <a:lstStyle/>
          <a:p>
            <a:endParaRPr/>
          </a:p>
        </p:txBody>
      </p:sp>
      <p:sp>
        <p:nvSpPr>
          <p:cNvPr id="229" name="Title Text"/>
          <p:cNvSpPr txBox="1">
            <a:spLocks noGrp="1"/>
          </p:cNvSpPr>
          <p:nvPr>
            <p:ph type="title"/>
          </p:nvPr>
        </p:nvSpPr>
        <p:spPr>
          <a:xfrm>
            <a:off x="623887" y="658801"/>
            <a:ext cx="7559676" cy="1617675"/>
          </a:xfrm>
          <a:prstGeom prst="rect">
            <a:avLst/>
          </a:prstGeom>
        </p:spPr>
        <p:txBody>
          <a:bodyPr lIns="45718" tIns="45718" rIns="45718" bIns="45718"/>
          <a:lstStyle/>
          <a:p>
            <a:r>
              <a:t>Title Text</a:t>
            </a:r>
          </a:p>
        </p:txBody>
      </p:sp>
      <p:sp>
        <p:nvSpPr>
          <p:cNvPr id="230" name="Body Level One…"/>
          <p:cNvSpPr txBox="1">
            <a:spLocks noGrp="1"/>
          </p:cNvSpPr>
          <p:nvPr>
            <p:ph type="body" sz="quarter" idx="1" hasCustomPrompt="1"/>
          </p:nvPr>
        </p:nvSpPr>
        <p:spPr>
          <a:xfrm>
            <a:off x="623887" y="3429001"/>
            <a:ext cx="5472113" cy="2808288"/>
          </a:xfrm>
          <a:prstGeom prst="rect">
            <a:avLst/>
          </a:prstGeom>
        </p:spPr>
        <p:txBody>
          <a:bodyPr lIns="0" tIns="0" rIns="0" bIns="0"/>
          <a:lstStyle>
            <a:lvl1pPr marL="0" indent="0" defTabSz="269999">
              <a:lnSpc>
                <a:spcPct val="150000"/>
              </a:lnSpc>
              <a:spcBef>
                <a:spcPts val="400"/>
              </a:spcBef>
              <a:buSzTx/>
              <a:buFontTx/>
              <a:buNone/>
              <a:defRPr>
                <a:solidFill>
                  <a:srgbClr val="3B6149"/>
                </a:solidFill>
              </a:defRPr>
            </a:lvl1pPr>
            <a:lvl2pPr defTabSz="269999">
              <a:lnSpc>
                <a:spcPct val="150000"/>
              </a:lnSpc>
              <a:spcBef>
                <a:spcPts val="400"/>
              </a:spcBef>
              <a:buFontTx/>
              <a:defRPr>
                <a:solidFill>
                  <a:srgbClr val="3B6149"/>
                </a:solidFill>
              </a:defRPr>
            </a:lvl2pPr>
            <a:lvl3pPr marL="1074419" indent="-160019" defTabSz="269999">
              <a:lnSpc>
                <a:spcPct val="150000"/>
              </a:lnSpc>
              <a:spcBef>
                <a:spcPts val="400"/>
              </a:spcBef>
              <a:buFontTx/>
              <a:defRPr>
                <a:solidFill>
                  <a:srgbClr val="3B6149"/>
                </a:solidFill>
              </a:defRPr>
            </a:lvl3pPr>
            <a:lvl4pPr defTabSz="269999">
              <a:lnSpc>
                <a:spcPct val="150000"/>
              </a:lnSpc>
              <a:spcBef>
                <a:spcPts val="400"/>
              </a:spcBef>
              <a:buFontTx/>
              <a:defRPr>
                <a:solidFill>
                  <a:srgbClr val="3B6149"/>
                </a:solidFill>
              </a:defRPr>
            </a:lvl4pPr>
            <a:lvl5pPr defTabSz="269999">
              <a:lnSpc>
                <a:spcPct val="150000"/>
              </a:lnSpc>
              <a:spcBef>
                <a:spcPts val="400"/>
              </a:spcBef>
              <a:buFontTx/>
              <a:defRPr>
                <a:solidFill>
                  <a:srgbClr val="3B6149"/>
                </a:solidFill>
              </a:defRPr>
            </a:lvl5pPr>
          </a:lstStyle>
          <a:p>
            <a:r>
              <a:t>Click to edit</a:t>
            </a:r>
          </a:p>
          <a:p>
            <a:pPr lvl="1"/>
            <a:endParaRPr/>
          </a:p>
          <a:p>
            <a:pPr lvl="2"/>
            <a:endParaRPr/>
          </a:p>
          <a:p>
            <a:pPr lvl="3"/>
            <a:endParaRPr/>
          </a:p>
          <a:p>
            <a:pPr lvl="4"/>
            <a:endParaRPr/>
          </a:p>
        </p:txBody>
      </p:sp>
      <p:sp>
        <p:nvSpPr>
          <p:cNvPr id="231" name="Text Placeholder 7"/>
          <p:cNvSpPr>
            <a:spLocks noGrp="1"/>
          </p:cNvSpPr>
          <p:nvPr>
            <p:ph type="body" sz="quarter" idx="22" hasCustomPrompt="1"/>
          </p:nvPr>
        </p:nvSpPr>
        <p:spPr>
          <a:xfrm rot="16200000">
            <a:off x="10344150" y="4652962"/>
            <a:ext cx="2808289" cy="360363"/>
          </a:xfrm>
          <a:prstGeom prst="rect">
            <a:avLst/>
          </a:prstGeom>
        </p:spPr>
        <p:txBody>
          <a:bodyPr lIns="0" tIns="0" rIns="0" bIns="0"/>
          <a:lstStyle>
            <a:lvl1pPr marL="0" indent="0" defTabSz="269999">
              <a:lnSpc>
                <a:spcPct val="90000"/>
              </a:lnSpc>
              <a:spcBef>
                <a:spcPts val="1000"/>
              </a:spcBef>
              <a:buSzTx/>
              <a:buFontTx/>
              <a:buNone/>
              <a:defRPr sz="800"/>
            </a:lvl1pPr>
          </a:lstStyle>
          <a:p>
            <a:r>
              <a:t>© Copyright</a:t>
            </a:r>
          </a:p>
        </p:txBody>
      </p:sp>
      <p:sp>
        <p:nvSpPr>
          <p:cNvPr id="232" name="Slide Number"/>
          <p:cNvSpPr txBox="1">
            <a:spLocks noGrp="1"/>
          </p:cNvSpPr>
          <p:nvPr>
            <p:ph type="sldNum" sz="quarter" idx="2"/>
          </p:nvPr>
        </p:nvSpPr>
        <p:spPr>
          <a:xfrm>
            <a:off x="87376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1_Content_Blue_Image">
    <p:bg>
      <p:bgPr>
        <a:solidFill>
          <a:schemeClr val="accent1"/>
        </a:solidFill>
        <a:effectLst/>
      </p:bgPr>
    </p:bg>
    <p:spTree>
      <p:nvGrpSpPr>
        <p:cNvPr id="1" name=""/>
        <p:cNvGrpSpPr/>
        <p:nvPr/>
      </p:nvGrpSpPr>
      <p:grpSpPr>
        <a:xfrm>
          <a:off x="0" y="0"/>
          <a:ext cx="0" cy="0"/>
          <a:chOff x="0" y="0"/>
          <a:chExt cx="0" cy="0"/>
        </a:xfrm>
      </p:grpSpPr>
      <p:sp>
        <p:nvSpPr>
          <p:cNvPr id="239" name="Pildi kohatäide 3"/>
          <p:cNvSpPr>
            <a:spLocks noGrp="1"/>
          </p:cNvSpPr>
          <p:nvPr>
            <p:ph type="pic" idx="21"/>
          </p:nvPr>
        </p:nvSpPr>
        <p:spPr>
          <a:xfrm>
            <a:off x="0" y="0"/>
            <a:ext cx="12192000" cy="6858000"/>
          </a:xfrm>
          <a:prstGeom prst="rect">
            <a:avLst/>
          </a:prstGeom>
        </p:spPr>
        <p:txBody>
          <a:bodyPr lIns="91439" rIns="91439">
            <a:noAutofit/>
          </a:bodyPr>
          <a:lstStyle/>
          <a:p>
            <a:endParaRPr/>
          </a:p>
        </p:txBody>
      </p:sp>
      <p:sp>
        <p:nvSpPr>
          <p:cNvPr id="240" name="Title Text"/>
          <p:cNvSpPr txBox="1">
            <a:spLocks noGrp="1"/>
          </p:cNvSpPr>
          <p:nvPr>
            <p:ph type="title"/>
          </p:nvPr>
        </p:nvSpPr>
        <p:spPr>
          <a:xfrm>
            <a:off x="623887" y="658801"/>
            <a:ext cx="9495474" cy="1617675"/>
          </a:xfrm>
          <a:prstGeom prst="rect">
            <a:avLst/>
          </a:prstGeom>
        </p:spPr>
        <p:txBody>
          <a:bodyPr lIns="45718" tIns="45718" rIns="45718" bIns="45718"/>
          <a:lstStyle/>
          <a:p>
            <a:r>
              <a:t>Title Text</a:t>
            </a:r>
          </a:p>
        </p:txBody>
      </p:sp>
      <p:sp>
        <p:nvSpPr>
          <p:cNvPr id="241" name="Body Level One…"/>
          <p:cNvSpPr txBox="1">
            <a:spLocks noGrp="1"/>
          </p:cNvSpPr>
          <p:nvPr>
            <p:ph type="body" idx="1" hasCustomPrompt="1"/>
          </p:nvPr>
        </p:nvSpPr>
        <p:spPr>
          <a:xfrm>
            <a:off x="623887" y="2276475"/>
            <a:ext cx="9495474" cy="3960813"/>
          </a:xfrm>
          <a:prstGeom prst="rect">
            <a:avLst/>
          </a:prstGeom>
        </p:spPr>
        <p:txBody>
          <a:bodyPr lIns="0" tIns="0" rIns="0" bIns="0"/>
          <a:lstStyle>
            <a:lvl1pPr>
              <a:buClr>
                <a:srgbClr val="FFFFFF"/>
              </a:buClr>
            </a:lvl1pPr>
            <a:lvl2pPr>
              <a:buClr>
                <a:srgbClr val="FFFFFF"/>
              </a:buClr>
            </a:lvl2pPr>
            <a:lvl3pPr marL="1074419" indent="-160019">
              <a:buClr>
                <a:srgbClr val="FFFFFF"/>
              </a:buClr>
            </a:lvl3pPr>
            <a:lvl4pPr>
              <a:buClr>
                <a:srgbClr val="FFFFFF"/>
              </a:buClr>
            </a:lvl4pPr>
            <a:lvl5pPr>
              <a:buClr>
                <a:srgbClr val="FFFFFF"/>
              </a:buClr>
            </a:lvl5pPr>
          </a:lstStyle>
          <a:p>
            <a:r>
              <a:t>First level</a:t>
            </a:r>
          </a:p>
          <a:p>
            <a:pPr lvl="1"/>
            <a:endParaRPr/>
          </a:p>
          <a:p>
            <a:pPr lvl="2"/>
            <a:endParaRPr/>
          </a:p>
          <a:p>
            <a:pPr lvl="3"/>
            <a:endParaRPr/>
          </a:p>
          <a:p>
            <a:pPr lvl="4"/>
            <a:endParaRPr/>
          </a:p>
        </p:txBody>
      </p:sp>
      <p:sp>
        <p:nvSpPr>
          <p:cNvPr id="242" name="Text Placeholder 7"/>
          <p:cNvSpPr>
            <a:spLocks noGrp="1"/>
          </p:cNvSpPr>
          <p:nvPr>
            <p:ph type="body" sz="quarter" idx="22" hasCustomPrompt="1"/>
          </p:nvPr>
        </p:nvSpPr>
        <p:spPr>
          <a:xfrm rot="16200000">
            <a:off x="10344150" y="4652962"/>
            <a:ext cx="2808289" cy="360363"/>
          </a:xfrm>
          <a:prstGeom prst="rect">
            <a:avLst/>
          </a:prstGeom>
        </p:spPr>
        <p:txBody>
          <a:bodyPr lIns="0" tIns="0" rIns="0" bIns="0"/>
          <a:lstStyle>
            <a:lvl1pPr marL="0" indent="0" defTabSz="269999">
              <a:lnSpc>
                <a:spcPct val="90000"/>
              </a:lnSpc>
              <a:spcBef>
                <a:spcPts val="1000"/>
              </a:spcBef>
              <a:buSzTx/>
              <a:buFontTx/>
              <a:buNone/>
              <a:defRPr sz="800"/>
            </a:lvl1pPr>
          </a:lstStyle>
          <a:p>
            <a:r>
              <a:t>© Copyright</a:t>
            </a:r>
          </a:p>
        </p:txBody>
      </p:sp>
      <p:sp>
        <p:nvSpPr>
          <p:cNvPr id="243" name="Slide Number"/>
          <p:cNvSpPr txBox="1">
            <a:spLocks noGrp="1"/>
          </p:cNvSpPr>
          <p:nvPr>
            <p:ph type="sldNum" sz="quarter" idx="2"/>
          </p:nvPr>
        </p:nvSpPr>
        <p:spPr>
          <a:xfrm>
            <a:off x="87376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Content_Graph_Blue">
    <p:bg>
      <p:bgPr>
        <a:solidFill>
          <a:schemeClr val="accent1"/>
        </a:solidFill>
        <a:effectLst/>
      </p:bgPr>
    </p:bg>
    <p:spTree>
      <p:nvGrpSpPr>
        <p:cNvPr id="1" name=""/>
        <p:cNvGrpSpPr/>
        <p:nvPr/>
      </p:nvGrpSpPr>
      <p:grpSpPr>
        <a:xfrm>
          <a:off x="0" y="0"/>
          <a:ext cx="0" cy="0"/>
          <a:chOff x="0" y="0"/>
          <a:chExt cx="0" cy="0"/>
        </a:xfrm>
      </p:grpSpPr>
      <p:sp>
        <p:nvSpPr>
          <p:cNvPr id="250" name="Title Text"/>
          <p:cNvSpPr txBox="1">
            <a:spLocks noGrp="1"/>
          </p:cNvSpPr>
          <p:nvPr>
            <p:ph type="title"/>
          </p:nvPr>
        </p:nvSpPr>
        <p:spPr>
          <a:xfrm>
            <a:off x="623887" y="658801"/>
            <a:ext cx="7559676" cy="1617676"/>
          </a:xfrm>
          <a:prstGeom prst="rect">
            <a:avLst/>
          </a:prstGeom>
        </p:spPr>
        <p:txBody>
          <a:bodyPr lIns="45718" tIns="45718" rIns="45718" bIns="45718"/>
          <a:lstStyle/>
          <a:p>
            <a:r>
              <a:t>Title Text</a:t>
            </a:r>
          </a:p>
        </p:txBody>
      </p:sp>
      <p:sp>
        <p:nvSpPr>
          <p:cNvPr id="251" name="Body Level One…"/>
          <p:cNvSpPr txBox="1">
            <a:spLocks noGrp="1"/>
          </p:cNvSpPr>
          <p:nvPr>
            <p:ph type="body" sz="quarter" idx="1" hasCustomPrompt="1"/>
          </p:nvPr>
        </p:nvSpPr>
        <p:spPr>
          <a:xfrm>
            <a:off x="8183563" y="657225"/>
            <a:ext cx="3384552" cy="800100"/>
          </a:xfrm>
          <a:prstGeom prst="rect">
            <a:avLst/>
          </a:prstGeom>
        </p:spPr>
        <p:txBody>
          <a:bodyPr lIns="0" tIns="0" rIns="0" bIns="0"/>
          <a:lstStyle>
            <a:lvl1pPr marL="0" indent="0" defTabSz="269999">
              <a:lnSpc>
                <a:spcPct val="150000"/>
              </a:lnSpc>
              <a:spcBef>
                <a:spcPts val="400"/>
              </a:spcBef>
              <a:buSzTx/>
              <a:buFontTx/>
              <a:buNone/>
              <a:defRPr>
                <a:solidFill>
                  <a:srgbClr val="3B6149"/>
                </a:solidFill>
              </a:defRPr>
            </a:lvl1pPr>
            <a:lvl2pPr marL="0" indent="0" defTabSz="269999">
              <a:lnSpc>
                <a:spcPct val="150000"/>
              </a:lnSpc>
              <a:spcBef>
                <a:spcPts val="400"/>
              </a:spcBef>
              <a:buSzTx/>
              <a:buFontTx/>
              <a:buNone/>
              <a:defRPr>
                <a:solidFill>
                  <a:srgbClr val="3B6149"/>
                </a:solidFill>
              </a:defRPr>
            </a:lvl2pPr>
            <a:lvl3pPr marL="0" indent="0" defTabSz="269999">
              <a:lnSpc>
                <a:spcPct val="150000"/>
              </a:lnSpc>
              <a:spcBef>
                <a:spcPts val="400"/>
              </a:spcBef>
              <a:buSzTx/>
              <a:buFontTx/>
              <a:buNone/>
              <a:defRPr>
                <a:solidFill>
                  <a:srgbClr val="3B6149"/>
                </a:solidFill>
              </a:defRPr>
            </a:lvl3pPr>
            <a:lvl4pPr marL="0" indent="0" defTabSz="269999">
              <a:lnSpc>
                <a:spcPct val="150000"/>
              </a:lnSpc>
              <a:spcBef>
                <a:spcPts val="400"/>
              </a:spcBef>
              <a:buSzTx/>
              <a:buFontTx/>
              <a:buNone/>
              <a:defRPr>
                <a:solidFill>
                  <a:srgbClr val="3B6149"/>
                </a:solidFill>
              </a:defRPr>
            </a:lvl4pPr>
            <a:lvl5pPr defTabSz="269999">
              <a:lnSpc>
                <a:spcPct val="150000"/>
              </a:lnSpc>
              <a:spcBef>
                <a:spcPts val="400"/>
              </a:spcBef>
              <a:buFontTx/>
              <a:defRPr>
                <a:solidFill>
                  <a:srgbClr val="3B6149"/>
                </a:solidFill>
              </a:defRPr>
            </a:lvl5pPr>
          </a:lstStyle>
          <a:p>
            <a:r>
              <a:t>Source</a:t>
            </a:r>
          </a:p>
          <a:p>
            <a:pPr lvl="1"/>
            <a:endParaRPr/>
          </a:p>
          <a:p>
            <a:pPr lvl="2"/>
            <a:endParaRPr/>
          </a:p>
          <a:p>
            <a:pPr lvl="3"/>
            <a:endParaRPr/>
          </a:p>
          <a:p>
            <a:pPr lvl="4"/>
            <a:endParaRPr/>
          </a:p>
        </p:txBody>
      </p:sp>
      <p:sp>
        <p:nvSpPr>
          <p:cNvPr id="252" name="Slide Number"/>
          <p:cNvSpPr txBox="1">
            <a:spLocks noGrp="1"/>
          </p:cNvSpPr>
          <p:nvPr>
            <p:ph type="sldNum" sz="quarter" idx="2"/>
          </p:nvPr>
        </p:nvSpPr>
        <p:spPr>
          <a:xfrm>
            <a:off x="8737600" y="6222366"/>
            <a:ext cx="314654" cy="267969"/>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267" name="Slide Number"/>
          <p:cNvSpPr txBox="1">
            <a:spLocks noGrp="1"/>
          </p:cNvSpPr>
          <p:nvPr>
            <p:ph type="sldNum" sz="quarter" idx="2"/>
          </p:nvPr>
        </p:nvSpPr>
        <p:spPr>
          <a:xfrm>
            <a:off x="8737600" y="6222366"/>
            <a:ext cx="314654" cy="267969"/>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Content_Blue_2 Col_Full">
    <p:bg>
      <p:bgPr>
        <a:solidFill>
          <a:srgbClr val="000096"/>
        </a:solidFill>
        <a:effectLst/>
      </p:bgPr>
    </p:bg>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623887" y="658801"/>
            <a:ext cx="9446705" cy="974639"/>
          </a:xfrm>
          <a:prstGeom prst="rect">
            <a:avLst/>
          </a:prstGeom>
        </p:spPr>
        <p:txBody>
          <a:bodyPr lIns="0" tIns="0" rIns="0" bIns="0" anchor="t"/>
          <a:lstStyle/>
          <a:p>
            <a:r>
              <a:t>Title Text</a:t>
            </a:r>
          </a:p>
        </p:txBody>
      </p:sp>
      <p:sp>
        <p:nvSpPr>
          <p:cNvPr id="275" name="Body Level One…"/>
          <p:cNvSpPr txBox="1">
            <a:spLocks noGrp="1"/>
          </p:cNvSpPr>
          <p:nvPr>
            <p:ph type="body" sz="quarter" idx="1" hasCustomPrompt="1"/>
          </p:nvPr>
        </p:nvSpPr>
        <p:spPr>
          <a:xfrm>
            <a:off x="623887" y="1633440"/>
            <a:ext cx="9446705" cy="643037"/>
          </a:xfrm>
          <a:prstGeom prst="rect">
            <a:avLst/>
          </a:prstGeom>
        </p:spPr>
        <p:txBody>
          <a:bodyPr lIns="0" tIns="0" rIns="0" bIns="0"/>
          <a:lstStyle>
            <a:lvl1pPr marL="0" indent="0" defTabSz="269999">
              <a:lnSpc>
                <a:spcPct val="150000"/>
              </a:lnSpc>
              <a:spcBef>
                <a:spcPts val="400"/>
              </a:spcBef>
              <a:buSzTx/>
              <a:buFontTx/>
              <a:buNone/>
              <a:defRPr>
                <a:solidFill>
                  <a:srgbClr val="3B6149"/>
                </a:solidFill>
              </a:defRPr>
            </a:lvl1pPr>
            <a:lvl2pPr marL="479999" indent="-209999" defTabSz="269999">
              <a:lnSpc>
                <a:spcPct val="150000"/>
              </a:lnSpc>
              <a:spcBef>
                <a:spcPts val="400"/>
              </a:spcBef>
              <a:buFontTx/>
              <a:buChar char="+"/>
              <a:defRPr>
                <a:solidFill>
                  <a:srgbClr val="3B6149"/>
                </a:solidFill>
              </a:defRPr>
            </a:lvl2pPr>
            <a:lvl3pPr marL="749999" indent="-209999" defTabSz="269999">
              <a:lnSpc>
                <a:spcPct val="150000"/>
              </a:lnSpc>
              <a:spcBef>
                <a:spcPts val="400"/>
              </a:spcBef>
              <a:buFontTx/>
              <a:buChar char="+"/>
              <a:defRPr>
                <a:solidFill>
                  <a:srgbClr val="3B6149"/>
                </a:solidFill>
              </a:defRPr>
            </a:lvl3pPr>
            <a:lvl4pPr marL="1109999" indent="-209999" defTabSz="269999">
              <a:lnSpc>
                <a:spcPct val="150000"/>
              </a:lnSpc>
              <a:spcBef>
                <a:spcPts val="400"/>
              </a:spcBef>
              <a:buFontTx/>
              <a:buChar char="+"/>
              <a:defRPr>
                <a:solidFill>
                  <a:srgbClr val="3B6149"/>
                </a:solidFill>
              </a:defRPr>
            </a:lvl4pPr>
            <a:lvl5pPr marL="1019999" indent="-209999" defTabSz="269999">
              <a:lnSpc>
                <a:spcPct val="150000"/>
              </a:lnSpc>
              <a:spcBef>
                <a:spcPts val="400"/>
              </a:spcBef>
              <a:buFontTx/>
              <a:buChar char="+"/>
              <a:defRPr>
                <a:solidFill>
                  <a:srgbClr val="3B6149"/>
                </a:solidFill>
              </a:defRPr>
            </a:lvl5pPr>
          </a:lstStyle>
          <a:p>
            <a:r>
              <a:t>Click to edit</a:t>
            </a:r>
          </a:p>
          <a:p>
            <a:pPr lvl="1"/>
            <a:endParaRPr/>
          </a:p>
          <a:p>
            <a:pPr lvl="2"/>
            <a:endParaRPr/>
          </a:p>
          <a:p>
            <a:pPr lvl="3"/>
            <a:endParaRPr/>
          </a:p>
          <a:p>
            <a:pPr lvl="4"/>
            <a:endParaRPr/>
          </a:p>
        </p:txBody>
      </p:sp>
      <p:sp>
        <p:nvSpPr>
          <p:cNvPr id="276" name="Text Placeholder 8"/>
          <p:cNvSpPr>
            <a:spLocks noGrp="1"/>
          </p:cNvSpPr>
          <p:nvPr>
            <p:ph type="body" sz="quarter" idx="21" hasCustomPrompt="1"/>
          </p:nvPr>
        </p:nvSpPr>
        <p:spPr>
          <a:xfrm>
            <a:off x="623886" y="3429000"/>
            <a:ext cx="4964114" cy="2808289"/>
          </a:xfrm>
          <a:prstGeom prst="rect">
            <a:avLst/>
          </a:prstGeom>
        </p:spPr>
        <p:txBody>
          <a:bodyPr lIns="0" tIns="0" rIns="0" bIns="0"/>
          <a:lstStyle>
            <a:lvl1pPr marL="209999" indent="-209999" defTabSz="269999">
              <a:lnSpc>
                <a:spcPct val="150000"/>
              </a:lnSpc>
              <a:spcBef>
                <a:spcPts val="400"/>
              </a:spcBef>
              <a:buClr>
                <a:srgbClr val="FFFFFF"/>
              </a:buClr>
              <a:buFont typeface="Aino Regular"/>
              <a:buChar char="+"/>
            </a:lvl1pPr>
          </a:lstStyle>
          <a:p>
            <a:r>
              <a:t>First level
Second Level
Third level
Fourh level</a:t>
            </a:r>
          </a:p>
        </p:txBody>
      </p:sp>
      <p:sp>
        <p:nvSpPr>
          <p:cNvPr id="277" name="Teksti kohatäide 3"/>
          <p:cNvSpPr>
            <a:spLocks noGrp="1"/>
          </p:cNvSpPr>
          <p:nvPr>
            <p:ph type="body" sz="quarter" idx="22" hasCustomPrompt="1"/>
          </p:nvPr>
        </p:nvSpPr>
        <p:spPr>
          <a:xfrm>
            <a:off x="6096001" y="3429000"/>
            <a:ext cx="4964112" cy="2808289"/>
          </a:xfrm>
          <a:prstGeom prst="rect">
            <a:avLst/>
          </a:prstGeom>
        </p:spPr>
        <p:txBody>
          <a:bodyPr lIns="0" tIns="0" rIns="0" bIns="0"/>
          <a:lstStyle>
            <a:lvl1pPr marL="209999" indent="-209999" defTabSz="269999">
              <a:lnSpc>
                <a:spcPct val="150000"/>
              </a:lnSpc>
              <a:spcBef>
                <a:spcPts val="400"/>
              </a:spcBef>
              <a:buClr>
                <a:srgbClr val="FFFFFF"/>
              </a:buClr>
              <a:buFont typeface="Aino Regular"/>
              <a:buChar char="+"/>
            </a:lvl1pPr>
          </a:lstStyle>
          <a:p>
            <a:r>
              <a:t>First level
Second Level
Third level
Fourh level</a:t>
            </a:r>
          </a:p>
        </p:txBody>
      </p:sp>
      <p:sp>
        <p:nvSpPr>
          <p:cNvPr id="278" name="Slide Number"/>
          <p:cNvSpPr txBox="1">
            <a:spLocks noGrp="1"/>
          </p:cNvSpPr>
          <p:nvPr>
            <p:ph type="sldNum" sz="quarter" idx="2"/>
          </p:nvPr>
        </p:nvSpPr>
        <p:spPr>
          <a:xfrm>
            <a:off x="87376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Section_Header_Image">
    <p:bg>
      <p:bgPr>
        <a:solidFill>
          <a:srgbClr val="E6E7E8"/>
        </a:solidFill>
        <a:effectLst/>
      </p:bgPr>
    </p:bg>
    <p:spTree>
      <p:nvGrpSpPr>
        <p:cNvPr id="1" name=""/>
        <p:cNvGrpSpPr/>
        <p:nvPr/>
      </p:nvGrpSpPr>
      <p:grpSpPr>
        <a:xfrm>
          <a:off x="0" y="0"/>
          <a:ext cx="0" cy="0"/>
          <a:chOff x="0" y="0"/>
          <a:chExt cx="0" cy="0"/>
        </a:xfrm>
      </p:grpSpPr>
      <p:sp>
        <p:nvSpPr>
          <p:cNvPr id="304" name="Picture Placeholder 3"/>
          <p:cNvSpPr>
            <a:spLocks noGrp="1"/>
          </p:cNvSpPr>
          <p:nvPr>
            <p:ph type="pic" idx="21"/>
          </p:nvPr>
        </p:nvSpPr>
        <p:spPr>
          <a:xfrm>
            <a:off x="0" y="0"/>
            <a:ext cx="12192000" cy="6858000"/>
          </a:xfrm>
          <a:prstGeom prst="rect">
            <a:avLst/>
          </a:prstGeom>
        </p:spPr>
        <p:txBody>
          <a:bodyPr lIns="91439" rIns="91439">
            <a:noAutofit/>
          </a:bodyPr>
          <a:lstStyle/>
          <a:p>
            <a:endParaRPr/>
          </a:p>
        </p:txBody>
      </p:sp>
      <p:sp>
        <p:nvSpPr>
          <p:cNvPr id="305" name="Title Text"/>
          <p:cNvSpPr txBox="1">
            <a:spLocks noGrp="1"/>
          </p:cNvSpPr>
          <p:nvPr>
            <p:ph type="title"/>
          </p:nvPr>
        </p:nvSpPr>
        <p:spPr>
          <a:xfrm>
            <a:off x="623887" y="658801"/>
            <a:ext cx="7559676" cy="1617675"/>
          </a:xfrm>
          <a:prstGeom prst="rect">
            <a:avLst/>
          </a:prstGeom>
        </p:spPr>
        <p:txBody>
          <a:bodyPr lIns="0" tIns="0" rIns="0" bIns="0" anchor="t"/>
          <a:lstStyle/>
          <a:p>
            <a:r>
              <a:t>Title Text</a:t>
            </a:r>
          </a:p>
        </p:txBody>
      </p:sp>
      <p:sp>
        <p:nvSpPr>
          <p:cNvPr id="306" name="Body Level One…"/>
          <p:cNvSpPr txBox="1">
            <a:spLocks noGrp="1"/>
          </p:cNvSpPr>
          <p:nvPr>
            <p:ph type="body" sz="quarter" idx="1" hasCustomPrompt="1"/>
          </p:nvPr>
        </p:nvSpPr>
        <p:spPr>
          <a:xfrm>
            <a:off x="11568113" y="3429000"/>
            <a:ext cx="360363" cy="2808289"/>
          </a:xfrm>
          <a:prstGeom prst="rect">
            <a:avLst/>
          </a:prstGeom>
        </p:spPr>
        <p:txBody>
          <a:bodyPr lIns="0" tIns="0" rIns="0" bIns="0" anchor="b"/>
          <a:lstStyle>
            <a:lvl1pPr marL="0" indent="0" defTabSz="269999">
              <a:lnSpc>
                <a:spcPct val="150000"/>
              </a:lnSpc>
              <a:spcBef>
                <a:spcPts val="400"/>
              </a:spcBef>
              <a:buSzTx/>
              <a:buFontTx/>
              <a:buNone/>
              <a:defRPr>
                <a:solidFill>
                  <a:srgbClr val="3B6149"/>
                </a:solidFill>
              </a:defRPr>
            </a:lvl1pPr>
            <a:lvl2pPr marL="0" indent="180975" defTabSz="269999">
              <a:lnSpc>
                <a:spcPct val="150000"/>
              </a:lnSpc>
              <a:spcBef>
                <a:spcPts val="400"/>
              </a:spcBef>
              <a:buSzTx/>
              <a:buFontTx/>
              <a:buNone/>
              <a:defRPr>
                <a:solidFill>
                  <a:srgbClr val="3B6149"/>
                </a:solidFill>
              </a:defRPr>
            </a:lvl2pPr>
            <a:lvl3pPr marL="0" indent="361950" defTabSz="269999">
              <a:lnSpc>
                <a:spcPct val="150000"/>
              </a:lnSpc>
              <a:spcBef>
                <a:spcPts val="400"/>
              </a:spcBef>
              <a:buSzTx/>
              <a:buFontTx/>
              <a:buNone/>
              <a:defRPr>
                <a:solidFill>
                  <a:srgbClr val="3B6149"/>
                </a:solidFill>
              </a:defRPr>
            </a:lvl3pPr>
            <a:lvl4pPr marL="0" indent="542925" defTabSz="269999">
              <a:lnSpc>
                <a:spcPct val="150000"/>
              </a:lnSpc>
              <a:spcBef>
                <a:spcPts val="400"/>
              </a:spcBef>
              <a:buSzTx/>
              <a:buFontTx/>
              <a:buNone/>
              <a:defRPr>
                <a:solidFill>
                  <a:srgbClr val="3B6149"/>
                </a:solidFill>
              </a:defRPr>
            </a:lvl4pPr>
            <a:lvl5pPr marL="0" indent="714375" defTabSz="269999">
              <a:lnSpc>
                <a:spcPct val="150000"/>
              </a:lnSpc>
              <a:spcBef>
                <a:spcPts val="400"/>
              </a:spcBef>
              <a:buSzTx/>
              <a:buFontTx/>
              <a:buNone/>
              <a:defRPr>
                <a:solidFill>
                  <a:srgbClr val="3B6149"/>
                </a:solidFill>
              </a:defRPr>
            </a:lvl5pPr>
          </a:lstStyle>
          <a:p>
            <a:r>
              <a:t>© Copyright</a:t>
            </a:r>
          </a:p>
          <a:p>
            <a:pPr lvl="1"/>
            <a:endParaRPr/>
          </a:p>
          <a:p>
            <a:pPr lvl="2"/>
            <a:endParaRPr/>
          </a:p>
          <a:p>
            <a:pPr lvl="3"/>
            <a:endParaRPr/>
          </a:p>
          <a:p>
            <a:pPr lvl="4"/>
            <a:endParaRPr/>
          </a:p>
        </p:txBody>
      </p:sp>
      <p:sp>
        <p:nvSpPr>
          <p:cNvPr id="307" name="Freeform 5"/>
          <p:cNvSpPr/>
          <p:nvPr/>
        </p:nvSpPr>
        <p:spPr>
          <a:xfrm>
            <a:off x="10446543" y="229462"/>
            <a:ext cx="1427957" cy="441245"/>
          </a:xfrm>
          <a:custGeom>
            <a:avLst/>
            <a:gdLst/>
            <a:ahLst/>
            <a:cxnLst>
              <a:cxn ang="0">
                <a:pos x="wd2" y="hd2"/>
              </a:cxn>
              <a:cxn ang="5400000">
                <a:pos x="wd2" y="hd2"/>
              </a:cxn>
              <a:cxn ang="10800000">
                <a:pos x="wd2" y="hd2"/>
              </a:cxn>
              <a:cxn ang="16200000">
                <a:pos x="wd2" y="hd2"/>
              </a:cxn>
            </a:cxnLst>
            <a:rect l="0" t="0" r="r" b="b"/>
            <a:pathLst>
              <a:path w="21600" h="21600" extrusionOk="0">
                <a:moveTo>
                  <a:pt x="18852" y="17666"/>
                </a:moveTo>
                <a:cubicBezTo>
                  <a:pt x="18747" y="17666"/>
                  <a:pt x="18747" y="17666"/>
                  <a:pt x="18747" y="17666"/>
                </a:cubicBezTo>
                <a:cubicBezTo>
                  <a:pt x="18747" y="18422"/>
                  <a:pt x="18747" y="18422"/>
                  <a:pt x="18747" y="18422"/>
                </a:cubicBezTo>
                <a:cubicBezTo>
                  <a:pt x="18641" y="18422"/>
                  <a:pt x="18641" y="18422"/>
                  <a:pt x="18641" y="18422"/>
                </a:cubicBezTo>
                <a:cubicBezTo>
                  <a:pt x="18641" y="18687"/>
                  <a:pt x="18641" y="18687"/>
                  <a:pt x="18641" y="18687"/>
                </a:cubicBezTo>
                <a:cubicBezTo>
                  <a:pt x="18747" y="18687"/>
                  <a:pt x="18747" y="18687"/>
                  <a:pt x="18747" y="18687"/>
                </a:cubicBezTo>
                <a:cubicBezTo>
                  <a:pt x="18747" y="20011"/>
                  <a:pt x="18747" y="20011"/>
                  <a:pt x="18747" y="20011"/>
                </a:cubicBezTo>
                <a:cubicBezTo>
                  <a:pt x="18747" y="20503"/>
                  <a:pt x="18805" y="20654"/>
                  <a:pt x="18922" y="20654"/>
                </a:cubicBezTo>
                <a:cubicBezTo>
                  <a:pt x="19004" y="20654"/>
                  <a:pt x="19004" y="20654"/>
                  <a:pt x="19004" y="20654"/>
                </a:cubicBezTo>
                <a:cubicBezTo>
                  <a:pt x="19004" y="20389"/>
                  <a:pt x="19004" y="20389"/>
                  <a:pt x="19004" y="20389"/>
                </a:cubicBezTo>
                <a:cubicBezTo>
                  <a:pt x="18934" y="20389"/>
                  <a:pt x="18934" y="20389"/>
                  <a:pt x="18934" y="20389"/>
                </a:cubicBezTo>
                <a:cubicBezTo>
                  <a:pt x="18887" y="20389"/>
                  <a:pt x="18852" y="20314"/>
                  <a:pt x="18852" y="20049"/>
                </a:cubicBezTo>
                <a:cubicBezTo>
                  <a:pt x="18852" y="18687"/>
                  <a:pt x="18852" y="18687"/>
                  <a:pt x="18852" y="18687"/>
                </a:cubicBezTo>
                <a:cubicBezTo>
                  <a:pt x="19015" y="18687"/>
                  <a:pt x="19015" y="18687"/>
                  <a:pt x="19015" y="18687"/>
                </a:cubicBezTo>
                <a:cubicBezTo>
                  <a:pt x="19015" y="18422"/>
                  <a:pt x="19015" y="18422"/>
                  <a:pt x="19015" y="18422"/>
                </a:cubicBezTo>
                <a:cubicBezTo>
                  <a:pt x="18852" y="18422"/>
                  <a:pt x="18852" y="18422"/>
                  <a:pt x="18852" y="18422"/>
                </a:cubicBezTo>
                <a:lnTo>
                  <a:pt x="18852" y="17666"/>
                </a:lnTo>
                <a:close/>
                <a:moveTo>
                  <a:pt x="4456" y="9041"/>
                </a:moveTo>
                <a:cubicBezTo>
                  <a:pt x="4432" y="8965"/>
                  <a:pt x="4374" y="8965"/>
                  <a:pt x="4350" y="9041"/>
                </a:cubicBezTo>
                <a:cubicBezTo>
                  <a:pt x="4035" y="10062"/>
                  <a:pt x="4035" y="10062"/>
                  <a:pt x="4035" y="10062"/>
                </a:cubicBezTo>
                <a:cubicBezTo>
                  <a:pt x="4023" y="10100"/>
                  <a:pt x="4011" y="10176"/>
                  <a:pt x="4011" y="10214"/>
                </a:cubicBezTo>
                <a:cubicBezTo>
                  <a:pt x="4011" y="10289"/>
                  <a:pt x="4023" y="10365"/>
                  <a:pt x="4035" y="10403"/>
                </a:cubicBezTo>
                <a:cubicBezTo>
                  <a:pt x="4350" y="11424"/>
                  <a:pt x="4350" y="11424"/>
                  <a:pt x="4350" y="11424"/>
                </a:cubicBezTo>
                <a:cubicBezTo>
                  <a:pt x="4362" y="11462"/>
                  <a:pt x="4385" y="11500"/>
                  <a:pt x="4397" y="11500"/>
                </a:cubicBezTo>
                <a:cubicBezTo>
                  <a:pt x="4421" y="11500"/>
                  <a:pt x="4444" y="11462"/>
                  <a:pt x="4456" y="11424"/>
                </a:cubicBezTo>
                <a:cubicBezTo>
                  <a:pt x="4771" y="10403"/>
                  <a:pt x="4771" y="10403"/>
                  <a:pt x="4771" y="10403"/>
                </a:cubicBezTo>
                <a:cubicBezTo>
                  <a:pt x="4783" y="10365"/>
                  <a:pt x="4795" y="10289"/>
                  <a:pt x="4795" y="10214"/>
                </a:cubicBezTo>
                <a:cubicBezTo>
                  <a:pt x="4795" y="10176"/>
                  <a:pt x="4783" y="10100"/>
                  <a:pt x="4771" y="10062"/>
                </a:cubicBezTo>
                <a:lnTo>
                  <a:pt x="4456" y="9041"/>
                </a:lnTo>
                <a:close/>
                <a:moveTo>
                  <a:pt x="5976" y="10214"/>
                </a:moveTo>
                <a:cubicBezTo>
                  <a:pt x="5976" y="10289"/>
                  <a:pt x="5988" y="10365"/>
                  <a:pt x="5999" y="10403"/>
                </a:cubicBezTo>
                <a:cubicBezTo>
                  <a:pt x="6315" y="11424"/>
                  <a:pt x="6315" y="11424"/>
                  <a:pt x="6315" y="11424"/>
                </a:cubicBezTo>
                <a:cubicBezTo>
                  <a:pt x="6327" y="11462"/>
                  <a:pt x="6350" y="11500"/>
                  <a:pt x="6374" y="11500"/>
                </a:cubicBezTo>
                <a:cubicBezTo>
                  <a:pt x="6385" y="11500"/>
                  <a:pt x="6409" y="11462"/>
                  <a:pt x="6420" y="11424"/>
                </a:cubicBezTo>
                <a:cubicBezTo>
                  <a:pt x="6736" y="10403"/>
                  <a:pt x="6736" y="10403"/>
                  <a:pt x="6736" y="10403"/>
                </a:cubicBezTo>
                <a:cubicBezTo>
                  <a:pt x="6771" y="10327"/>
                  <a:pt x="6771" y="10138"/>
                  <a:pt x="6736" y="10062"/>
                </a:cubicBezTo>
                <a:cubicBezTo>
                  <a:pt x="6420" y="9041"/>
                  <a:pt x="6420" y="9041"/>
                  <a:pt x="6420" y="9041"/>
                </a:cubicBezTo>
                <a:cubicBezTo>
                  <a:pt x="6409" y="9003"/>
                  <a:pt x="6385" y="8965"/>
                  <a:pt x="6374" y="8965"/>
                </a:cubicBezTo>
                <a:cubicBezTo>
                  <a:pt x="6350" y="8965"/>
                  <a:pt x="6327" y="9003"/>
                  <a:pt x="6315" y="9041"/>
                </a:cubicBezTo>
                <a:cubicBezTo>
                  <a:pt x="5999" y="10062"/>
                  <a:pt x="5999" y="10062"/>
                  <a:pt x="5999" y="10062"/>
                </a:cubicBezTo>
                <a:cubicBezTo>
                  <a:pt x="5988" y="10100"/>
                  <a:pt x="5976" y="10176"/>
                  <a:pt x="5976" y="10214"/>
                </a:cubicBezTo>
                <a:close/>
                <a:moveTo>
                  <a:pt x="20758" y="20654"/>
                </a:moveTo>
                <a:cubicBezTo>
                  <a:pt x="20863" y="20654"/>
                  <a:pt x="20863" y="20654"/>
                  <a:pt x="20863" y="20654"/>
                </a:cubicBezTo>
                <a:cubicBezTo>
                  <a:pt x="20863" y="18422"/>
                  <a:pt x="20863" y="18422"/>
                  <a:pt x="20863" y="18422"/>
                </a:cubicBezTo>
                <a:cubicBezTo>
                  <a:pt x="20758" y="18422"/>
                  <a:pt x="20758" y="18422"/>
                  <a:pt x="20758" y="18422"/>
                </a:cubicBezTo>
                <a:lnTo>
                  <a:pt x="20758" y="20654"/>
                </a:lnTo>
                <a:close/>
                <a:moveTo>
                  <a:pt x="5438" y="12219"/>
                </a:moveTo>
                <a:cubicBezTo>
                  <a:pt x="5415" y="12105"/>
                  <a:pt x="5356" y="12105"/>
                  <a:pt x="5333" y="12219"/>
                </a:cubicBezTo>
                <a:cubicBezTo>
                  <a:pt x="5017" y="13202"/>
                  <a:pt x="5017" y="13202"/>
                  <a:pt x="5017" y="13202"/>
                </a:cubicBezTo>
                <a:cubicBezTo>
                  <a:pt x="5005" y="13278"/>
                  <a:pt x="4994" y="13316"/>
                  <a:pt x="4994" y="13391"/>
                </a:cubicBezTo>
                <a:cubicBezTo>
                  <a:pt x="4994" y="13467"/>
                  <a:pt x="5005" y="13543"/>
                  <a:pt x="5017" y="13580"/>
                </a:cubicBezTo>
                <a:cubicBezTo>
                  <a:pt x="5333" y="14564"/>
                  <a:pt x="5333" y="14564"/>
                  <a:pt x="5333" y="14564"/>
                </a:cubicBezTo>
                <a:cubicBezTo>
                  <a:pt x="5344" y="14640"/>
                  <a:pt x="5368" y="14640"/>
                  <a:pt x="5380" y="14640"/>
                </a:cubicBezTo>
                <a:cubicBezTo>
                  <a:pt x="5403" y="14640"/>
                  <a:pt x="5426" y="14640"/>
                  <a:pt x="5438" y="14564"/>
                </a:cubicBezTo>
                <a:cubicBezTo>
                  <a:pt x="5754" y="13580"/>
                  <a:pt x="5754" y="13580"/>
                  <a:pt x="5754" y="13580"/>
                </a:cubicBezTo>
                <a:cubicBezTo>
                  <a:pt x="5777" y="13467"/>
                  <a:pt x="5777" y="13316"/>
                  <a:pt x="5754" y="13202"/>
                </a:cubicBezTo>
                <a:lnTo>
                  <a:pt x="5438" y="12219"/>
                </a:lnTo>
                <a:close/>
                <a:moveTo>
                  <a:pt x="19448" y="18385"/>
                </a:moveTo>
                <a:cubicBezTo>
                  <a:pt x="19238" y="18385"/>
                  <a:pt x="19097" y="18839"/>
                  <a:pt x="19097" y="19557"/>
                </a:cubicBezTo>
                <a:cubicBezTo>
                  <a:pt x="19097" y="20238"/>
                  <a:pt x="19238" y="20730"/>
                  <a:pt x="19448" y="20730"/>
                </a:cubicBezTo>
                <a:cubicBezTo>
                  <a:pt x="19659" y="20730"/>
                  <a:pt x="19799" y="20238"/>
                  <a:pt x="19799" y="19519"/>
                </a:cubicBezTo>
                <a:cubicBezTo>
                  <a:pt x="19799" y="18839"/>
                  <a:pt x="19659" y="18385"/>
                  <a:pt x="19448" y="18385"/>
                </a:cubicBezTo>
                <a:close/>
                <a:moveTo>
                  <a:pt x="19448" y="20427"/>
                </a:moveTo>
                <a:cubicBezTo>
                  <a:pt x="19320" y="20427"/>
                  <a:pt x="19214" y="20087"/>
                  <a:pt x="19214" y="19557"/>
                </a:cubicBezTo>
                <a:cubicBezTo>
                  <a:pt x="19214" y="18952"/>
                  <a:pt x="19320" y="18649"/>
                  <a:pt x="19448" y="18649"/>
                </a:cubicBezTo>
                <a:cubicBezTo>
                  <a:pt x="19589" y="18649"/>
                  <a:pt x="19682" y="18952"/>
                  <a:pt x="19682" y="19557"/>
                </a:cubicBezTo>
                <a:cubicBezTo>
                  <a:pt x="19682" y="20087"/>
                  <a:pt x="19589" y="20427"/>
                  <a:pt x="19448" y="20427"/>
                </a:cubicBezTo>
                <a:close/>
                <a:moveTo>
                  <a:pt x="17203" y="20654"/>
                </a:moveTo>
                <a:cubicBezTo>
                  <a:pt x="17881" y="20654"/>
                  <a:pt x="17881" y="20654"/>
                  <a:pt x="17881" y="20654"/>
                </a:cubicBezTo>
                <a:cubicBezTo>
                  <a:pt x="17881" y="20314"/>
                  <a:pt x="17881" y="20314"/>
                  <a:pt x="17881" y="20314"/>
                </a:cubicBezTo>
                <a:cubicBezTo>
                  <a:pt x="17320" y="20314"/>
                  <a:pt x="17320" y="20314"/>
                  <a:pt x="17320" y="20314"/>
                </a:cubicBezTo>
                <a:cubicBezTo>
                  <a:pt x="17320" y="19179"/>
                  <a:pt x="17320" y="19179"/>
                  <a:pt x="17320" y="19179"/>
                </a:cubicBezTo>
                <a:cubicBezTo>
                  <a:pt x="17834" y="19179"/>
                  <a:pt x="17834" y="19179"/>
                  <a:pt x="17834" y="19179"/>
                </a:cubicBezTo>
                <a:cubicBezTo>
                  <a:pt x="17834" y="18876"/>
                  <a:pt x="17834" y="18876"/>
                  <a:pt x="17834" y="18876"/>
                </a:cubicBezTo>
                <a:cubicBezTo>
                  <a:pt x="17320" y="18876"/>
                  <a:pt x="17320" y="18876"/>
                  <a:pt x="17320" y="18876"/>
                </a:cubicBezTo>
                <a:cubicBezTo>
                  <a:pt x="17320" y="17817"/>
                  <a:pt x="17320" y="17817"/>
                  <a:pt x="17320" y="17817"/>
                </a:cubicBezTo>
                <a:cubicBezTo>
                  <a:pt x="17881" y="17817"/>
                  <a:pt x="17881" y="17817"/>
                  <a:pt x="17881" y="17817"/>
                </a:cubicBezTo>
                <a:cubicBezTo>
                  <a:pt x="17881" y="17477"/>
                  <a:pt x="17881" y="17477"/>
                  <a:pt x="17881" y="17477"/>
                </a:cubicBezTo>
                <a:cubicBezTo>
                  <a:pt x="17203" y="17477"/>
                  <a:pt x="17203" y="17477"/>
                  <a:pt x="17203" y="17477"/>
                </a:cubicBezTo>
                <a:lnTo>
                  <a:pt x="17203" y="20654"/>
                </a:lnTo>
                <a:close/>
                <a:moveTo>
                  <a:pt x="1228" y="10403"/>
                </a:moveTo>
                <a:cubicBezTo>
                  <a:pt x="1111" y="10025"/>
                  <a:pt x="924" y="10025"/>
                  <a:pt x="807" y="10403"/>
                </a:cubicBezTo>
                <a:cubicBezTo>
                  <a:pt x="94" y="12748"/>
                  <a:pt x="94" y="12748"/>
                  <a:pt x="94" y="12748"/>
                </a:cubicBezTo>
                <a:cubicBezTo>
                  <a:pt x="35" y="12937"/>
                  <a:pt x="0" y="13164"/>
                  <a:pt x="0" y="13429"/>
                </a:cubicBezTo>
                <a:cubicBezTo>
                  <a:pt x="0" y="13656"/>
                  <a:pt x="35" y="13921"/>
                  <a:pt x="94" y="14072"/>
                </a:cubicBezTo>
                <a:cubicBezTo>
                  <a:pt x="608" y="15737"/>
                  <a:pt x="608" y="15737"/>
                  <a:pt x="608" y="15737"/>
                </a:cubicBezTo>
                <a:cubicBezTo>
                  <a:pt x="398" y="16380"/>
                  <a:pt x="398" y="16380"/>
                  <a:pt x="398" y="16380"/>
                </a:cubicBezTo>
                <a:cubicBezTo>
                  <a:pt x="292" y="16758"/>
                  <a:pt x="292" y="17363"/>
                  <a:pt x="398" y="17742"/>
                </a:cubicBezTo>
                <a:cubicBezTo>
                  <a:pt x="456" y="17931"/>
                  <a:pt x="538" y="18006"/>
                  <a:pt x="608" y="18006"/>
                </a:cubicBezTo>
                <a:cubicBezTo>
                  <a:pt x="690" y="18006"/>
                  <a:pt x="760" y="17931"/>
                  <a:pt x="819" y="17742"/>
                </a:cubicBezTo>
                <a:cubicBezTo>
                  <a:pt x="1228" y="16418"/>
                  <a:pt x="1228" y="16418"/>
                  <a:pt x="1228" y="16418"/>
                </a:cubicBezTo>
                <a:cubicBezTo>
                  <a:pt x="1228" y="16418"/>
                  <a:pt x="1228" y="16418"/>
                  <a:pt x="1228" y="16418"/>
                </a:cubicBezTo>
                <a:cubicBezTo>
                  <a:pt x="1941" y="14072"/>
                  <a:pt x="1941" y="14072"/>
                  <a:pt x="1941" y="14072"/>
                </a:cubicBezTo>
                <a:cubicBezTo>
                  <a:pt x="2000" y="13921"/>
                  <a:pt x="2035" y="13656"/>
                  <a:pt x="2035" y="13429"/>
                </a:cubicBezTo>
                <a:cubicBezTo>
                  <a:pt x="2035" y="13164"/>
                  <a:pt x="2000" y="12937"/>
                  <a:pt x="1941" y="12748"/>
                </a:cubicBezTo>
                <a:lnTo>
                  <a:pt x="1228" y="10403"/>
                </a:lnTo>
                <a:close/>
                <a:moveTo>
                  <a:pt x="1380" y="13580"/>
                </a:moveTo>
                <a:cubicBezTo>
                  <a:pt x="1076" y="14564"/>
                  <a:pt x="1076" y="14564"/>
                  <a:pt x="1076" y="14564"/>
                </a:cubicBezTo>
                <a:cubicBezTo>
                  <a:pt x="1064" y="14602"/>
                  <a:pt x="1041" y="14640"/>
                  <a:pt x="1017" y="14640"/>
                </a:cubicBezTo>
                <a:cubicBezTo>
                  <a:pt x="994" y="14640"/>
                  <a:pt x="982" y="14602"/>
                  <a:pt x="959" y="14564"/>
                </a:cubicBezTo>
                <a:cubicBezTo>
                  <a:pt x="655" y="13580"/>
                  <a:pt x="655" y="13580"/>
                  <a:pt x="655" y="13580"/>
                </a:cubicBezTo>
                <a:cubicBezTo>
                  <a:pt x="643" y="13505"/>
                  <a:pt x="632" y="13467"/>
                  <a:pt x="632" y="13391"/>
                </a:cubicBezTo>
                <a:cubicBezTo>
                  <a:pt x="632" y="13316"/>
                  <a:pt x="643" y="13240"/>
                  <a:pt x="655" y="13202"/>
                </a:cubicBezTo>
                <a:cubicBezTo>
                  <a:pt x="959" y="12181"/>
                  <a:pt x="959" y="12181"/>
                  <a:pt x="959" y="12181"/>
                </a:cubicBezTo>
                <a:cubicBezTo>
                  <a:pt x="994" y="12105"/>
                  <a:pt x="1041" y="12105"/>
                  <a:pt x="1076" y="12181"/>
                </a:cubicBezTo>
                <a:cubicBezTo>
                  <a:pt x="1380" y="13202"/>
                  <a:pt x="1380" y="13202"/>
                  <a:pt x="1380" y="13202"/>
                </a:cubicBezTo>
                <a:cubicBezTo>
                  <a:pt x="1415" y="13316"/>
                  <a:pt x="1415" y="13467"/>
                  <a:pt x="1380" y="13580"/>
                </a:cubicBezTo>
                <a:close/>
                <a:moveTo>
                  <a:pt x="807" y="8776"/>
                </a:moveTo>
                <a:cubicBezTo>
                  <a:pt x="865" y="8965"/>
                  <a:pt x="947" y="9041"/>
                  <a:pt x="1017" y="9041"/>
                </a:cubicBezTo>
                <a:cubicBezTo>
                  <a:pt x="1099" y="9041"/>
                  <a:pt x="1169" y="8965"/>
                  <a:pt x="1228" y="8776"/>
                </a:cubicBezTo>
                <a:cubicBezTo>
                  <a:pt x="1567" y="7641"/>
                  <a:pt x="1567" y="7641"/>
                  <a:pt x="1567" y="7641"/>
                </a:cubicBezTo>
                <a:cubicBezTo>
                  <a:pt x="1626" y="7490"/>
                  <a:pt x="1661" y="7225"/>
                  <a:pt x="1661" y="6960"/>
                </a:cubicBezTo>
                <a:cubicBezTo>
                  <a:pt x="1661" y="6733"/>
                  <a:pt x="1626" y="6469"/>
                  <a:pt x="1567" y="6317"/>
                </a:cubicBezTo>
                <a:cubicBezTo>
                  <a:pt x="1228" y="5182"/>
                  <a:pt x="1228" y="5182"/>
                  <a:pt x="1228" y="5182"/>
                </a:cubicBezTo>
                <a:cubicBezTo>
                  <a:pt x="1169" y="5031"/>
                  <a:pt x="1099" y="4918"/>
                  <a:pt x="1017" y="4918"/>
                </a:cubicBezTo>
                <a:cubicBezTo>
                  <a:pt x="936" y="4918"/>
                  <a:pt x="865" y="5031"/>
                  <a:pt x="807" y="5182"/>
                </a:cubicBezTo>
                <a:cubicBezTo>
                  <a:pt x="468" y="6317"/>
                  <a:pt x="468" y="6317"/>
                  <a:pt x="468" y="6317"/>
                </a:cubicBezTo>
                <a:cubicBezTo>
                  <a:pt x="409" y="6469"/>
                  <a:pt x="386" y="6733"/>
                  <a:pt x="386" y="6960"/>
                </a:cubicBezTo>
                <a:cubicBezTo>
                  <a:pt x="386" y="7225"/>
                  <a:pt x="409" y="7490"/>
                  <a:pt x="468" y="7641"/>
                </a:cubicBezTo>
                <a:lnTo>
                  <a:pt x="807" y="8776"/>
                </a:lnTo>
                <a:close/>
                <a:moveTo>
                  <a:pt x="21600" y="10630"/>
                </a:moveTo>
                <a:cubicBezTo>
                  <a:pt x="21600" y="7566"/>
                  <a:pt x="20711" y="7036"/>
                  <a:pt x="19986" y="6431"/>
                </a:cubicBezTo>
                <a:cubicBezTo>
                  <a:pt x="19401" y="5977"/>
                  <a:pt x="18828" y="5561"/>
                  <a:pt x="18828" y="3896"/>
                </a:cubicBezTo>
                <a:cubicBezTo>
                  <a:pt x="18828" y="2610"/>
                  <a:pt x="19226" y="1475"/>
                  <a:pt x="19881" y="1475"/>
                </a:cubicBezTo>
                <a:cubicBezTo>
                  <a:pt x="20512" y="1475"/>
                  <a:pt x="21004" y="2156"/>
                  <a:pt x="21308" y="3064"/>
                </a:cubicBezTo>
                <a:cubicBezTo>
                  <a:pt x="21436" y="3064"/>
                  <a:pt x="21436" y="3064"/>
                  <a:pt x="21436" y="3064"/>
                </a:cubicBezTo>
                <a:cubicBezTo>
                  <a:pt x="21436" y="1551"/>
                  <a:pt x="21436" y="1551"/>
                  <a:pt x="21436" y="1551"/>
                </a:cubicBezTo>
                <a:cubicBezTo>
                  <a:pt x="21191" y="794"/>
                  <a:pt x="20629" y="0"/>
                  <a:pt x="19998" y="0"/>
                </a:cubicBezTo>
                <a:cubicBezTo>
                  <a:pt x="18934" y="0"/>
                  <a:pt x="18302" y="1740"/>
                  <a:pt x="18302" y="3934"/>
                </a:cubicBezTo>
                <a:cubicBezTo>
                  <a:pt x="18302" y="6923"/>
                  <a:pt x="19191" y="7414"/>
                  <a:pt x="19916" y="7982"/>
                </a:cubicBezTo>
                <a:cubicBezTo>
                  <a:pt x="20512" y="8436"/>
                  <a:pt x="21085" y="8927"/>
                  <a:pt x="21085" y="10592"/>
                </a:cubicBezTo>
                <a:cubicBezTo>
                  <a:pt x="21085" y="11613"/>
                  <a:pt x="20723" y="12899"/>
                  <a:pt x="20021" y="12899"/>
                </a:cubicBezTo>
                <a:cubicBezTo>
                  <a:pt x="19472" y="12899"/>
                  <a:pt x="18782" y="11916"/>
                  <a:pt x="18384" y="10554"/>
                </a:cubicBezTo>
                <a:cubicBezTo>
                  <a:pt x="18255" y="10554"/>
                  <a:pt x="18255" y="10554"/>
                  <a:pt x="18255" y="10554"/>
                </a:cubicBezTo>
                <a:cubicBezTo>
                  <a:pt x="18255" y="12521"/>
                  <a:pt x="18255" y="12521"/>
                  <a:pt x="18255" y="12521"/>
                </a:cubicBezTo>
                <a:cubicBezTo>
                  <a:pt x="18782" y="13807"/>
                  <a:pt x="19320" y="14375"/>
                  <a:pt x="20021" y="14375"/>
                </a:cubicBezTo>
                <a:cubicBezTo>
                  <a:pt x="21015" y="14375"/>
                  <a:pt x="21600" y="12635"/>
                  <a:pt x="21600" y="10630"/>
                </a:cubicBezTo>
                <a:close/>
                <a:moveTo>
                  <a:pt x="21296" y="18385"/>
                </a:moveTo>
                <a:cubicBezTo>
                  <a:pt x="21191" y="18385"/>
                  <a:pt x="21109" y="18498"/>
                  <a:pt x="21050" y="18649"/>
                </a:cubicBezTo>
                <a:cubicBezTo>
                  <a:pt x="21050" y="18990"/>
                  <a:pt x="21050" y="18990"/>
                  <a:pt x="21050" y="18990"/>
                </a:cubicBezTo>
                <a:cubicBezTo>
                  <a:pt x="21074" y="18990"/>
                  <a:pt x="21074" y="18990"/>
                  <a:pt x="21074" y="18990"/>
                </a:cubicBezTo>
                <a:cubicBezTo>
                  <a:pt x="21132" y="18801"/>
                  <a:pt x="21191" y="18687"/>
                  <a:pt x="21296" y="18687"/>
                </a:cubicBezTo>
                <a:cubicBezTo>
                  <a:pt x="21389" y="18687"/>
                  <a:pt x="21460" y="18876"/>
                  <a:pt x="21483" y="19103"/>
                </a:cubicBezTo>
                <a:cubicBezTo>
                  <a:pt x="21471" y="19179"/>
                  <a:pt x="21471" y="19179"/>
                  <a:pt x="21471" y="19179"/>
                </a:cubicBezTo>
                <a:cubicBezTo>
                  <a:pt x="21425" y="19179"/>
                  <a:pt x="21319" y="19255"/>
                  <a:pt x="21273" y="19292"/>
                </a:cubicBezTo>
                <a:cubicBezTo>
                  <a:pt x="21109" y="19406"/>
                  <a:pt x="21004" y="19595"/>
                  <a:pt x="21004" y="20049"/>
                </a:cubicBezTo>
                <a:cubicBezTo>
                  <a:pt x="21004" y="20427"/>
                  <a:pt x="21097" y="20730"/>
                  <a:pt x="21237" y="20730"/>
                </a:cubicBezTo>
                <a:cubicBezTo>
                  <a:pt x="21331" y="20730"/>
                  <a:pt x="21413" y="20616"/>
                  <a:pt x="21471" y="20389"/>
                </a:cubicBezTo>
                <a:cubicBezTo>
                  <a:pt x="21483" y="20389"/>
                  <a:pt x="21483" y="20389"/>
                  <a:pt x="21483" y="20389"/>
                </a:cubicBezTo>
                <a:cubicBezTo>
                  <a:pt x="21483" y="20654"/>
                  <a:pt x="21483" y="20654"/>
                  <a:pt x="21483" y="20654"/>
                </a:cubicBezTo>
                <a:cubicBezTo>
                  <a:pt x="21588" y="20654"/>
                  <a:pt x="21588" y="20654"/>
                  <a:pt x="21588" y="20654"/>
                </a:cubicBezTo>
                <a:cubicBezTo>
                  <a:pt x="21588" y="20163"/>
                  <a:pt x="21588" y="19746"/>
                  <a:pt x="21588" y="19255"/>
                </a:cubicBezTo>
                <a:cubicBezTo>
                  <a:pt x="21588" y="18725"/>
                  <a:pt x="21483" y="18385"/>
                  <a:pt x="21296" y="18385"/>
                </a:cubicBezTo>
                <a:close/>
                <a:moveTo>
                  <a:pt x="21483" y="19973"/>
                </a:moveTo>
                <a:cubicBezTo>
                  <a:pt x="21483" y="19936"/>
                  <a:pt x="21483" y="19936"/>
                  <a:pt x="21483" y="19936"/>
                </a:cubicBezTo>
                <a:cubicBezTo>
                  <a:pt x="21483" y="20276"/>
                  <a:pt x="21354" y="20389"/>
                  <a:pt x="21284" y="20389"/>
                </a:cubicBezTo>
                <a:cubicBezTo>
                  <a:pt x="21179" y="20389"/>
                  <a:pt x="21109" y="20276"/>
                  <a:pt x="21109" y="20049"/>
                </a:cubicBezTo>
                <a:cubicBezTo>
                  <a:pt x="21109" y="19784"/>
                  <a:pt x="21167" y="19671"/>
                  <a:pt x="21308" y="19595"/>
                </a:cubicBezTo>
                <a:cubicBezTo>
                  <a:pt x="21343" y="19557"/>
                  <a:pt x="21425" y="19519"/>
                  <a:pt x="21483" y="19482"/>
                </a:cubicBezTo>
                <a:lnTo>
                  <a:pt x="21483" y="19973"/>
                </a:lnTo>
                <a:close/>
                <a:moveTo>
                  <a:pt x="20758" y="17855"/>
                </a:moveTo>
                <a:cubicBezTo>
                  <a:pt x="20863" y="17855"/>
                  <a:pt x="20863" y="17855"/>
                  <a:pt x="20863" y="17855"/>
                </a:cubicBezTo>
                <a:cubicBezTo>
                  <a:pt x="20863" y="17401"/>
                  <a:pt x="20863" y="17401"/>
                  <a:pt x="20863" y="17401"/>
                </a:cubicBezTo>
                <a:cubicBezTo>
                  <a:pt x="20758" y="17401"/>
                  <a:pt x="20758" y="17401"/>
                  <a:pt x="20758" y="17401"/>
                </a:cubicBezTo>
                <a:lnTo>
                  <a:pt x="20758" y="17855"/>
                </a:lnTo>
                <a:close/>
                <a:moveTo>
                  <a:pt x="5333" y="8209"/>
                </a:moveTo>
                <a:cubicBezTo>
                  <a:pt x="5344" y="8247"/>
                  <a:pt x="5368" y="8284"/>
                  <a:pt x="5380" y="8284"/>
                </a:cubicBezTo>
                <a:cubicBezTo>
                  <a:pt x="5403" y="8284"/>
                  <a:pt x="5426" y="8247"/>
                  <a:pt x="5438" y="8209"/>
                </a:cubicBezTo>
                <a:cubicBezTo>
                  <a:pt x="5754" y="7225"/>
                  <a:pt x="5754" y="7225"/>
                  <a:pt x="5754" y="7225"/>
                </a:cubicBezTo>
                <a:cubicBezTo>
                  <a:pt x="5777" y="7112"/>
                  <a:pt x="5777" y="6960"/>
                  <a:pt x="5754" y="6847"/>
                </a:cubicBezTo>
                <a:cubicBezTo>
                  <a:pt x="5438" y="5863"/>
                  <a:pt x="5438" y="5863"/>
                  <a:pt x="5438" y="5863"/>
                </a:cubicBezTo>
                <a:cubicBezTo>
                  <a:pt x="5426" y="5788"/>
                  <a:pt x="5403" y="5788"/>
                  <a:pt x="5380" y="5788"/>
                </a:cubicBezTo>
                <a:cubicBezTo>
                  <a:pt x="5368" y="5788"/>
                  <a:pt x="5344" y="5788"/>
                  <a:pt x="5333" y="5863"/>
                </a:cubicBezTo>
                <a:cubicBezTo>
                  <a:pt x="5017" y="6847"/>
                  <a:pt x="5017" y="6847"/>
                  <a:pt x="5017" y="6847"/>
                </a:cubicBezTo>
                <a:cubicBezTo>
                  <a:pt x="5005" y="6885"/>
                  <a:pt x="4994" y="6960"/>
                  <a:pt x="4994" y="7036"/>
                </a:cubicBezTo>
                <a:cubicBezTo>
                  <a:pt x="4994" y="7112"/>
                  <a:pt x="5005" y="7150"/>
                  <a:pt x="5017" y="7225"/>
                </a:cubicBezTo>
                <a:lnTo>
                  <a:pt x="5333" y="8209"/>
                </a:lnTo>
                <a:close/>
                <a:moveTo>
                  <a:pt x="20314" y="18385"/>
                </a:moveTo>
                <a:cubicBezTo>
                  <a:pt x="20220" y="18385"/>
                  <a:pt x="20126" y="18498"/>
                  <a:pt x="20080" y="18801"/>
                </a:cubicBezTo>
                <a:cubicBezTo>
                  <a:pt x="20056" y="18801"/>
                  <a:pt x="20056" y="18801"/>
                  <a:pt x="20056" y="18801"/>
                </a:cubicBezTo>
                <a:cubicBezTo>
                  <a:pt x="20056" y="18422"/>
                  <a:pt x="20056" y="18422"/>
                  <a:pt x="20056" y="18422"/>
                </a:cubicBezTo>
                <a:cubicBezTo>
                  <a:pt x="19963" y="18422"/>
                  <a:pt x="19963" y="18422"/>
                  <a:pt x="19963" y="18422"/>
                </a:cubicBezTo>
                <a:cubicBezTo>
                  <a:pt x="19963" y="20654"/>
                  <a:pt x="19963" y="20654"/>
                  <a:pt x="19963" y="20654"/>
                </a:cubicBezTo>
                <a:cubicBezTo>
                  <a:pt x="20068" y="20654"/>
                  <a:pt x="20068" y="20654"/>
                  <a:pt x="20068" y="20654"/>
                </a:cubicBezTo>
                <a:cubicBezTo>
                  <a:pt x="20068" y="19217"/>
                  <a:pt x="20068" y="19217"/>
                  <a:pt x="20068" y="19217"/>
                </a:cubicBezTo>
                <a:cubicBezTo>
                  <a:pt x="20068" y="18914"/>
                  <a:pt x="20197" y="18687"/>
                  <a:pt x="20279" y="18687"/>
                </a:cubicBezTo>
                <a:cubicBezTo>
                  <a:pt x="20384" y="18687"/>
                  <a:pt x="20466" y="18876"/>
                  <a:pt x="20466" y="19255"/>
                </a:cubicBezTo>
                <a:cubicBezTo>
                  <a:pt x="20466" y="20654"/>
                  <a:pt x="20466" y="20654"/>
                  <a:pt x="20466" y="20654"/>
                </a:cubicBezTo>
                <a:cubicBezTo>
                  <a:pt x="20571" y="20654"/>
                  <a:pt x="20571" y="20654"/>
                  <a:pt x="20571" y="20654"/>
                </a:cubicBezTo>
                <a:cubicBezTo>
                  <a:pt x="20571" y="19217"/>
                  <a:pt x="20571" y="19217"/>
                  <a:pt x="20571" y="19217"/>
                </a:cubicBezTo>
                <a:cubicBezTo>
                  <a:pt x="20571" y="18649"/>
                  <a:pt x="20466" y="18385"/>
                  <a:pt x="20314" y="18385"/>
                </a:cubicBezTo>
                <a:close/>
                <a:moveTo>
                  <a:pt x="14852" y="18801"/>
                </a:moveTo>
                <a:cubicBezTo>
                  <a:pt x="14829" y="18801"/>
                  <a:pt x="14829" y="18801"/>
                  <a:pt x="14829" y="18801"/>
                </a:cubicBezTo>
                <a:cubicBezTo>
                  <a:pt x="14829" y="18422"/>
                  <a:pt x="14829" y="18422"/>
                  <a:pt x="14829" y="18422"/>
                </a:cubicBezTo>
                <a:cubicBezTo>
                  <a:pt x="14724" y="18422"/>
                  <a:pt x="14724" y="18422"/>
                  <a:pt x="14724" y="18422"/>
                </a:cubicBezTo>
                <a:cubicBezTo>
                  <a:pt x="14724" y="20654"/>
                  <a:pt x="14724" y="20654"/>
                  <a:pt x="14724" y="20654"/>
                </a:cubicBezTo>
                <a:cubicBezTo>
                  <a:pt x="14840" y="20654"/>
                  <a:pt x="14840" y="20654"/>
                  <a:pt x="14840" y="20654"/>
                </a:cubicBezTo>
                <a:cubicBezTo>
                  <a:pt x="14840" y="19368"/>
                  <a:pt x="14840" y="19368"/>
                  <a:pt x="14840" y="19368"/>
                </a:cubicBezTo>
                <a:cubicBezTo>
                  <a:pt x="14840" y="18990"/>
                  <a:pt x="14922" y="18725"/>
                  <a:pt x="15004" y="18725"/>
                </a:cubicBezTo>
                <a:cubicBezTo>
                  <a:pt x="15098" y="18725"/>
                  <a:pt x="15098" y="18725"/>
                  <a:pt x="15098" y="18725"/>
                </a:cubicBezTo>
                <a:cubicBezTo>
                  <a:pt x="15098" y="18385"/>
                  <a:pt x="15098" y="18385"/>
                  <a:pt x="15098" y="18385"/>
                </a:cubicBezTo>
                <a:cubicBezTo>
                  <a:pt x="15004" y="18385"/>
                  <a:pt x="15004" y="18385"/>
                  <a:pt x="15004" y="18385"/>
                </a:cubicBezTo>
                <a:cubicBezTo>
                  <a:pt x="14922" y="18385"/>
                  <a:pt x="14876" y="18536"/>
                  <a:pt x="14852" y="18801"/>
                </a:cubicBezTo>
                <a:close/>
                <a:moveTo>
                  <a:pt x="15226" y="20654"/>
                </a:moveTo>
                <a:cubicBezTo>
                  <a:pt x="15332" y="20654"/>
                  <a:pt x="15332" y="20654"/>
                  <a:pt x="15332" y="20654"/>
                </a:cubicBezTo>
                <a:cubicBezTo>
                  <a:pt x="15332" y="18422"/>
                  <a:pt x="15332" y="18422"/>
                  <a:pt x="15332" y="18422"/>
                </a:cubicBezTo>
                <a:cubicBezTo>
                  <a:pt x="15226" y="18422"/>
                  <a:pt x="15226" y="18422"/>
                  <a:pt x="15226" y="18422"/>
                </a:cubicBezTo>
                <a:lnTo>
                  <a:pt x="15226" y="20654"/>
                </a:lnTo>
                <a:close/>
                <a:moveTo>
                  <a:pt x="15554" y="189"/>
                </a:moveTo>
                <a:cubicBezTo>
                  <a:pt x="13987" y="13656"/>
                  <a:pt x="13987" y="13656"/>
                  <a:pt x="13987" y="13656"/>
                </a:cubicBezTo>
                <a:cubicBezTo>
                  <a:pt x="13987" y="14110"/>
                  <a:pt x="13987" y="14110"/>
                  <a:pt x="13987" y="14110"/>
                </a:cubicBezTo>
                <a:cubicBezTo>
                  <a:pt x="14443" y="14110"/>
                  <a:pt x="14443" y="14110"/>
                  <a:pt x="14443" y="14110"/>
                </a:cubicBezTo>
                <a:cubicBezTo>
                  <a:pt x="15016" y="9154"/>
                  <a:pt x="15016" y="9154"/>
                  <a:pt x="15016" y="9154"/>
                </a:cubicBezTo>
                <a:cubicBezTo>
                  <a:pt x="16864" y="9154"/>
                  <a:pt x="16864" y="9154"/>
                  <a:pt x="16864" y="9154"/>
                </a:cubicBezTo>
                <a:cubicBezTo>
                  <a:pt x="17460" y="14110"/>
                  <a:pt x="17460" y="14110"/>
                  <a:pt x="17460" y="14110"/>
                </a:cubicBezTo>
                <a:cubicBezTo>
                  <a:pt x="17963" y="14110"/>
                  <a:pt x="17963" y="14110"/>
                  <a:pt x="17963" y="14110"/>
                </a:cubicBezTo>
                <a:cubicBezTo>
                  <a:pt x="17963" y="13656"/>
                  <a:pt x="17963" y="13656"/>
                  <a:pt x="17963" y="13656"/>
                </a:cubicBezTo>
                <a:cubicBezTo>
                  <a:pt x="16349" y="189"/>
                  <a:pt x="16349" y="189"/>
                  <a:pt x="16349" y="189"/>
                </a:cubicBezTo>
                <a:lnTo>
                  <a:pt x="15554" y="189"/>
                </a:lnTo>
                <a:close/>
                <a:moveTo>
                  <a:pt x="15180" y="7755"/>
                </a:moveTo>
                <a:cubicBezTo>
                  <a:pt x="15823" y="2194"/>
                  <a:pt x="15823" y="2194"/>
                  <a:pt x="15823" y="2194"/>
                </a:cubicBezTo>
                <a:cubicBezTo>
                  <a:pt x="15916" y="1324"/>
                  <a:pt x="15916" y="1324"/>
                  <a:pt x="15916" y="1324"/>
                </a:cubicBezTo>
                <a:cubicBezTo>
                  <a:pt x="15940" y="1324"/>
                  <a:pt x="15940" y="1324"/>
                  <a:pt x="15940" y="1324"/>
                </a:cubicBezTo>
                <a:cubicBezTo>
                  <a:pt x="16033" y="2194"/>
                  <a:pt x="16033" y="2194"/>
                  <a:pt x="16033" y="2194"/>
                </a:cubicBezTo>
                <a:cubicBezTo>
                  <a:pt x="16688" y="7755"/>
                  <a:pt x="16688" y="7755"/>
                  <a:pt x="16688" y="7755"/>
                </a:cubicBezTo>
                <a:lnTo>
                  <a:pt x="15180" y="7755"/>
                </a:lnTo>
                <a:close/>
                <a:moveTo>
                  <a:pt x="14232" y="18385"/>
                </a:moveTo>
                <a:cubicBezTo>
                  <a:pt x="14151" y="18385"/>
                  <a:pt x="14069" y="18498"/>
                  <a:pt x="14034" y="18687"/>
                </a:cubicBezTo>
                <a:cubicBezTo>
                  <a:pt x="14022" y="18687"/>
                  <a:pt x="14022" y="18687"/>
                  <a:pt x="14022" y="18687"/>
                </a:cubicBezTo>
                <a:cubicBezTo>
                  <a:pt x="14022" y="18422"/>
                  <a:pt x="14022" y="18422"/>
                  <a:pt x="14022" y="18422"/>
                </a:cubicBezTo>
                <a:cubicBezTo>
                  <a:pt x="13905" y="18422"/>
                  <a:pt x="13905" y="18422"/>
                  <a:pt x="13905" y="18422"/>
                </a:cubicBezTo>
                <a:cubicBezTo>
                  <a:pt x="13905" y="21600"/>
                  <a:pt x="13905" y="21600"/>
                  <a:pt x="13905" y="21600"/>
                </a:cubicBezTo>
                <a:cubicBezTo>
                  <a:pt x="14010" y="21600"/>
                  <a:pt x="14010" y="21600"/>
                  <a:pt x="14010" y="21600"/>
                </a:cubicBezTo>
                <a:cubicBezTo>
                  <a:pt x="14010" y="20352"/>
                  <a:pt x="14010" y="20352"/>
                  <a:pt x="14010" y="20352"/>
                </a:cubicBezTo>
                <a:cubicBezTo>
                  <a:pt x="14034" y="20352"/>
                  <a:pt x="14034" y="20352"/>
                  <a:pt x="14034" y="20352"/>
                </a:cubicBezTo>
                <a:cubicBezTo>
                  <a:pt x="14057" y="20579"/>
                  <a:pt x="14162" y="20692"/>
                  <a:pt x="14232" y="20692"/>
                </a:cubicBezTo>
                <a:cubicBezTo>
                  <a:pt x="14419" y="20692"/>
                  <a:pt x="14572" y="20238"/>
                  <a:pt x="14572" y="19482"/>
                </a:cubicBezTo>
                <a:cubicBezTo>
                  <a:pt x="14572" y="18801"/>
                  <a:pt x="14443" y="18385"/>
                  <a:pt x="14232" y="18385"/>
                </a:cubicBezTo>
                <a:close/>
                <a:moveTo>
                  <a:pt x="14221" y="20389"/>
                </a:moveTo>
                <a:cubicBezTo>
                  <a:pt x="14115" y="20389"/>
                  <a:pt x="14022" y="20200"/>
                  <a:pt x="14010" y="19936"/>
                </a:cubicBezTo>
                <a:cubicBezTo>
                  <a:pt x="14010" y="19292"/>
                  <a:pt x="14010" y="19292"/>
                  <a:pt x="14010" y="19292"/>
                </a:cubicBezTo>
                <a:cubicBezTo>
                  <a:pt x="14022" y="18914"/>
                  <a:pt x="14115" y="18687"/>
                  <a:pt x="14221" y="18687"/>
                </a:cubicBezTo>
                <a:cubicBezTo>
                  <a:pt x="14361" y="18687"/>
                  <a:pt x="14466" y="18990"/>
                  <a:pt x="14466" y="19519"/>
                </a:cubicBezTo>
                <a:cubicBezTo>
                  <a:pt x="14466" y="20087"/>
                  <a:pt x="14349" y="20389"/>
                  <a:pt x="14221" y="20389"/>
                </a:cubicBezTo>
                <a:close/>
                <a:moveTo>
                  <a:pt x="15226" y="17855"/>
                </a:moveTo>
                <a:cubicBezTo>
                  <a:pt x="15332" y="17855"/>
                  <a:pt x="15332" y="17855"/>
                  <a:pt x="15332" y="17855"/>
                </a:cubicBezTo>
                <a:cubicBezTo>
                  <a:pt x="15332" y="17401"/>
                  <a:pt x="15332" y="17401"/>
                  <a:pt x="15332" y="17401"/>
                </a:cubicBezTo>
                <a:cubicBezTo>
                  <a:pt x="15226" y="17401"/>
                  <a:pt x="15226" y="17401"/>
                  <a:pt x="15226" y="17401"/>
                </a:cubicBezTo>
                <a:lnTo>
                  <a:pt x="15226" y="17855"/>
                </a:lnTo>
                <a:close/>
                <a:moveTo>
                  <a:pt x="16794" y="19557"/>
                </a:moveTo>
                <a:cubicBezTo>
                  <a:pt x="16794" y="18876"/>
                  <a:pt x="16700" y="18385"/>
                  <a:pt x="16466" y="18385"/>
                </a:cubicBezTo>
                <a:cubicBezTo>
                  <a:pt x="16256" y="18385"/>
                  <a:pt x="16139" y="18876"/>
                  <a:pt x="16139" y="19519"/>
                </a:cubicBezTo>
                <a:cubicBezTo>
                  <a:pt x="16139" y="20314"/>
                  <a:pt x="16267" y="20730"/>
                  <a:pt x="16513" y="20730"/>
                </a:cubicBezTo>
                <a:cubicBezTo>
                  <a:pt x="16583" y="20730"/>
                  <a:pt x="16688" y="20654"/>
                  <a:pt x="16758" y="20427"/>
                </a:cubicBezTo>
                <a:cubicBezTo>
                  <a:pt x="16758" y="20163"/>
                  <a:pt x="16758" y="20163"/>
                  <a:pt x="16758" y="20163"/>
                </a:cubicBezTo>
                <a:cubicBezTo>
                  <a:pt x="16735" y="20163"/>
                  <a:pt x="16735" y="20163"/>
                  <a:pt x="16735" y="20163"/>
                </a:cubicBezTo>
                <a:cubicBezTo>
                  <a:pt x="16665" y="20314"/>
                  <a:pt x="16583" y="20389"/>
                  <a:pt x="16513" y="20389"/>
                </a:cubicBezTo>
                <a:cubicBezTo>
                  <a:pt x="16384" y="20389"/>
                  <a:pt x="16314" y="20238"/>
                  <a:pt x="16267" y="19936"/>
                </a:cubicBezTo>
                <a:cubicBezTo>
                  <a:pt x="16256" y="19860"/>
                  <a:pt x="16256" y="19746"/>
                  <a:pt x="16256" y="19595"/>
                </a:cubicBezTo>
                <a:cubicBezTo>
                  <a:pt x="16256" y="19557"/>
                  <a:pt x="16256" y="19557"/>
                  <a:pt x="16256" y="19557"/>
                </a:cubicBezTo>
                <a:lnTo>
                  <a:pt x="16794" y="19557"/>
                </a:lnTo>
                <a:close/>
                <a:moveTo>
                  <a:pt x="16466" y="18649"/>
                </a:moveTo>
                <a:cubicBezTo>
                  <a:pt x="16595" y="18649"/>
                  <a:pt x="16665" y="18914"/>
                  <a:pt x="16677" y="19292"/>
                </a:cubicBezTo>
                <a:cubicBezTo>
                  <a:pt x="16256" y="19292"/>
                  <a:pt x="16256" y="19292"/>
                  <a:pt x="16256" y="19292"/>
                </a:cubicBezTo>
                <a:cubicBezTo>
                  <a:pt x="16279" y="18914"/>
                  <a:pt x="16337" y="18649"/>
                  <a:pt x="16466" y="18649"/>
                </a:cubicBezTo>
                <a:close/>
                <a:moveTo>
                  <a:pt x="15612" y="18952"/>
                </a:moveTo>
                <a:cubicBezTo>
                  <a:pt x="15612" y="18763"/>
                  <a:pt x="15671" y="18649"/>
                  <a:pt x="15788" y="18649"/>
                </a:cubicBezTo>
                <a:cubicBezTo>
                  <a:pt x="15881" y="18649"/>
                  <a:pt x="15951" y="18839"/>
                  <a:pt x="15975" y="18914"/>
                </a:cubicBezTo>
                <a:cubicBezTo>
                  <a:pt x="15998" y="18914"/>
                  <a:pt x="15998" y="18914"/>
                  <a:pt x="15998" y="18914"/>
                </a:cubicBezTo>
                <a:cubicBezTo>
                  <a:pt x="15998" y="18574"/>
                  <a:pt x="15998" y="18574"/>
                  <a:pt x="15998" y="18574"/>
                </a:cubicBezTo>
                <a:cubicBezTo>
                  <a:pt x="15963" y="18498"/>
                  <a:pt x="15893" y="18385"/>
                  <a:pt x="15788" y="18385"/>
                </a:cubicBezTo>
                <a:cubicBezTo>
                  <a:pt x="15601" y="18385"/>
                  <a:pt x="15507" y="18649"/>
                  <a:pt x="15507" y="19028"/>
                </a:cubicBezTo>
                <a:cubicBezTo>
                  <a:pt x="15507" y="19784"/>
                  <a:pt x="15928" y="19633"/>
                  <a:pt x="15928" y="20087"/>
                </a:cubicBezTo>
                <a:cubicBezTo>
                  <a:pt x="15928" y="20314"/>
                  <a:pt x="15881" y="20427"/>
                  <a:pt x="15764" y="20427"/>
                </a:cubicBezTo>
                <a:cubicBezTo>
                  <a:pt x="15683" y="20427"/>
                  <a:pt x="15577" y="20276"/>
                  <a:pt x="15542" y="20125"/>
                </a:cubicBezTo>
                <a:cubicBezTo>
                  <a:pt x="15507" y="20125"/>
                  <a:pt x="15507" y="20125"/>
                  <a:pt x="15507" y="20125"/>
                </a:cubicBezTo>
                <a:cubicBezTo>
                  <a:pt x="15507" y="20465"/>
                  <a:pt x="15507" y="20465"/>
                  <a:pt x="15507" y="20465"/>
                </a:cubicBezTo>
                <a:cubicBezTo>
                  <a:pt x="15566" y="20616"/>
                  <a:pt x="15659" y="20730"/>
                  <a:pt x="15764" y="20730"/>
                </a:cubicBezTo>
                <a:cubicBezTo>
                  <a:pt x="15963" y="20730"/>
                  <a:pt x="16045" y="20465"/>
                  <a:pt x="16045" y="20087"/>
                </a:cubicBezTo>
                <a:cubicBezTo>
                  <a:pt x="16045" y="19292"/>
                  <a:pt x="15612" y="19519"/>
                  <a:pt x="15612" y="18952"/>
                </a:cubicBezTo>
                <a:close/>
                <a:moveTo>
                  <a:pt x="10666" y="20654"/>
                </a:moveTo>
                <a:cubicBezTo>
                  <a:pt x="11332" y="20654"/>
                  <a:pt x="11332" y="20654"/>
                  <a:pt x="11332" y="20654"/>
                </a:cubicBezTo>
                <a:cubicBezTo>
                  <a:pt x="11332" y="20314"/>
                  <a:pt x="11332" y="20314"/>
                  <a:pt x="11332" y="20314"/>
                </a:cubicBezTo>
                <a:cubicBezTo>
                  <a:pt x="10771" y="20314"/>
                  <a:pt x="10771" y="20314"/>
                  <a:pt x="10771" y="20314"/>
                </a:cubicBezTo>
                <a:cubicBezTo>
                  <a:pt x="10771" y="19179"/>
                  <a:pt x="10771" y="19179"/>
                  <a:pt x="10771" y="19179"/>
                </a:cubicBezTo>
                <a:cubicBezTo>
                  <a:pt x="11285" y="19179"/>
                  <a:pt x="11285" y="19179"/>
                  <a:pt x="11285" y="19179"/>
                </a:cubicBezTo>
                <a:cubicBezTo>
                  <a:pt x="11285" y="18876"/>
                  <a:pt x="11285" y="18876"/>
                  <a:pt x="11285" y="18876"/>
                </a:cubicBezTo>
                <a:cubicBezTo>
                  <a:pt x="10771" y="18876"/>
                  <a:pt x="10771" y="18876"/>
                  <a:pt x="10771" y="18876"/>
                </a:cubicBezTo>
                <a:cubicBezTo>
                  <a:pt x="10771" y="17817"/>
                  <a:pt x="10771" y="17817"/>
                  <a:pt x="10771" y="17817"/>
                </a:cubicBezTo>
                <a:cubicBezTo>
                  <a:pt x="11332" y="17817"/>
                  <a:pt x="11332" y="17817"/>
                  <a:pt x="11332" y="17817"/>
                </a:cubicBezTo>
                <a:cubicBezTo>
                  <a:pt x="11332" y="17477"/>
                  <a:pt x="11332" y="17477"/>
                  <a:pt x="11332" y="17477"/>
                </a:cubicBezTo>
                <a:cubicBezTo>
                  <a:pt x="10666" y="17477"/>
                  <a:pt x="10666" y="17477"/>
                  <a:pt x="10666" y="17477"/>
                </a:cubicBezTo>
                <a:lnTo>
                  <a:pt x="10666" y="20654"/>
                </a:lnTo>
                <a:close/>
                <a:moveTo>
                  <a:pt x="13554" y="18801"/>
                </a:moveTo>
                <a:cubicBezTo>
                  <a:pt x="13542" y="18801"/>
                  <a:pt x="13542" y="18801"/>
                  <a:pt x="13542" y="18801"/>
                </a:cubicBezTo>
                <a:cubicBezTo>
                  <a:pt x="13542" y="18422"/>
                  <a:pt x="13542" y="18422"/>
                  <a:pt x="13542" y="18422"/>
                </a:cubicBezTo>
                <a:cubicBezTo>
                  <a:pt x="13425" y="18422"/>
                  <a:pt x="13425" y="18422"/>
                  <a:pt x="13425" y="18422"/>
                </a:cubicBezTo>
                <a:cubicBezTo>
                  <a:pt x="13425" y="20654"/>
                  <a:pt x="13425" y="20654"/>
                  <a:pt x="13425" y="20654"/>
                </a:cubicBezTo>
                <a:cubicBezTo>
                  <a:pt x="13542" y="20654"/>
                  <a:pt x="13542" y="20654"/>
                  <a:pt x="13542" y="20654"/>
                </a:cubicBezTo>
                <a:cubicBezTo>
                  <a:pt x="13542" y="19368"/>
                  <a:pt x="13542" y="19368"/>
                  <a:pt x="13542" y="19368"/>
                </a:cubicBezTo>
                <a:cubicBezTo>
                  <a:pt x="13554" y="18990"/>
                  <a:pt x="13624" y="18725"/>
                  <a:pt x="13706" y="18725"/>
                </a:cubicBezTo>
                <a:cubicBezTo>
                  <a:pt x="13800" y="18725"/>
                  <a:pt x="13800" y="18725"/>
                  <a:pt x="13800" y="18725"/>
                </a:cubicBezTo>
                <a:cubicBezTo>
                  <a:pt x="13800" y="18385"/>
                  <a:pt x="13800" y="18385"/>
                  <a:pt x="13800" y="18385"/>
                </a:cubicBezTo>
                <a:cubicBezTo>
                  <a:pt x="13706" y="18385"/>
                  <a:pt x="13706" y="18385"/>
                  <a:pt x="13706" y="18385"/>
                </a:cubicBezTo>
                <a:cubicBezTo>
                  <a:pt x="13624" y="18385"/>
                  <a:pt x="13577" y="18536"/>
                  <a:pt x="13554" y="18801"/>
                </a:cubicBezTo>
                <a:close/>
                <a:moveTo>
                  <a:pt x="8970" y="757"/>
                </a:moveTo>
                <a:cubicBezTo>
                  <a:pt x="8923" y="416"/>
                  <a:pt x="8818" y="189"/>
                  <a:pt x="8701" y="189"/>
                </a:cubicBezTo>
                <a:cubicBezTo>
                  <a:pt x="4865" y="189"/>
                  <a:pt x="4865" y="189"/>
                  <a:pt x="4865" y="189"/>
                </a:cubicBezTo>
                <a:cubicBezTo>
                  <a:pt x="4783" y="189"/>
                  <a:pt x="4713" y="303"/>
                  <a:pt x="4654" y="454"/>
                </a:cubicBezTo>
                <a:cubicBezTo>
                  <a:pt x="2164" y="8511"/>
                  <a:pt x="2164" y="8511"/>
                  <a:pt x="2164" y="8511"/>
                </a:cubicBezTo>
                <a:cubicBezTo>
                  <a:pt x="2058" y="8890"/>
                  <a:pt x="2058" y="9457"/>
                  <a:pt x="2164" y="9835"/>
                </a:cubicBezTo>
                <a:cubicBezTo>
                  <a:pt x="3006" y="12559"/>
                  <a:pt x="3006" y="12559"/>
                  <a:pt x="3006" y="12559"/>
                </a:cubicBezTo>
                <a:cubicBezTo>
                  <a:pt x="2643" y="13770"/>
                  <a:pt x="2643" y="13770"/>
                  <a:pt x="2643" y="13770"/>
                </a:cubicBezTo>
                <a:cubicBezTo>
                  <a:pt x="2526" y="14110"/>
                  <a:pt x="2526" y="14715"/>
                  <a:pt x="2643" y="15094"/>
                </a:cubicBezTo>
                <a:cubicBezTo>
                  <a:pt x="3883" y="19103"/>
                  <a:pt x="3883" y="19103"/>
                  <a:pt x="3883" y="19103"/>
                </a:cubicBezTo>
                <a:cubicBezTo>
                  <a:pt x="3988" y="19482"/>
                  <a:pt x="4175" y="19482"/>
                  <a:pt x="4292" y="19103"/>
                </a:cubicBezTo>
                <a:cubicBezTo>
                  <a:pt x="4690" y="17817"/>
                  <a:pt x="4690" y="17817"/>
                  <a:pt x="4690" y="17817"/>
                </a:cubicBezTo>
                <a:cubicBezTo>
                  <a:pt x="5777" y="21335"/>
                  <a:pt x="5777" y="21335"/>
                  <a:pt x="5777" y="21335"/>
                </a:cubicBezTo>
                <a:cubicBezTo>
                  <a:pt x="5836" y="21524"/>
                  <a:pt x="5906" y="21600"/>
                  <a:pt x="5988" y="21600"/>
                </a:cubicBezTo>
                <a:cubicBezTo>
                  <a:pt x="6058" y="21600"/>
                  <a:pt x="6140" y="21524"/>
                  <a:pt x="6198" y="21335"/>
                </a:cubicBezTo>
                <a:cubicBezTo>
                  <a:pt x="8853" y="12748"/>
                  <a:pt x="8853" y="12748"/>
                  <a:pt x="8853" y="12748"/>
                </a:cubicBezTo>
                <a:cubicBezTo>
                  <a:pt x="8900" y="12559"/>
                  <a:pt x="8935" y="12294"/>
                  <a:pt x="8935" y="12067"/>
                </a:cubicBezTo>
                <a:cubicBezTo>
                  <a:pt x="8935" y="11802"/>
                  <a:pt x="8900" y="11575"/>
                  <a:pt x="8853" y="11386"/>
                </a:cubicBezTo>
                <a:cubicBezTo>
                  <a:pt x="7391" y="6658"/>
                  <a:pt x="7391" y="6658"/>
                  <a:pt x="7391" y="6658"/>
                </a:cubicBezTo>
                <a:cubicBezTo>
                  <a:pt x="8911" y="1816"/>
                  <a:pt x="8911" y="1816"/>
                  <a:pt x="8911" y="1816"/>
                </a:cubicBezTo>
                <a:cubicBezTo>
                  <a:pt x="8993" y="1551"/>
                  <a:pt x="9017" y="1135"/>
                  <a:pt x="8970" y="757"/>
                </a:cubicBezTo>
                <a:close/>
                <a:moveTo>
                  <a:pt x="6432" y="5447"/>
                </a:moveTo>
                <a:cubicBezTo>
                  <a:pt x="6748" y="4464"/>
                  <a:pt x="6748" y="4464"/>
                  <a:pt x="6748" y="4464"/>
                </a:cubicBezTo>
                <a:cubicBezTo>
                  <a:pt x="6760" y="4388"/>
                  <a:pt x="6783" y="4388"/>
                  <a:pt x="6806" y="4388"/>
                </a:cubicBezTo>
                <a:cubicBezTo>
                  <a:pt x="6818" y="4388"/>
                  <a:pt x="6841" y="4388"/>
                  <a:pt x="6853" y="4464"/>
                </a:cubicBezTo>
                <a:cubicBezTo>
                  <a:pt x="7169" y="5447"/>
                  <a:pt x="7169" y="5447"/>
                  <a:pt x="7169" y="5447"/>
                </a:cubicBezTo>
                <a:cubicBezTo>
                  <a:pt x="7192" y="5561"/>
                  <a:pt x="7192" y="5712"/>
                  <a:pt x="7169" y="5826"/>
                </a:cubicBezTo>
                <a:cubicBezTo>
                  <a:pt x="6853" y="6809"/>
                  <a:pt x="6853" y="6809"/>
                  <a:pt x="6853" y="6809"/>
                </a:cubicBezTo>
                <a:cubicBezTo>
                  <a:pt x="6841" y="6847"/>
                  <a:pt x="6818" y="6885"/>
                  <a:pt x="6806" y="6885"/>
                </a:cubicBezTo>
                <a:cubicBezTo>
                  <a:pt x="6783" y="6885"/>
                  <a:pt x="6760" y="6847"/>
                  <a:pt x="6748" y="6809"/>
                </a:cubicBezTo>
                <a:cubicBezTo>
                  <a:pt x="6432" y="5826"/>
                  <a:pt x="6432" y="5826"/>
                  <a:pt x="6432" y="5826"/>
                </a:cubicBezTo>
                <a:cubicBezTo>
                  <a:pt x="6420" y="5750"/>
                  <a:pt x="6409" y="5712"/>
                  <a:pt x="6409" y="5636"/>
                </a:cubicBezTo>
                <a:cubicBezTo>
                  <a:pt x="6409" y="5561"/>
                  <a:pt x="6420" y="5485"/>
                  <a:pt x="6432" y="5447"/>
                </a:cubicBezTo>
                <a:close/>
                <a:moveTo>
                  <a:pt x="4678" y="3405"/>
                </a:moveTo>
                <a:cubicBezTo>
                  <a:pt x="4678" y="3291"/>
                  <a:pt x="4701" y="3178"/>
                  <a:pt x="4736" y="3140"/>
                </a:cubicBezTo>
                <a:cubicBezTo>
                  <a:pt x="4760" y="3102"/>
                  <a:pt x="4806" y="3140"/>
                  <a:pt x="4830" y="3215"/>
                </a:cubicBezTo>
                <a:cubicBezTo>
                  <a:pt x="5380" y="4993"/>
                  <a:pt x="5380" y="4993"/>
                  <a:pt x="5380" y="4993"/>
                </a:cubicBezTo>
                <a:cubicBezTo>
                  <a:pt x="5941" y="3215"/>
                  <a:pt x="5941" y="3215"/>
                  <a:pt x="5941" y="3215"/>
                </a:cubicBezTo>
                <a:cubicBezTo>
                  <a:pt x="5964" y="3140"/>
                  <a:pt x="5999" y="3102"/>
                  <a:pt x="6034" y="3140"/>
                </a:cubicBezTo>
                <a:cubicBezTo>
                  <a:pt x="6070" y="3178"/>
                  <a:pt x="6093" y="3291"/>
                  <a:pt x="6093" y="3405"/>
                </a:cubicBezTo>
                <a:cubicBezTo>
                  <a:pt x="6093" y="7414"/>
                  <a:pt x="6093" y="7414"/>
                  <a:pt x="6093" y="7414"/>
                </a:cubicBezTo>
                <a:cubicBezTo>
                  <a:pt x="6093" y="7490"/>
                  <a:pt x="6081" y="7566"/>
                  <a:pt x="6070" y="7604"/>
                </a:cubicBezTo>
                <a:cubicBezTo>
                  <a:pt x="5450" y="9608"/>
                  <a:pt x="5450" y="9608"/>
                  <a:pt x="5450" y="9608"/>
                </a:cubicBezTo>
                <a:cubicBezTo>
                  <a:pt x="5426" y="9684"/>
                  <a:pt x="5403" y="9684"/>
                  <a:pt x="5380" y="9684"/>
                </a:cubicBezTo>
                <a:cubicBezTo>
                  <a:pt x="5368" y="9684"/>
                  <a:pt x="5344" y="9684"/>
                  <a:pt x="5321" y="9608"/>
                </a:cubicBezTo>
                <a:cubicBezTo>
                  <a:pt x="4701" y="7604"/>
                  <a:pt x="4701" y="7604"/>
                  <a:pt x="4701" y="7604"/>
                </a:cubicBezTo>
                <a:cubicBezTo>
                  <a:pt x="4690" y="7566"/>
                  <a:pt x="4678" y="7490"/>
                  <a:pt x="4678" y="7414"/>
                </a:cubicBezTo>
                <a:lnTo>
                  <a:pt x="4678" y="3405"/>
                </a:lnTo>
                <a:close/>
                <a:moveTo>
                  <a:pt x="3602" y="5447"/>
                </a:moveTo>
                <a:cubicBezTo>
                  <a:pt x="3918" y="4464"/>
                  <a:pt x="3918" y="4464"/>
                  <a:pt x="3918" y="4464"/>
                </a:cubicBezTo>
                <a:cubicBezTo>
                  <a:pt x="3929" y="4388"/>
                  <a:pt x="3953" y="4388"/>
                  <a:pt x="3964" y="4388"/>
                </a:cubicBezTo>
                <a:cubicBezTo>
                  <a:pt x="3988" y="4388"/>
                  <a:pt x="4011" y="4388"/>
                  <a:pt x="4023" y="4464"/>
                </a:cubicBezTo>
                <a:cubicBezTo>
                  <a:pt x="4339" y="5447"/>
                  <a:pt x="4339" y="5447"/>
                  <a:pt x="4339" y="5447"/>
                </a:cubicBezTo>
                <a:cubicBezTo>
                  <a:pt x="4362" y="5561"/>
                  <a:pt x="4362" y="5712"/>
                  <a:pt x="4339" y="5826"/>
                </a:cubicBezTo>
                <a:cubicBezTo>
                  <a:pt x="4023" y="6809"/>
                  <a:pt x="4023" y="6809"/>
                  <a:pt x="4023" y="6809"/>
                </a:cubicBezTo>
                <a:cubicBezTo>
                  <a:pt x="4011" y="6847"/>
                  <a:pt x="3988" y="6885"/>
                  <a:pt x="3964" y="6885"/>
                </a:cubicBezTo>
                <a:cubicBezTo>
                  <a:pt x="3953" y="6885"/>
                  <a:pt x="3929" y="6847"/>
                  <a:pt x="3918" y="6809"/>
                </a:cubicBezTo>
                <a:cubicBezTo>
                  <a:pt x="3602" y="5826"/>
                  <a:pt x="3602" y="5826"/>
                  <a:pt x="3602" y="5826"/>
                </a:cubicBezTo>
                <a:cubicBezTo>
                  <a:pt x="3590" y="5750"/>
                  <a:pt x="3579" y="5712"/>
                  <a:pt x="3579" y="5636"/>
                </a:cubicBezTo>
                <a:cubicBezTo>
                  <a:pt x="3579" y="5561"/>
                  <a:pt x="3590" y="5485"/>
                  <a:pt x="3602" y="5447"/>
                </a:cubicBezTo>
                <a:close/>
                <a:moveTo>
                  <a:pt x="4339" y="14980"/>
                </a:moveTo>
                <a:cubicBezTo>
                  <a:pt x="4023" y="15964"/>
                  <a:pt x="4023" y="15964"/>
                  <a:pt x="4023" y="15964"/>
                </a:cubicBezTo>
                <a:cubicBezTo>
                  <a:pt x="4011" y="16039"/>
                  <a:pt x="3988" y="16039"/>
                  <a:pt x="3964" y="16039"/>
                </a:cubicBezTo>
                <a:cubicBezTo>
                  <a:pt x="3953" y="16039"/>
                  <a:pt x="3929" y="16039"/>
                  <a:pt x="3918" y="15964"/>
                </a:cubicBezTo>
                <a:cubicBezTo>
                  <a:pt x="3602" y="14980"/>
                  <a:pt x="3602" y="14980"/>
                  <a:pt x="3602" y="14980"/>
                </a:cubicBezTo>
                <a:cubicBezTo>
                  <a:pt x="3590" y="14942"/>
                  <a:pt x="3579" y="14867"/>
                  <a:pt x="3579" y="14791"/>
                </a:cubicBezTo>
                <a:cubicBezTo>
                  <a:pt x="3579" y="14715"/>
                  <a:pt x="3590" y="14640"/>
                  <a:pt x="3602" y="14602"/>
                </a:cubicBezTo>
                <a:cubicBezTo>
                  <a:pt x="3918" y="13618"/>
                  <a:pt x="3918" y="13618"/>
                  <a:pt x="3918" y="13618"/>
                </a:cubicBezTo>
                <a:cubicBezTo>
                  <a:pt x="3929" y="13543"/>
                  <a:pt x="3953" y="13543"/>
                  <a:pt x="3964" y="13543"/>
                </a:cubicBezTo>
                <a:cubicBezTo>
                  <a:pt x="3988" y="13543"/>
                  <a:pt x="4011" y="13543"/>
                  <a:pt x="4023" y="13618"/>
                </a:cubicBezTo>
                <a:cubicBezTo>
                  <a:pt x="4339" y="14602"/>
                  <a:pt x="4339" y="14602"/>
                  <a:pt x="4339" y="14602"/>
                </a:cubicBezTo>
                <a:cubicBezTo>
                  <a:pt x="4362" y="14715"/>
                  <a:pt x="4362" y="14867"/>
                  <a:pt x="4339" y="14980"/>
                </a:cubicBezTo>
                <a:close/>
                <a:moveTo>
                  <a:pt x="4502" y="12521"/>
                </a:moveTo>
                <a:cubicBezTo>
                  <a:pt x="3274" y="12521"/>
                  <a:pt x="3274" y="12521"/>
                  <a:pt x="3274" y="12521"/>
                </a:cubicBezTo>
                <a:cubicBezTo>
                  <a:pt x="3239" y="12521"/>
                  <a:pt x="3204" y="12446"/>
                  <a:pt x="3193" y="12332"/>
                </a:cubicBezTo>
                <a:cubicBezTo>
                  <a:pt x="3169" y="12219"/>
                  <a:pt x="3181" y="12105"/>
                  <a:pt x="3204" y="12029"/>
                </a:cubicBezTo>
                <a:cubicBezTo>
                  <a:pt x="3766" y="10214"/>
                  <a:pt x="3766" y="10214"/>
                  <a:pt x="3766" y="10214"/>
                </a:cubicBezTo>
                <a:cubicBezTo>
                  <a:pt x="3204" y="8436"/>
                  <a:pt x="3204" y="8436"/>
                  <a:pt x="3204" y="8436"/>
                </a:cubicBezTo>
                <a:cubicBezTo>
                  <a:pt x="3181" y="8360"/>
                  <a:pt x="3169" y="8209"/>
                  <a:pt x="3193" y="8133"/>
                </a:cubicBezTo>
                <a:cubicBezTo>
                  <a:pt x="3204" y="8020"/>
                  <a:pt x="3239" y="7944"/>
                  <a:pt x="3274" y="7944"/>
                </a:cubicBezTo>
                <a:cubicBezTo>
                  <a:pt x="4502" y="7944"/>
                  <a:pt x="4502" y="7944"/>
                  <a:pt x="4502" y="7944"/>
                </a:cubicBezTo>
                <a:cubicBezTo>
                  <a:pt x="4526" y="7944"/>
                  <a:pt x="4549" y="7982"/>
                  <a:pt x="4573" y="8020"/>
                </a:cubicBezTo>
                <a:cubicBezTo>
                  <a:pt x="5192" y="10025"/>
                  <a:pt x="5192" y="10025"/>
                  <a:pt x="5192" y="10025"/>
                </a:cubicBezTo>
                <a:cubicBezTo>
                  <a:pt x="5204" y="10062"/>
                  <a:pt x="5216" y="10138"/>
                  <a:pt x="5216" y="10214"/>
                </a:cubicBezTo>
                <a:cubicBezTo>
                  <a:pt x="5216" y="10289"/>
                  <a:pt x="5204" y="10365"/>
                  <a:pt x="5192" y="10441"/>
                </a:cubicBezTo>
                <a:cubicBezTo>
                  <a:pt x="4573" y="12446"/>
                  <a:pt x="4573" y="12446"/>
                  <a:pt x="4573" y="12446"/>
                </a:cubicBezTo>
                <a:cubicBezTo>
                  <a:pt x="4549" y="12483"/>
                  <a:pt x="4526" y="12521"/>
                  <a:pt x="4502" y="12521"/>
                </a:cubicBezTo>
                <a:close/>
                <a:moveTo>
                  <a:pt x="6093" y="17098"/>
                </a:moveTo>
                <a:cubicBezTo>
                  <a:pt x="6093" y="17212"/>
                  <a:pt x="6070" y="17325"/>
                  <a:pt x="6034" y="17363"/>
                </a:cubicBezTo>
                <a:cubicBezTo>
                  <a:pt x="6023" y="17363"/>
                  <a:pt x="6011" y="17363"/>
                  <a:pt x="5999" y="17363"/>
                </a:cubicBezTo>
                <a:cubicBezTo>
                  <a:pt x="5976" y="17363"/>
                  <a:pt x="5953" y="17363"/>
                  <a:pt x="5941" y="17288"/>
                </a:cubicBezTo>
                <a:cubicBezTo>
                  <a:pt x="5380" y="15510"/>
                  <a:pt x="5380" y="15510"/>
                  <a:pt x="5380" y="15510"/>
                </a:cubicBezTo>
                <a:cubicBezTo>
                  <a:pt x="4830" y="17288"/>
                  <a:pt x="4830" y="17288"/>
                  <a:pt x="4830" y="17288"/>
                </a:cubicBezTo>
                <a:cubicBezTo>
                  <a:pt x="4806" y="17363"/>
                  <a:pt x="4760" y="17401"/>
                  <a:pt x="4736" y="17363"/>
                </a:cubicBezTo>
                <a:cubicBezTo>
                  <a:pt x="4701" y="17325"/>
                  <a:pt x="4678" y="17212"/>
                  <a:pt x="4678" y="17098"/>
                </a:cubicBezTo>
                <a:cubicBezTo>
                  <a:pt x="4678" y="13089"/>
                  <a:pt x="4678" y="13089"/>
                  <a:pt x="4678" y="13089"/>
                </a:cubicBezTo>
                <a:cubicBezTo>
                  <a:pt x="4678" y="13013"/>
                  <a:pt x="4690" y="12937"/>
                  <a:pt x="4701" y="12899"/>
                </a:cubicBezTo>
                <a:cubicBezTo>
                  <a:pt x="5321" y="10895"/>
                  <a:pt x="5321" y="10895"/>
                  <a:pt x="5321" y="10895"/>
                </a:cubicBezTo>
                <a:cubicBezTo>
                  <a:pt x="5356" y="10781"/>
                  <a:pt x="5415" y="10781"/>
                  <a:pt x="5450" y="10895"/>
                </a:cubicBezTo>
                <a:cubicBezTo>
                  <a:pt x="6070" y="12899"/>
                  <a:pt x="6070" y="12899"/>
                  <a:pt x="6070" y="12899"/>
                </a:cubicBezTo>
                <a:cubicBezTo>
                  <a:pt x="6081" y="12937"/>
                  <a:pt x="6093" y="13013"/>
                  <a:pt x="6093" y="13089"/>
                </a:cubicBezTo>
                <a:lnTo>
                  <a:pt x="6093" y="17098"/>
                </a:lnTo>
                <a:close/>
                <a:moveTo>
                  <a:pt x="7169" y="14980"/>
                </a:moveTo>
                <a:cubicBezTo>
                  <a:pt x="6853" y="15964"/>
                  <a:pt x="6853" y="15964"/>
                  <a:pt x="6853" y="15964"/>
                </a:cubicBezTo>
                <a:cubicBezTo>
                  <a:pt x="6841" y="16039"/>
                  <a:pt x="6818" y="16039"/>
                  <a:pt x="6806" y="16039"/>
                </a:cubicBezTo>
                <a:cubicBezTo>
                  <a:pt x="6783" y="16039"/>
                  <a:pt x="6760" y="16039"/>
                  <a:pt x="6748" y="15964"/>
                </a:cubicBezTo>
                <a:cubicBezTo>
                  <a:pt x="6432" y="14980"/>
                  <a:pt x="6432" y="14980"/>
                  <a:pt x="6432" y="14980"/>
                </a:cubicBezTo>
                <a:cubicBezTo>
                  <a:pt x="6420" y="14942"/>
                  <a:pt x="6409" y="14867"/>
                  <a:pt x="6409" y="14791"/>
                </a:cubicBezTo>
                <a:cubicBezTo>
                  <a:pt x="6409" y="14715"/>
                  <a:pt x="6420" y="14640"/>
                  <a:pt x="6432" y="14602"/>
                </a:cubicBezTo>
                <a:cubicBezTo>
                  <a:pt x="6748" y="13618"/>
                  <a:pt x="6748" y="13618"/>
                  <a:pt x="6748" y="13618"/>
                </a:cubicBezTo>
                <a:cubicBezTo>
                  <a:pt x="6760" y="13543"/>
                  <a:pt x="6783" y="13543"/>
                  <a:pt x="6806" y="13543"/>
                </a:cubicBezTo>
                <a:cubicBezTo>
                  <a:pt x="6818" y="13543"/>
                  <a:pt x="6841" y="13543"/>
                  <a:pt x="6853" y="13618"/>
                </a:cubicBezTo>
                <a:cubicBezTo>
                  <a:pt x="7169" y="14602"/>
                  <a:pt x="7169" y="14602"/>
                  <a:pt x="7169" y="14602"/>
                </a:cubicBezTo>
                <a:cubicBezTo>
                  <a:pt x="7192" y="14715"/>
                  <a:pt x="7192" y="14867"/>
                  <a:pt x="7169" y="14980"/>
                </a:cubicBezTo>
                <a:close/>
                <a:moveTo>
                  <a:pt x="7496" y="7944"/>
                </a:moveTo>
                <a:cubicBezTo>
                  <a:pt x="7531" y="7944"/>
                  <a:pt x="7566" y="8020"/>
                  <a:pt x="7578" y="8133"/>
                </a:cubicBezTo>
                <a:cubicBezTo>
                  <a:pt x="7590" y="8209"/>
                  <a:pt x="7590" y="8360"/>
                  <a:pt x="7566" y="8436"/>
                </a:cubicBezTo>
                <a:cubicBezTo>
                  <a:pt x="7005" y="10214"/>
                  <a:pt x="7005" y="10214"/>
                  <a:pt x="7005" y="10214"/>
                </a:cubicBezTo>
                <a:cubicBezTo>
                  <a:pt x="7566" y="12029"/>
                  <a:pt x="7566" y="12029"/>
                  <a:pt x="7566" y="12029"/>
                </a:cubicBezTo>
                <a:cubicBezTo>
                  <a:pt x="7590" y="12105"/>
                  <a:pt x="7590" y="12219"/>
                  <a:pt x="7578" y="12332"/>
                </a:cubicBezTo>
                <a:cubicBezTo>
                  <a:pt x="7566" y="12446"/>
                  <a:pt x="7531" y="12521"/>
                  <a:pt x="7496" y="12521"/>
                </a:cubicBezTo>
                <a:cubicBezTo>
                  <a:pt x="6257" y="12521"/>
                  <a:pt x="6257" y="12521"/>
                  <a:pt x="6257" y="12521"/>
                </a:cubicBezTo>
                <a:cubicBezTo>
                  <a:pt x="6233" y="12521"/>
                  <a:pt x="6222" y="12483"/>
                  <a:pt x="6198" y="12446"/>
                </a:cubicBezTo>
                <a:cubicBezTo>
                  <a:pt x="5578" y="10441"/>
                  <a:pt x="5578" y="10441"/>
                  <a:pt x="5578" y="10441"/>
                </a:cubicBezTo>
                <a:cubicBezTo>
                  <a:pt x="5567" y="10365"/>
                  <a:pt x="5555" y="10289"/>
                  <a:pt x="5555" y="10214"/>
                </a:cubicBezTo>
                <a:cubicBezTo>
                  <a:pt x="5555" y="10138"/>
                  <a:pt x="5567" y="10062"/>
                  <a:pt x="5578" y="10025"/>
                </a:cubicBezTo>
                <a:cubicBezTo>
                  <a:pt x="6198" y="8020"/>
                  <a:pt x="6198" y="8020"/>
                  <a:pt x="6198" y="8020"/>
                </a:cubicBezTo>
                <a:cubicBezTo>
                  <a:pt x="6222" y="7982"/>
                  <a:pt x="6233" y="7944"/>
                  <a:pt x="6257" y="7944"/>
                </a:cubicBezTo>
                <a:lnTo>
                  <a:pt x="7496" y="7944"/>
                </a:lnTo>
                <a:close/>
                <a:moveTo>
                  <a:pt x="13589" y="12673"/>
                </a:moveTo>
                <a:cubicBezTo>
                  <a:pt x="11145" y="12673"/>
                  <a:pt x="11145" y="12673"/>
                  <a:pt x="11145" y="12673"/>
                </a:cubicBezTo>
                <a:cubicBezTo>
                  <a:pt x="11145" y="7717"/>
                  <a:pt x="11145" y="7717"/>
                  <a:pt x="11145" y="7717"/>
                </a:cubicBezTo>
                <a:cubicBezTo>
                  <a:pt x="13402" y="7717"/>
                  <a:pt x="13402" y="7717"/>
                  <a:pt x="13402" y="7717"/>
                </a:cubicBezTo>
                <a:cubicBezTo>
                  <a:pt x="13402" y="6280"/>
                  <a:pt x="13402" y="6280"/>
                  <a:pt x="13402" y="6280"/>
                </a:cubicBezTo>
                <a:cubicBezTo>
                  <a:pt x="11145" y="6280"/>
                  <a:pt x="11145" y="6280"/>
                  <a:pt x="11145" y="6280"/>
                </a:cubicBezTo>
                <a:cubicBezTo>
                  <a:pt x="11145" y="1627"/>
                  <a:pt x="11145" y="1627"/>
                  <a:pt x="11145" y="1627"/>
                </a:cubicBezTo>
                <a:cubicBezTo>
                  <a:pt x="13601" y="1627"/>
                  <a:pt x="13601" y="1627"/>
                  <a:pt x="13601" y="1627"/>
                </a:cubicBezTo>
                <a:cubicBezTo>
                  <a:pt x="13601" y="189"/>
                  <a:pt x="13601" y="189"/>
                  <a:pt x="13601" y="189"/>
                </a:cubicBezTo>
                <a:cubicBezTo>
                  <a:pt x="10654" y="189"/>
                  <a:pt x="10654" y="189"/>
                  <a:pt x="10654" y="189"/>
                </a:cubicBezTo>
                <a:cubicBezTo>
                  <a:pt x="10654" y="14110"/>
                  <a:pt x="10654" y="14110"/>
                  <a:pt x="10654" y="14110"/>
                </a:cubicBezTo>
                <a:cubicBezTo>
                  <a:pt x="13589" y="14110"/>
                  <a:pt x="13589" y="14110"/>
                  <a:pt x="13589" y="14110"/>
                </a:cubicBezTo>
                <a:lnTo>
                  <a:pt x="13589" y="12673"/>
                </a:lnTo>
                <a:close/>
                <a:moveTo>
                  <a:pt x="11823" y="18385"/>
                </a:moveTo>
                <a:cubicBezTo>
                  <a:pt x="11730" y="18385"/>
                  <a:pt x="11636" y="18498"/>
                  <a:pt x="11589" y="18801"/>
                </a:cubicBezTo>
                <a:cubicBezTo>
                  <a:pt x="11578" y="18801"/>
                  <a:pt x="11578" y="18801"/>
                  <a:pt x="11578" y="18801"/>
                </a:cubicBezTo>
                <a:cubicBezTo>
                  <a:pt x="11578" y="18422"/>
                  <a:pt x="11578" y="18422"/>
                  <a:pt x="11578" y="18422"/>
                </a:cubicBezTo>
                <a:cubicBezTo>
                  <a:pt x="11472" y="18422"/>
                  <a:pt x="11472" y="18422"/>
                  <a:pt x="11472" y="18422"/>
                </a:cubicBezTo>
                <a:cubicBezTo>
                  <a:pt x="11472" y="20654"/>
                  <a:pt x="11472" y="20654"/>
                  <a:pt x="11472" y="20654"/>
                </a:cubicBezTo>
                <a:cubicBezTo>
                  <a:pt x="11578" y="20654"/>
                  <a:pt x="11578" y="20654"/>
                  <a:pt x="11578" y="20654"/>
                </a:cubicBezTo>
                <a:cubicBezTo>
                  <a:pt x="11578" y="19217"/>
                  <a:pt x="11578" y="19217"/>
                  <a:pt x="11578" y="19217"/>
                </a:cubicBezTo>
                <a:cubicBezTo>
                  <a:pt x="11589" y="18914"/>
                  <a:pt x="11706" y="18687"/>
                  <a:pt x="11788" y="18687"/>
                </a:cubicBezTo>
                <a:cubicBezTo>
                  <a:pt x="11893" y="18687"/>
                  <a:pt x="11975" y="18876"/>
                  <a:pt x="11975" y="19255"/>
                </a:cubicBezTo>
                <a:cubicBezTo>
                  <a:pt x="11975" y="20654"/>
                  <a:pt x="11975" y="20654"/>
                  <a:pt x="11975" y="20654"/>
                </a:cubicBezTo>
                <a:cubicBezTo>
                  <a:pt x="12092" y="20654"/>
                  <a:pt x="12092" y="20654"/>
                  <a:pt x="12092" y="20654"/>
                </a:cubicBezTo>
                <a:cubicBezTo>
                  <a:pt x="12092" y="19217"/>
                  <a:pt x="12092" y="19217"/>
                  <a:pt x="12092" y="19217"/>
                </a:cubicBezTo>
                <a:cubicBezTo>
                  <a:pt x="12092" y="18649"/>
                  <a:pt x="11975" y="18385"/>
                  <a:pt x="11823" y="18385"/>
                </a:cubicBezTo>
                <a:close/>
                <a:moveTo>
                  <a:pt x="13297" y="19557"/>
                </a:moveTo>
                <a:cubicBezTo>
                  <a:pt x="13285" y="18876"/>
                  <a:pt x="13203" y="18385"/>
                  <a:pt x="12969" y="18385"/>
                </a:cubicBezTo>
                <a:cubicBezTo>
                  <a:pt x="12759" y="18385"/>
                  <a:pt x="12642" y="18876"/>
                  <a:pt x="12642" y="19519"/>
                </a:cubicBezTo>
                <a:cubicBezTo>
                  <a:pt x="12642" y="20314"/>
                  <a:pt x="12771" y="20730"/>
                  <a:pt x="13016" y="20730"/>
                </a:cubicBezTo>
                <a:cubicBezTo>
                  <a:pt x="13086" y="20730"/>
                  <a:pt x="13192" y="20654"/>
                  <a:pt x="13262" y="20427"/>
                </a:cubicBezTo>
                <a:cubicBezTo>
                  <a:pt x="13262" y="20163"/>
                  <a:pt x="13262" y="20163"/>
                  <a:pt x="13262" y="20163"/>
                </a:cubicBezTo>
                <a:cubicBezTo>
                  <a:pt x="13238" y="20163"/>
                  <a:pt x="13238" y="20163"/>
                  <a:pt x="13238" y="20163"/>
                </a:cubicBezTo>
                <a:cubicBezTo>
                  <a:pt x="13168" y="20314"/>
                  <a:pt x="13086" y="20389"/>
                  <a:pt x="13016" y="20389"/>
                </a:cubicBezTo>
                <a:cubicBezTo>
                  <a:pt x="12887" y="20389"/>
                  <a:pt x="12817" y="20238"/>
                  <a:pt x="12771" y="19936"/>
                </a:cubicBezTo>
                <a:cubicBezTo>
                  <a:pt x="12759" y="19860"/>
                  <a:pt x="12747" y="19746"/>
                  <a:pt x="12747" y="19595"/>
                </a:cubicBezTo>
                <a:cubicBezTo>
                  <a:pt x="12747" y="19557"/>
                  <a:pt x="12747" y="19557"/>
                  <a:pt x="12747" y="19557"/>
                </a:cubicBezTo>
                <a:lnTo>
                  <a:pt x="13297" y="19557"/>
                </a:lnTo>
                <a:close/>
                <a:moveTo>
                  <a:pt x="12969" y="18649"/>
                </a:moveTo>
                <a:cubicBezTo>
                  <a:pt x="13098" y="18649"/>
                  <a:pt x="13168" y="18914"/>
                  <a:pt x="13180" y="19292"/>
                </a:cubicBezTo>
                <a:cubicBezTo>
                  <a:pt x="12759" y="19292"/>
                  <a:pt x="12759" y="19292"/>
                  <a:pt x="12759" y="19292"/>
                </a:cubicBezTo>
                <a:cubicBezTo>
                  <a:pt x="12782" y="18914"/>
                  <a:pt x="12841" y="18649"/>
                  <a:pt x="12969" y="18649"/>
                </a:cubicBezTo>
                <a:close/>
                <a:moveTo>
                  <a:pt x="18138" y="18952"/>
                </a:moveTo>
                <a:cubicBezTo>
                  <a:pt x="18138" y="18763"/>
                  <a:pt x="18197" y="18649"/>
                  <a:pt x="18314" y="18649"/>
                </a:cubicBezTo>
                <a:cubicBezTo>
                  <a:pt x="18407" y="18649"/>
                  <a:pt x="18478" y="18839"/>
                  <a:pt x="18501" y="18914"/>
                </a:cubicBezTo>
                <a:cubicBezTo>
                  <a:pt x="18536" y="18914"/>
                  <a:pt x="18536" y="18914"/>
                  <a:pt x="18536" y="18914"/>
                </a:cubicBezTo>
                <a:cubicBezTo>
                  <a:pt x="18536" y="18574"/>
                  <a:pt x="18536" y="18574"/>
                  <a:pt x="18536" y="18574"/>
                </a:cubicBezTo>
                <a:cubicBezTo>
                  <a:pt x="18489" y="18498"/>
                  <a:pt x="18419" y="18385"/>
                  <a:pt x="18314" y="18385"/>
                </a:cubicBezTo>
                <a:cubicBezTo>
                  <a:pt x="18127" y="18385"/>
                  <a:pt x="18033" y="18649"/>
                  <a:pt x="18033" y="19028"/>
                </a:cubicBezTo>
                <a:cubicBezTo>
                  <a:pt x="18033" y="19784"/>
                  <a:pt x="18466" y="19633"/>
                  <a:pt x="18466" y="20087"/>
                </a:cubicBezTo>
                <a:cubicBezTo>
                  <a:pt x="18466" y="20314"/>
                  <a:pt x="18407" y="20427"/>
                  <a:pt x="18290" y="20427"/>
                </a:cubicBezTo>
                <a:cubicBezTo>
                  <a:pt x="18209" y="20427"/>
                  <a:pt x="18103" y="20276"/>
                  <a:pt x="18068" y="20125"/>
                </a:cubicBezTo>
                <a:cubicBezTo>
                  <a:pt x="18033" y="20125"/>
                  <a:pt x="18033" y="20125"/>
                  <a:pt x="18033" y="20125"/>
                </a:cubicBezTo>
                <a:cubicBezTo>
                  <a:pt x="18033" y="20465"/>
                  <a:pt x="18033" y="20465"/>
                  <a:pt x="18033" y="20465"/>
                </a:cubicBezTo>
                <a:cubicBezTo>
                  <a:pt x="18103" y="20616"/>
                  <a:pt x="18185" y="20730"/>
                  <a:pt x="18290" y="20730"/>
                </a:cubicBezTo>
                <a:cubicBezTo>
                  <a:pt x="18489" y="20730"/>
                  <a:pt x="18571" y="20465"/>
                  <a:pt x="18571" y="20087"/>
                </a:cubicBezTo>
                <a:cubicBezTo>
                  <a:pt x="18571" y="19292"/>
                  <a:pt x="18138" y="19519"/>
                  <a:pt x="18138" y="18952"/>
                </a:cubicBezTo>
                <a:close/>
                <a:moveTo>
                  <a:pt x="12408" y="17666"/>
                </a:moveTo>
                <a:cubicBezTo>
                  <a:pt x="12291" y="17666"/>
                  <a:pt x="12291" y="17666"/>
                  <a:pt x="12291" y="17666"/>
                </a:cubicBezTo>
                <a:cubicBezTo>
                  <a:pt x="12291" y="18422"/>
                  <a:pt x="12291" y="18422"/>
                  <a:pt x="12291" y="18422"/>
                </a:cubicBezTo>
                <a:cubicBezTo>
                  <a:pt x="12186" y="18422"/>
                  <a:pt x="12186" y="18422"/>
                  <a:pt x="12186" y="18422"/>
                </a:cubicBezTo>
                <a:cubicBezTo>
                  <a:pt x="12186" y="18687"/>
                  <a:pt x="12186" y="18687"/>
                  <a:pt x="12186" y="18687"/>
                </a:cubicBezTo>
                <a:cubicBezTo>
                  <a:pt x="12291" y="18687"/>
                  <a:pt x="12291" y="18687"/>
                  <a:pt x="12291" y="18687"/>
                </a:cubicBezTo>
                <a:cubicBezTo>
                  <a:pt x="12291" y="20011"/>
                  <a:pt x="12291" y="20011"/>
                  <a:pt x="12291" y="20011"/>
                </a:cubicBezTo>
                <a:cubicBezTo>
                  <a:pt x="12291" y="20503"/>
                  <a:pt x="12350" y="20654"/>
                  <a:pt x="12466" y="20654"/>
                </a:cubicBezTo>
                <a:cubicBezTo>
                  <a:pt x="12560" y="20654"/>
                  <a:pt x="12560" y="20654"/>
                  <a:pt x="12560" y="20654"/>
                </a:cubicBezTo>
                <a:cubicBezTo>
                  <a:pt x="12560" y="20389"/>
                  <a:pt x="12560" y="20389"/>
                  <a:pt x="12560" y="20389"/>
                </a:cubicBezTo>
                <a:cubicBezTo>
                  <a:pt x="12490" y="20389"/>
                  <a:pt x="12490" y="20389"/>
                  <a:pt x="12490" y="20389"/>
                </a:cubicBezTo>
                <a:cubicBezTo>
                  <a:pt x="12431" y="20389"/>
                  <a:pt x="12396" y="20314"/>
                  <a:pt x="12396" y="20049"/>
                </a:cubicBezTo>
                <a:cubicBezTo>
                  <a:pt x="12396" y="18687"/>
                  <a:pt x="12396" y="18687"/>
                  <a:pt x="12396" y="18687"/>
                </a:cubicBezTo>
                <a:cubicBezTo>
                  <a:pt x="12572" y="18687"/>
                  <a:pt x="12572" y="18687"/>
                  <a:pt x="12572" y="18687"/>
                </a:cubicBezTo>
                <a:cubicBezTo>
                  <a:pt x="12572" y="18422"/>
                  <a:pt x="12572" y="18422"/>
                  <a:pt x="12572" y="18422"/>
                </a:cubicBezTo>
                <a:cubicBezTo>
                  <a:pt x="12396" y="18422"/>
                  <a:pt x="12396" y="18422"/>
                  <a:pt x="12396" y="18422"/>
                </a:cubicBezTo>
                <a:lnTo>
                  <a:pt x="12408" y="17666"/>
                </a:lnTo>
                <a:close/>
              </a:path>
            </a:pathLst>
          </a:custGeom>
          <a:solidFill>
            <a:srgbClr val="FFFFFF"/>
          </a:solidFill>
          <a:ln w="12700">
            <a:miter lim="400000"/>
          </a:ln>
        </p:spPr>
        <p:txBody>
          <a:bodyPr lIns="45719" rIns="45719"/>
          <a:lstStyle/>
          <a:p>
            <a:pPr defTabSz="269999">
              <a:lnSpc>
                <a:spcPct val="150000"/>
              </a:lnSpc>
              <a:spcBef>
                <a:spcPts val="400"/>
              </a:spcBef>
              <a:defRPr sz="1400">
                <a:solidFill>
                  <a:srgbClr val="0078FF"/>
                </a:solidFill>
                <a:latin typeface="Aino Regular"/>
                <a:ea typeface="Aino Regular"/>
                <a:cs typeface="Aino Regular"/>
                <a:sym typeface="Aino Regular"/>
              </a:defRPr>
            </a:pPr>
            <a:endParaRPr/>
          </a:p>
        </p:txBody>
      </p:sp>
      <p:sp>
        <p:nvSpPr>
          <p:cNvPr id="308" name="Slide Number"/>
          <p:cNvSpPr txBox="1">
            <a:spLocks noGrp="1"/>
          </p:cNvSpPr>
          <p:nvPr>
            <p:ph type="sldNum" sz="quarter" idx="2"/>
          </p:nvPr>
        </p:nvSpPr>
        <p:spPr>
          <a:xfrm>
            <a:off x="87376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Content_Blue_Full">
    <p:bg>
      <p:bgPr>
        <a:solidFill>
          <a:schemeClr val="accent1"/>
        </a:solidFill>
        <a:effectLst/>
      </p:bgPr>
    </p:bg>
    <p:spTree>
      <p:nvGrpSpPr>
        <p:cNvPr id="1" name=""/>
        <p:cNvGrpSpPr/>
        <p:nvPr/>
      </p:nvGrpSpPr>
      <p:grpSpPr>
        <a:xfrm>
          <a:off x="0" y="0"/>
          <a:ext cx="0" cy="0"/>
          <a:chOff x="0" y="0"/>
          <a:chExt cx="0" cy="0"/>
        </a:xfrm>
      </p:grpSpPr>
      <p:sp>
        <p:nvSpPr>
          <p:cNvPr id="322" name="Title Text"/>
          <p:cNvSpPr txBox="1">
            <a:spLocks noGrp="1"/>
          </p:cNvSpPr>
          <p:nvPr>
            <p:ph type="title"/>
          </p:nvPr>
        </p:nvSpPr>
        <p:spPr>
          <a:xfrm>
            <a:off x="623887" y="658801"/>
            <a:ext cx="9446705" cy="974639"/>
          </a:xfrm>
          <a:prstGeom prst="rect">
            <a:avLst/>
          </a:prstGeom>
        </p:spPr>
        <p:txBody>
          <a:bodyPr/>
          <a:lstStyle>
            <a:lvl1pPr>
              <a:defRPr sz="4400"/>
            </a:lvl1pPr>
          </a:lstStyle>
          <a:p>
            <a:r>
              <a:t>Title Text</a:t>
            </a:r>
          </a:p>
        </p:txBody>
      </p:sp>
      <p:sp>
        <p:nvSpPr>
          <p:cNvPr id="323" name="Body Level One…"/>
          <p:cNvSpPr txBox="1">
            <a:spLocks noGrp="1"/>
          </p:cNvSpPr>
          <p:nvPr>
            <p:ph type="body" sz="half" idx="1" hasCustomPrompt="1"/>
          </p:nvPr>
        </p:nvSpPr>
        <p:spPr>
          <a:xfrm>
            <a:off x="623887" y="1633439"/>
            <a:ext cx="9446705" cy="1795561"/>
          </a:xfrm>
          <a:prstGeom prst="rect">
            <a:avLst/>
          </a:prstGeom>
        </p:spPr>
        <p:txBody>
          <a:bodyPr lIns="0" tIns="0" rIns="0" bIns="0"/>
          <a:lstStyle>
            <a:lvl1pPr marL="0" indent="0" defTabSz="269999">
              <a:lnSpc>
                <a:spcPct val="150000"/>
              </a:lnSpc>
              <a:spcBef>
                <a:spcPts val="200"/>
              </a:spcBef>
              <a:buSzTx/>
              <a:buFontTx/>
              <a:buNone/>
              <a:defRPr sz="2200"/>
            </a:lvl1pPr>
            <a:lvl2pPr marL="666750" indent="-209550" defTabSz="269999">
              <a:lnSpc>
                <a:spcPct val="150000"/>
              </a:lnSpc>
              <a:spcBef>
                <a:spcPts val="200"/>
              </a:spcBef>
              <a:buFontTx/>
              <a:defRPr sz="2200"/>
            </a:lvl2pPr>
            <a:lvl3pPr marL="1165860" indent="-251460" defTabSz="269999">
              <a:lnSpc>
                <a:spcPct val="150000"/>
              </a:lnSpc>
              <a:spcBef>
                <a:spcPts val="200"/>
              </a:spcBef>
              <a:buFontTx/>
              <a:defRPr sz="2200"/>
            </a:lvl3pPr>
            <a:lvl4pPr marL="1651000" indent="-279400" defTabSz="269999">
              <a:lnSpc>
                <a:spcPct val="150000"/>
              </a:lnSpc>
              <a:spcBef>
                <a:spcPts val="200"/>
              </a:spcBef>
              <a:buFontTx/>
              <a:defRPr sz="2200"/>
            </a:lvl4pPr>
            <a:lvl5pPr marL="2108200" indent="-279400" defTabSz="269999">
              <a:lnSpc>
                <a:spcPct val="150000"/>
              </a:lnSpc>
              <a:spcBef>
                <a:spcPts val="200"/>
              </a:spcBef>
              <a:buFontTx/>
              <a:defRPr sz="2200"/>
            </a:lvl5pPr>
          </a:lstStyle>
          <a:p>
            <a:r>
              <a:t>Click to edit</a:t>
            </a:r>
          </a:p>
          <a:p>
            <a:pPr lvl="1"/>
            <a:endParaRPr/>
          </a:p>
          <a:p>
            <a:pPr lvl="2"/>
            <a:endParaRPr/>
          </a:p>
          <a:p>
            <a:pPr lvl="3"/>
            <a:endParaRPr/>
          </a:p>
          <a:p>
            <a:pPr lvl="4"/>
            <a:endParaRPr/>
          </a:p>
        </p:txBody>
      </p:sp>
      <p:sp>
        <p:nvSpPr>
          <p:cNvPr id="324" name="Text Placeholder 8"/>
          <p:cNvSpPr>
            <a:spLocks noGrp="1"/>
          </p:cNvSpPr>
          <p:nvPr>
            <p:ph type="body" sz="half" idx="21" hasCustomPrompt="1"/>
          </p:nvPr>
        </p:nvSpPr>
        <p:spPr>
          <a:xfrm>
            <a:off x="623887" y="3994150"/>
            <a:ext cx="9446705" cy="2243139"/>
          </a:xfrm>
          <a:prstGeom prst="rect">
            <a:avLst/>
          </a:prstGeom>
        </p:spPr>
        <p:txBody>
          <a:bodyPr lIns="0" tIns="0" rIns="0" bIns="0"/>
          <a:lstStyle>
            <a:lvl1pPr marL="228600" indent="-228600" defTabSz="269999">
              <a:lnSpc>
                <a:spcPct val="90000"/>
              </a:lnSpc>
              <a:spcBef>
                <a:spcPts val="1000"/>
              </a:spcBef>
              <a:buClr>
                <a:srgbClr val="FFFFFF"/>
              </a:buClr>
              <a:defRPr sz="2800"/>
            </a:lvl1pPr>
          </a:lstStyle>
          <a:p>
            <a:r>
              <a:t>First level
Second Level
Third level
Fourh level</a:t>
            </a:r>
          </a:p>
        </p:txBody>
      </p:sp>
      <p:sp>
        <p:nvSpPr>
          <p:cNvPr id="325" name="Slide Number"/>
          <p:cNvSpPr txBox="1">
            <a:spLocks noGrp="1"/>
          </p:cNvSpPr>
          <p:nvPr>
            <p:ph type="sldNum" sz="quarter" idx="2"/>
          </p:nvPr>
        </p:nvSpPr>
        <p:spPr>
          <a:xfrm>
            <a:off x="8737600" y="6172200"/>
            <a:ext cx="2844800" cy="368301"/>
          </a:xfrm>
          <a:prstGeom prst="rect">
            <a:avLst/>
          </a:prstGeom>
        </p:spPr>
        <p:txBody>
          <a:bodyPr/>
          <a:lstStyle>
            <a:lvl1pPr defTabSz="914400">
              <a:lnSpc>
                <a:spcPct val="120000"/>
              </a:lnSpc>
              <a:spcBef>
                <a:spcPts val="600"/>
              </a:spcBef>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p>
            <a:r>
              <a:t>Title Text</a:t>
            </a:r>
          </a:p>
        </p:txBody>
      </p:sp>
      <p:sp>
        <p:nvSpPr>
          <p:cNvPr id="12" name="Body Level One…"/>
          <p:cNvSpPr txBox="1">
            <a:spLocks noGrp="1"/>
          </p:cNvSpPr>
          <p:nvPr>
            <p:ph type="body" sz="quarter" idx="1"/>
          </p:nvPr>
        </p:nvSpPr>
        <p:spPr>
          <a:xfrm>
            <a:off x="1524000" y="3602037"/>
            <a:ext cx="9144000" cy="1655764"/>
          </a:xfrm>
          <a:prstGeom prst="rect">
            <a:avLst/>
          </a:prstGeom>
        </p:spPr>
        <p:txBody>
          <a:bodyPr/>
          <a:lstStyle>
            <a:lvl1pPr marL="0" indent="0" defTabSz="269998">
              <a:lnSpc>
                <a:spcPct val="150000"/>
              </a:lnSpc>
              <a:spcBef>
                <a:spcPts val="400"/>
              </a:spcBef>
              <a:buSzTx/>
              <a:buFontTx/>
              <a:buNone/>
              <a:defRPr>
                <a:solidFill>
                  <a:srgbClr val="3B6149"/>
                </a:solidFill>
              </a:defRPr>
            </a:lvl1pPr>
            <a:lvl2pPr marL="0" indent="0" defTabSz="269998">
              <a:lnSpc>
                <a:spcPct val="150000"/>
              </a:lnSpc>
              <a:spcBef>
                <a:spcPts val="400"/>
              </a:spcBef>
              <a:buSzTx/>
              <a:buFontTx/>
              <a:buNone/>
              <a:defRPr>
                <a:solidFill>
                  <a:srgbClr val="3B6149"/>
                </a:solidFill>
              </a:defRPr>
            </a:lvl2pPr>
            <a:lvl3pPr marL="0" indent="0" defTabSz="269998">
              <a:lnSpc>
                <a:spcPct val="150000"/>
              </a:lnSpc>
              <a:spcBef>
                <a:spcPts val="400"/>
              </a:spcBef>
              <a:buSzTx/>
              <a:buFontTx/>
              <a:buNone/>
              <a:defRPr>
                <a:solidFill>
                  <a:srgbClr val="3B6149"/>
                </a:solidFill>
              </a:defRPr>
            </a:lvl3pPr>
            <a:lvl4pPr marL="0" indent="0" defTabSz="269998">
              <a:lnSpc>
                <a:spcPct val="150000"/>
              </a:lnSpc>
              <a:spcBef>
                <a:spcPts val="400"/>
              </a:spcBef>
              <a:buSzTx/>
              <a:buFontTx/>
              <a:buNone/>
              <a:defRPr>
                <a:solidFill>
                  <a:srgbClr val="3B6149"/>
                </a:solidFill>
              </a:defRPr>
            </a:lvl4pPr>
            <a:lvl5pPr marL="0" indent="0" defTabSz="269998">
              <a:lnSpc>
                <a:spcPct val="150000"/>
              </a:lnSpc>
              <a:spcBef>
                <a:spcPts val="400"/>
              </a:spcBef>
              <a:buSzTx/>
              <a:buFontTx/>
              <a:buNone/>
              <a:defRPr>
                <a:solidFill>
                  <a:srgbClr val="3B6149"/>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1418789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defTabSz="269999">
              <a:lnSpc>
                <a:spcPct val="150000"/>
              </a:lnSpc>
              <a:spcBef>
                <a:spcPts val="400"/>
              </a:spcBef>
              <a:buSzTx/>
              <a:buFontTx/>
              <a:buNone/>
              <a:defRPr>
                <a:solidFill>
                  <a:srgbClr val="3B6149"/>
                </a:solidFill>
              </a:defRPr>
            </a:lvl1pPr>
            <a:lvl2pPr marL="0" indent="457200" defTabSz="269999">
              <a:lnSpc>
                <a:spcPct val="150000"/>
              </a:lnSpc>
              <a:spcBef>
                <a:spcPts val="400"/>
              </a:spcBef>
              <a:buSzTx/>
              <a:buFontTx/>
              <a:buNone/>
              <a:defRPr>
                <a:solidFill>
                  <a:srgbClr val="3B6149"/>
                </a:solidFill>
              </a:defRPr>
            </a:lvl2pPr>
            <a:lvl3pPr marL="0" indent="914400" defTabSz="269999">
              <a:lnSpc>
                <a:spcPct val="150000"/>
              </a:lnSpc>
              <a:spcBef>
                <a:spcPts val="400"/>
              </a:spcBef>
              <a:buSzTx/>
              <a:buFontTx/>
              <a:buNone/>
              <a:defRPr>
                <a:solidFill>
                  <a:srgbClr val="3B6149"/>
                </a:solidFill>
              </a:defRPr>
            </a:lvl3pPr>
            <a:lvl4pPr marL="0" indent="1371600" defTabSz="269999">
              <a:lnSpc>
                <a:spcPct val="150000"/>
              </a:lnSpc>
              <a:spcBef>
                <a:spcPts val="400"/>
              </a:spcBef>
              <a:buSzTx/>
              <a:buFontTx/>
              <a:buNone/>
              <a:defRPr>
                <a:solidFill>
                  <a:srgbClr val="3B6149"/>
                </a:solidFill>
              </a:defRPr>
            </a:lvl4pPr>
            <a:lvl5pPr marL="0" indent="1828800" defTabSz="269999">
              <a:lnSpc>
                <a:spcPct val="150000"/>
              </a:lnSpc>
              <a:spcBef>
                <a:spcPts val="400"/>
              </a:spcBef>
              <a:buSzTx/>
              <a:buFontTx/>
              <a:buNone/>
              <a:defRPr>
                <a:solidFill>
                  <a:srgbClr val="3B6149"/>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04350918"/>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p>
            <a:r>
              <a:t>Title Text</a:t>
            </a:r>
          </a:p>
        </p:txBody>
      </p:sp>
      <p:sp>
        <p:nvSpPr>
          <p:cNvPr id="30" name="Body Level One…"/>
          <p:cNvSpPr txBox="1">
            <a:spLocks noGrp="1"/>
          </p:cNvSpPr>
          <p:nvPr>
            <p:ph type="body" sz="quarter" idx="1"/>
          </p:nvPr>
        </p:nvSpPr>
        <p:spPr>
          <a:xfrm>
            <a:off x="831850" y="4589462"/>
            <a:ext cx="10515600" cy="1500189"/>
          </a:xfrm>
          <a:prstGeom prst="rect">
            <a:avLst/>
          </a:prstGeom>
        </p:spPr>
        <p:txBody>
          <a:bodyPr/>
          <a:lstStyle>
            <a:lvl1pPr marL="0" indent="0" defTabSz="269998">
              <a:lnSpc>
                <a:spcPct val="150000"/>
              </a:lnSpc>
              <a:spcBef>
                <a:spcPts val="400"/>
              </a:spcBef>
              <a:buSzTx/>
              <a:buFontTx/>
              <a:buNone/>
              <a:defRPr>
                <a:solidFill>
                  <a:srgbClr val="3B6149"/>
                </a:solidFill>
              </a:defRPr>
            </a:lvl1pPr>
            <a:lvl2pPr marL="0" indent="0" defTabSz="269998">
              <a:lnSpc>
                <a:spcPct val="150000"/>
              </a:lnSpc>
              <a:spcBef>
                <a:spcPts val="400"/>
              </a:spcBef>
              <a:buSzTx/>
              <a:buFontTx/>
              <a:buNone/>
              <a:defRPr>
                <a:solidFill>
                  <a:srgbClr val="3B6149"/>
                </a:solidFill>
              </a:defRPr>
            </a:lvl2pPr>
            <a:lvl3pPr marL="0" indent="0" defTabSz="269998">
              <a:lnSpc>
                <a:spcPct val="150000"/>
              </a:lnSpc>
              <a:spcBef>
                <a:spcPts val="400"/>
              </a:spcBef>
              <a:buSzTx/>
              <a:buFontTx/>
              <a:buNone/>
              <a:defRPr>
                <a:solidFill>
                  <a:srgbClr val="3B6149"/>
                </a:solidFill>
              </a:defRPr>
            </a:lvl3pPr>
            <a:lvl4pPr marL="0" indent="0" defTabSz="269998">
              <a:lnSpc>
                <a:spcPct val="150000"/>
              </a:lnSpc>
              <a:spcBef>
                <a:spcPts val="400"/>
              </a:spcBef>
              <a:buSzTx/>
              <a:buFontTx/>
              <a:buNone/>
              <a:defRPr>
                <a:solidFill>
                  <a:srgbClr val="3B6149"/>
                </a:solidFill>
              </a:defRPr>
            </a:lvl4pPr>
            <a:lvl5pPr marL="0" indent="0" defTabSz="269998">
              <a:lnSpc>
                <a:spcPct val="150000"/>
              </a:lnSpc>
              <a:spcBef>
                <a:spcPts val="400"/>
              </a:spcBef>
              <a:buSzTx/>
              <a:buFontTx/>
              <a:buNone/>
              <a:defRPr>
                <a:solidFill>
                  <a:srgbClr val="3B6149"/>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20474619"/>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05493501"/>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90" cy="823914"/>
          </a:xfrm>
          <a:prstGeom prst="rect">
            <a:avLst/>
          </a:prstGeom>
        </p:spPr>
        <p:txBody>
          <a:bodyPr anchor="b"/>
          <a:lstStyle>
            <a:lvl1pPr marL="0" indent="0" defTabSz="269998">
              <a:lnSpc>
                <a:spcPct val="150000"/>
              </a:lnSpc>
              <a:spcBef>
                <a:spcPts val="400"/>
              </a:spcBef>
              <a:buSzTx/>
              <a:buFontTx/>
              <a:buNone/>
              <a:defRPr>
                <a:solidFill>
                  <a:srgbClr val="3B6149"/>
                </a:solidFill>
              </a:defRPr>
            </a:lvl1pPr>
            <a:lvl2pPr marL="0" indent="0" defTabSz="269998">
              <a:lnSpc>
                <a:spcPct val="150000"/>
              </a:lnSpc>
              <a:spcBef>
                <a:spcPts val="400"/>
              </a:spcBef>
              <a:buSzTx/>
              <a:buFontTx/>
              <a:buNone/>
              <a:defRPr>
                <a:solidFill>
                  <a:srgbClr val="3B6149"/>
                </a:solidFill>
              </a:defRPr>
            </a:lvl2pPr>
            <a:lvl3pPr marL="0" indent="0" defTabSz="269998">
              <a:lnSpc>
                <a:spcPct val="150000"/>
              </a:lnSpc>
              <a:spcBef>
                <a:spcPts val="400"/>
              </a:spcBef>
              <a:buSzTx/>
              <a:buFontTx/>
              <a:buNone/>
              <a:defRPr>
                <a:solidFill>
                  <a:srgbClr val="3B6149"/>
                </a:solidFill>
              </a:defRPr>
            </a:lvl3pPr>
            <a:lvl4pPr marL="0" indent="0" defTabSz="269998">
              <a:lnSpc>
                <a:spcPct val="150000"/>
              </a:lnSpc>
              <a:spcBef>
                <a:spcPts val="400"/>
              </a:spcBef>
              <a:buSzTx/>
              <a:buFontTx/>
              <a:buNone/>
              <a:defRPr>
                <a:solidFill>
                  <a:srgbClr val="3B6149"/>
                </a:solidFill>
              </a:defRPr>
            </a:lvl4pPr>
            <a:lvl5pPr marL="0" indent="0" defTabSz="269998">
              <a:lnSpc>
                <a:spcPct val="150000"/>
              </a:lnSpc>
              <a:spcBef>
                <a:spcPts val="400"/>
              </a:spcBef>
              <a:buSzTx/>
              <a:buFontTx/>
              <a:buNone/>
              <a:defRPr>
                <a:solidFill>
                  <a:srgbClr val="3B6149"/>
                </a:solidFill>
              </a:defRPr>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188" cy="823914"/>
          </a:xfrm>
          <a:prstGeom prst="rect">
            <a:avLst/>
          </a:prstGeom>
        </p:spPr>
        <p:txBody>
          <a:bodyPr anchor="b"/>
          <a:lstStyle/>
          <a:p>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05797086"/>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42097743"/>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51366816"/>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40" cy="1600200"/>
          </a:xfrm>
          <a:prstGeom prst="rect">
            <a:avLst/>
          </a:prstGeom>
        </p:spPr>
        <p:txBody>
          <a:bodyPr anchor="b"/>
          <a:lstStyle/>
          <a:p>
            <a:r>
              <a:t>Title Text</a:t>
            </a:r>
          </a:p>
        </p:txBody>
      </p:sp>
      <p:sp>
        <p:nvSpPr>
          <p:cNvPr id="73" name="Body Level One…"/>
          <p:cNvSpPr txBox="1">
            <a:spLocks noGrp="1"/>
          </p:cNvSpPr>
          <p:nvPr>
            <p:ph type="body" sz="half" idx="1"/>
          </p:nvPr>
        </p:nvSpPr>
        <p:spPr>
          <a:xfrm>
            <a:off x="5183187" y="987425"/>
            <a:ext cx="6172202" cy="4873625"/>
          </a:xfrm>
          <a:prstGeom prst="rect">
            <a:avLst/>
          </a:prstGeom>
        </p:spPr>
        <p:txBody>
          <a:bodyPr/>
          <a:lstStyle>
            <a:lvl1pPr marL="100012" indent="-100012"/>
            <a:lvl2pPr marL="571500" indent="-114300"/>
            <a:lvl3pPr marL="1047750" indent="-133350"/>
            <a:lvl4pPr marL="1531619" indent="-160019"/>
            <a:lvl5pPr marL="1988820" indent="-160020"/>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8" cy="3811588"/>
          </a:xfrm>
          <a:prstGeom prst="rect">
            <a:avLst/>
          </a:prstGeom>
        </p:spPr>
        <p:txBody>
          <a:bodyPr/>
          <a:lstStyle/>
          <a:p>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46302086"/>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40" cy="1600200"/>
          </a:xfrm>
          <a:prstGeom prst="rect">
            <a:avLst/>
          </a:prstGeom>
        </p:spPr>
        <p:txBody>
          <a:bodyPr anchor="b"/>
          <a:lstStyle/>
          <a:p>
            <a:r>
              <a:t>Title Text</a:t>
            </a:r>
          </a:p>
        </p:txBody>
      </p:sp>
      <p:sp>
        <p:nvSpPr>
          <p:cNvPr id="83" name="Picture Placeholder 2"/>
          <p:cNvSpPr>
            <a:spLocks noGrp="1"/>
          </p:cNvSpPr>
          <p:nvPr>
            <p:ph type="pic" sz="half" idx="21"/>
          </p:nvPr>
        </p:nvSpPr>
        <p:spPr>
          <a:xfrm>
            <a:off x="5183187" y="987425"/>
            <a:ext cx="6172202" cy="4873625"/>
          </a:xfrm>
          <a:prstGeom prst="rect">
            <a:avLst/>
          </a:prstGeom>
        </p:spPr>
        <p:txBody>
          <a:bodyPr lIns="91439" tIns="45719" rIns="91439" bIns="45719">
            <a:noAutofit/>
          </a:bodyPr>
          <a:lstStyle/>
          <a:p>
            <a:endParaRPr/>
          </a:p>
        </p:txBody>
      </p:sp>
      <p:sp>
        <p:nvSpPr>
          <p:cNvPr id="84" name="Body Level One…"/>
          <p:cNvSpPr txBox="1">
            <a:spLocks noGrp="1"/>
          </p:cNvSpPr>
          <p:nvPr>
            <p:ph type="body" sz="quarter" idx="1"/>
          </p:nvPr>
        </p:nvSpPr>
        <p:spPr>
          <a:xfrm>
            <a:off x="839787" y="2057400"/>
            <a:ext cx="3932240" cy="3811588"/>
          </a:xfrm>
          <a:prstGeom prst="rect">
            <a:avLst/>
          </a:prstGeom>
        </p:spPr>
        <p:txBody>
          <a:bodyPr/>
          <a:lstStyle>
            <a:lvl1pPr marL="0" indent="0" defTabSz="269998">
              <a:lnSpc>
                <a:spcPct val="150000"/>
              </a:lnSpc>
              <a:spcBef>
                <a:spcPts val="400"/>
              </a:spcBef>
              <a:buSzTx/>
              <a:buFontTx/>
              <a:buNone/>
              <a:defRPr>
                <a:solidFill>
                  <a:srgbClr val="3B6149"/>
                </a:solidFill>
              </a:defRPr>
            </a:lvl1pPr>
            <a:lvl2pPr marL="0" indent="0" defTabSz="269998">
              <a:lnSpc>
                <a:spcPct val="150000"/>
              </a:lnSpc>
              <a:spcBef>
                <a:spcPts val="400"/>
              </a:spcBef>
              <a:buSzTx/>
              <a:buFontTx/>
              <a:buNone/>
              <a:defRPr>
                <a:solidFill>
                  <a:srgbClr val="3B6149"/>
                </a:solidFill>
              </a:defRPr>
            </a:lvl2pPr>
            <a:lvl3pPr marL="0" indent="0" defTabSz="269998">
              <a:lnSpc>
                <a:spcPct val="150000"/>
              </a:lnSpc>
              <a:spcBef>
                <a:spcPts val="400"/>
              </a:spcBef>
              <a:buSzTx/>
              <a:buFontTx/>
              <a:buNone/>
              <a:defRPr>
                <a:solidFill>
                  <a:srgbClr val="3B6149"/>
                </a:solidFill>
              </a:defRPr>
            </a:lvl3pPr>
            <a:lvl4pPr marL="0" indent="0" defTabSz="269998">
              <a:lnSpc>
                <a:spcPct val="150000"/>
              </a:lnSpc>
              <a:spcBef>
                <a:spcPts val="400"/>
              </a:spcBef>
              <a:buSzTx/>
              <a:buFontTx/>
              <a:buNone/>
              <a:defRPr>
                <a:solidFill>
                  <a:srgbClr val="3B6149"/>
                </a:solidFill>
              </a:defRPr>
            </a:lvl4pPr>
            <a:lvl5pPr marL="0" indent="0" defTabSz="269998">
              <a:lnSpc>
                <a:spcPct val="150000"/>
              </a:lnSpc>
              <a:spcBef>
                <a:spcPts val="400"/>
              </a:spcBef>
              <a:buSzTx/>
              <a:buFontTx/>
              <a:buNone/>
              <a:defRPr>
                <a:solidFill>
                  <a:srgbClr val="3B6149"/>
                </a:solidFill>
              </a:defRPr>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47396082"/>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Content_Blue_Image">
    <p:bg>
      <p:bgPr>
        <a:solidFill>
          <a:schemeClr val="accent1"/>
        </a:solidFill>
        <a:effectLst/>
      </p:bgPr>
    </p:bg>
    <p:spTree>
      <p:nvGrpSpPr>
        <p:cNvPr id="1" name=""/>
        <p:cNvGrpSpPr/>
        <p:nvPr/>
      </p:nvGrpSpPr>
      <p:grpSpPr>
        <a:xfrm>
          <a:off x="0" y="0"/>
          <a:ext cx="0" cy="0"/>
          <a:chOff x="0" y="0"/>
          <a:chExt cx="0" cy="0"/>
        </a:xfrm>
      </p:grpSpPr>
      <p:sp>
        <p:nvSpPr>
          <p:cNvPr id="92" name="Pildi kohatäide 3"/>
          <p:cNvSpPr>
            <a:spLocks noGrp="1"/>
          </p:cNvSpPr>
          <p:nvPr>
            <p:ph type="pic" idx="21"/>
          </p:nvPr>
        </p:nvSpPr>
        <p:spPr>
          <a:xfrm>
            <a:off x="0" y="0"/>
            <a:ext cx="12192000" cy="6858000"/>
          </a:xfrm>
          <a:prstGeom prst="rect">
            <a:avLst/>
          </a:prstGeom>
        </p:spPr>
        <p:txBody>
          <a:bodyPr lIns="91439" tIns="45719" rIns="91439" bIns="45719">
            <a:noAutofit/>
          </a:bodyPr>
          <a:lstStyle/>
          <a:p>
            <a:endParaRPr/>
          </a:p>
        </p:txBody>
      </p:sp>
      <p:sp>
        <p:nvSpPr>
          <p:cNvPr id="93" name="Title Text"/>
          <p:cNvSpPr txBox="1">
            <a:spLocks noGrp="1"/>
          </p:cNvSpPr>
          <p:nvPr>
            <p:ph type="title"/>
          </p:nvPr>
        </p:nvSpPr>
        <p:spPr>
          <a:xfrm>
            <a:off x="623887" y="658801"/>
            <a:ext cx="9495474" cy="1617676"/>
          </a:xfrm>
          <a:prstGeom prst="rect">
            <a:avLst/>
          </a:prstGeom>
        </p:spPr>
        <p:txBody>
          <a:bodyPr/>
          <a:lstStyle/>
          <a:p>
            <a:r>
              <a:t>Title Text</a:t>
            </a:r>
          </a:p>
        </p:txBody>
      </p:sp>
      <p:sp>
        <p:nvSpPr>
          <p:cNvPr id="94" name="Body Level One…"/>
          <p:cNvSpPr txBox="1">
            <a:spLocks noGrp="1"/>
          </p:cNvSpPr>
          <p:nvPr>
            <p:ph type="body" idx="1" hasCustomPrompt="1"/>
          </p:nvPr>
        </p:nvSpPr>
        <p:spPr>
          <a:xfrm>
            <a:off x="623887" y="2276475"/>
            <a:ext cx="9495474" cy="3960813"/>
          </a:xfrm>
          <a:prstGeom prst="rect">
            <a:avLst/>
          </a:prstGeom>
        </p:spPr>
        <p:txBody>
          <a:bodyPr lIns="0" tIns="0" rIns="0" bIns="0"/>
          <a:lstStyle>
            <a:lvl1pPr>
              <a:buClr>
                <a:srgbClr val="FFFFFF"/>
              </a:buClr>
            </a:lvl1pPr>
            <a:lvl2pPr>
              <a:buClr>
                <a:srgbClr val="FFFFFF"/>
              </a:buClr>
            </a:lvl2pPr>
            <a:lvl3pPr>
              <a:buClr>
                <a:srgbClr val="FFFFFF"/>
              </a:buClr>
            </a:lvl3pPr>
            <a:lvl4pPr>
              <a:buClr>
                <a:srgbClr val="FFFFFF"/>
              </a:buClr>
            </a:lvl4pPr>
            <a:lvl5pPr>
              <a:buClr>
                <a:srgbClr val="FFFFFF"/>
              </a:buClr>
            </a:lvl5pPr>
          </a:lstStyle>
          <a:p>
            <a:r>
              <a:t>First level</a:t>
            </a:r>
          </a:p>
          <a:p>
            <a:pPr lvl="1"/>
            <a:endParaRPr/>
          </a:p>
          <a:p>
            <a:pPr lvl="2"/>
            <a:endParaRPr/>
          </a:p>
          <a:p>
            <a:pPr lvl="3"/>
            <a:endParaRPr/>
          </a:p>
          <a:p>
            <a:pPr lvl="4"/>
            <a:endParaRPr/>
          </a:p>
        </p:txBody>
      </p:sp>
      <p:sp>
        <p:nvSpPr>
          <p:cNvPr id="95" name="Text Placeholder 7"/>
          <p:cNvSpPr>
            <a:spLocks noGrp="1"/>
          </p:cNvSpPr>
          <p:nvPr>
            <p:ph type="body" sz="quarter" idx="22" hasCustomPrompt="1"/>
          </p:nvPr>
        </p:nvSpPr>
        <p:spPr>
          <a:xfrm rot="16200000">
            <a:off x="10344149" y="4652962"/>
            <a:ext cx="2808291" cy="360364"/>
          </a:xfrm>
          <a:prstGeom prst="rect">
            <a:avLst/>
          </a:prstGeom>
        </p:spPr>
        <p:txBody>
          <a:bodyPr lIns="0" tIns="0" rIns="0" bIns="0"/>
          <a:lstStyle>
            <a:lvl1pPr marL="0" indent="0" defTabSz="269998">
              <a:lnSpc>
                <a:spcPct val="90000"/>
              </a:lnSpc>
              <a:spcBef>
                <a:spcPts val="1000"/>
              </a:spcBef>
              <a:buSzTx/>
              <a:buFontTx/>
              <a:buNone/>
              <a:defRPr sz="800"/>
            </a:lvl1pPr>
          </a:lstStyle>
          <a:p>
            <a:r>
              <a:t>© Copyright</a:t>
            </a:r>
          </a:p>
        </p:txBody>
      </p:sp>
      <p:sp>
        <p:nvSpPr>
          <p:cNvPr id="96" name="Slide Number"/>
          <p:cNvSpPr txBox="1">
            <a:spLocks noGrp="1"/>
          </p:cNvSpPr>
          <p:nvPr>
            <p:ph type="sldNum" sz="quarter" idx="2"/>
          </p:nvPr>
        </p:nvSpPr>
        <p:spPr>
          <a:xfrm>
            <a:off x="8737600" y="6222366"/>
            <a:ext cx="314654" cy="26796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56220357"/>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Content_Blue_2 Col_Full">
    <p:bg>
      <p:bgPr>
        <a:solidFill>
          <a:schemeClr val="accent1"/>
        </a:solidFill>
        <a:effectLst/>
      </p:bgPr>
    </p:bg>
    <p:spTree>
      <p:nvGrpSpPr>
        <p:cNvPr id="1" name=""/>
        <p:cNvGrpSpPr/>
        <p:nvPr/>
      </p:nvGrpSpPr>
      <p:grpSpPr>
        <a:xfrm>
          <a:off x="0" y="0"/>
          <a:ext cx="0" cy="0"/>
          <a:chOff x="0" y="0"/>
          <a:chExt cx="0" cy="0"/>
        </a:xfrm>
      </p:grpSpPr>
      <p:sp>
        <p:nvSpPr>
          <p:cNvPr id="103" name="Title Text"/>
          <p:cNvSpPr txBox="1">
            <a:spLocks noGrp="1"/>
          </p:cNvSpPr>
          <p:nvPr>
            <p:ph type="title"/>
          </p:nvPr>
        </p:nvSpPr>
        <p:spPr>
          <a:xfrm>
            <a:off x="623887" y="658801"/>
            <a:ext cx="9446705" cy="974639"/>
          </a:xfrm>
          <a:prstGeom prst="rect">
            <a:avLst/>
          </a:prstGeom>
        </p:spPr>
        <p:txBody>
          <a:bodyPr/>
          <a:lstStyle/>
          <a:p>
            <a:r>
              <a:t>Title Text</a:t>
            </a:r>
          </a:p>
        </p:txBody>
      </p:sp>
      <p:sp>
        <p:nvSpPr>
          <p:cNvPr id="104" name="Body Level One…"/>
          <p:cNvSpPr txBox="1">
            <a:spLocks noGrp="1"/>
          </p:cNvSpPr>
          <p:nvPr>
            <p:ph type="body" sz="quarter" idx="1" hasCustomPrompt="1"/>
          </p:nvPr>
        </p:nvSpPr>
        <p:spPr>
          <a:xfrm>
            <a:off x="623887" y="1633440"/>
            <a:ext cx="9446705" cy="643038"/>
          </a:xfrm>
          <a:prstGeom prst="rect">
            <a:avLst/>
          </a:prstGeom>
        </p:spPr>
        <p:txBody>
          <a:bodyPr lIns="0" tIns="0" rIns="0" bIns="0"/>
          <a:lstStyle>
            <a:lvl1pPr marL="0" indent="0" defTabSz="269998">
              <a:lnSpc>
                <a:spcPct val="150000"/>
              </a:lnSpc>
              <a:spcBef>
                <a:spcPts val="400"/>
              </a:spcBef>
              <a:buSzTx/>
              <a:buFontTx/>
              <a:buNone/>
              <a:defRPr>
                <a:solidFill>
                  <a:srgbClr val="3B6149"/>
                </a:solidFill>
              </a:defRPr>
            </a:lvl1pPr>
            <a:lvl2pPr defTabSz="269998">
              <a:lnSpc>
                <a:spcPct val="150000"/>
              </a:lnSpc>
              <a:spcBef>
                <a:spcPts val="400"/>
              </a:spcBef>
              <a:buFontTx/>
              <a:defRPr>
                <a:solidFill>
                  <a:srgbClr val="3B6149"/>
                </a:solidFill>
              </a:defRPr>
            </a:lvl2pPr>
            <a:lvl3pPr defTabSz="269998">
              <a:lnSpc>
                <a:spcPct val="150000"/>
              </a:lnSpc>
              <a:spcBef>
                <a:spcPts val="400"/>
              </a:spcBef>
              <a:buFontTx/>
              <a:defRPr>
                <a:solidFill>
                  <a:srgbClr val="3B6149"/>
                </a:solidFill>
              </a:defRPr>
            </a:lvl3pPr>
            <a:lvl4pPr defTabSz="269998">
              <a:lnSpc>
                <a:spcPct val="150000"/>
              </a:lnSpc>
              <a:spcBef>
                <a:spcPts val="400"/>
              </a:spcBef>
              <a:buFontTx/>
              <a:defRPr>
                <a:solidFill>
                  <a:srgbClr val="3B6149"/>
                </a:solidFill>
              </a:defRPr>
            </a:lvl4pPr>
            <a:lvl5pPr defTabSz="269998">
              <a:lnSpc>
                <a:spcPct val="150000"/>
              </a:lnSpc>
              <a:spcBef>
                <a:spcPts val="400"/>
              </a:spcBef>
              <a:buFontTx/>
              <a:defRPr>
                <a:solidFill>
                  <a:srgbClr val="3B6149"/>
                </a:solidFill>
              </a:defRPr>
            </a:lvl5pPr>
          </a:lstStyle>
          <a:p>
            <a:r>
              <a:t>Click to edit</a:t>
            </a:r>
          </a:p>
          <a:p>
            <a:pPr lvl="1"/>
            <a:endParaRPr/>
          </a:p>
          <a:p>
            <a:pPr lvl="2"/>
            <a:endParaRPr/>
          </a:p>
          <a:p>
            <a:pPr lvl="3"/>
            <a:endParaRPr/>
          </a:p>
          <a:p>
            <a:pPr lvl="4"/>
            <a:endParaRPr/>
          </a:p>
        </p:txBody>
      </p:sp>
      <p:sp>
        <p:nvSpPr>
          <p:cNvPr id="105" name="Text Placeholder 8"/>
          <p:cNvSpPr>
            <a:spLocks noGrp="1"/>
          </p:cNvSpPr>
          <p:nvPr>
            <p:ph type="body" sz="quarter" idx="21" hasCustomPrompt="1"/>
          </p:nvPr>
        </p:nvSpPr>
        <p:spPr>
          <a:xfrm>
            <a:off x="623885" y="3428999"/>
            <a:ext cx="4964116" cy="2808291"/>
          </a:xfrm>
          <a:prstGeom prst="rect">
            <a:avLst/>
          </a:prstGeom>
        </p:spPr>
        <p:txBody>
          <a:bodyPr lIns="0" tIns="0" rIns="0" bIns="0"/>
          <a:lstStyle>
            <a:lvl1pPr marL="228600" indent="-228600" defTabSz="269998">
              <a:lnSpc>
                <a:spcPct val="90000"/>
              </a:lnSpc>
              <a:spcBef>
                <a:spcPts val="1000"/>
              </a:spcBef>
              <a:buClr>
                <a:srgbClr val="FFFFFF"/>
              </a:buClr>
              <a:defRPr sz="2800"/>
            </a:lvl1pPr>
          </a:lstStyle>
          <a:p>
            <a:r>
              <a:t>First level
Second Level
Third level
Fourh level</a:t>
            </a:r>
          </a:p>
        </p:txBody>
      </p:sp>
      <p:sp>
        <p:nvSpPr>
          <p:cNvPr id="106" name="Teksti kohatäide 3"/>
          <p:cNvSpPr>
            <a:spLocks noGrp="1"/>
          </p:cNvSpPr>
          <p:nvPr>
            <p:ph type="body" sz="quarter" idx="22" hasCustomPrompt="1"/>
          </p:nvPr>
        </p:nvSpPr>
        <p:spPr>
          <a:xfrm>
            <a:off x="6096001" y="3428999"/>
            <a:ext cx="4964113" cy="2808291"/>
          </a:xfrm>
          <a:prstGeom prst="rect">
            <a:avLst/>
          </a:prstGeom>
        </p:spPr>
        <p:txBody>
          <a:bodyPr/>
          <a:lstStyle>
            <a:lvl1pPr marL="228600" indent="-228600" defTabSz="269998">
              <a:lnSpc>
                <a:spcPct val="90000"/>
              </a:lnSpc>
              <a:spcBef>
                <a:spcPts val="1000"/>
              </a:spcBef>
              <a:buClr>
                <a:srgbClr val="FFFFFF"/>
              </a:buClr>
              <a:defRPr sz="2800"/>
            </a:lvl1pPr>
          </a:lstStyle>
          <a:p>
            <a:r>
              <a:t>First level
Second Level
Third level
Fourh level</a:t>
            </a:r>
          </a:p>
        </p:txBody>
      </p:sp>
      <p:sp>
        <p:nvSpPr>
          <p:cNvPr id="107" name="Slide Number"/>
          <p:cNvSpPr txBox="1">
            <a:spLocks noGrp="1"/>
          </p:cNvSpPr>
          <p:nvPr>
            <p:ph type="sldNum" sz="quarter" idx="2"/>
          </p:nvPr>
        </p:nvSpPr>
        <p:spPr>
          <a:xfrm>
            <a:off x="8737600" y="6222366"/>
            <a:ext cx="314654" cy="26796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2264535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Section_Header_Image">
    <p:spTree>
      <p:nvGrpSpPr>
        <p:cNvPr id="1" name=""/>
        <p:cNvGrpSpPr/>
        <p:nvPr/>
      </p:nvGrpSpPr>
      <p:grpSpPr>
        <a:xfrm>
          <a:off x="0" y="0"/>
          <a:ext cx="0" cy="0"/>
          <a:chOff x="0" y="0"/>
          <a:chExt cx="0" cy="0"/>
        </a:xfrm>
      </p:grpSpPr>
      <p:sp>
        <p:nvSpPr>
          <p:cNvPr id="114" name="Picture Placeholder 3"/>
          <p:cNvSpPr>
            <a:spLocks noGrp="1"/>
          </p:cNvSpPr>
          <p:nvPr>
            <p:ph type="pic" idx="21"/>
          </p:nvPr>
        </p:nvSpPr>
        <p:spPr>
          <a:xfrm>
            <a:off x="0" y="0"/>
            <a:ext cx="12192000" cy="6858000"/>
          </a:xfrm>
          <a:prstGeom prst="rect">
            <a:avLst/>
          </a:prstGeom>
        </p:spPr>
        <p:txBody>
          <a:bodyPr lIns="91439" tIns="45719" rIns="91439" bIns="45719">
            <a:noAutofit/>
          </a:bodyPr>
          <a:lstStyle/>
          <a:p>
            <a:endParaRPr/>
          </a:p>
        </p:txBody>
      </p:sp>
      <p:sp>
        <p:nvSpPr>
          <p:cNvPr id="115" name="Title Text"/>
          <p:cNvSpPr txBox="1">
            <a:spLocks noGrp="1"/>
          </p:cNvSpPr>
          <p:nvPr>
            <p:ph type="title"/>
          </p:nvPr>
        </p:nvSpPr>
        <p:spPr>
          <a:xfrm>
            <a:off x="623887" y="658801"/>
            <a:ext cx="7559676" cy="1617676"/>
          </a:xfrm>
          <a:prstGeom prst="rect">
            <a:avLst/>
          </a:prstGeom>
        </p:spPr>
        <p:txBody>
          <a:bodyPr/>
          <a:lstStyle/>
          <a:p>
            <a:r>
              <a:t>Title Text</a:t>
            </a:r>
          </a:p>
        </p:txBody>
      </p:sp>
      <p:sp>
        <p:nvSpPr>
          <p:cNvPr id="116" name="Body Level One…"/>
          <p:cNvSpPr txBox="1">
            <a:spLocks noGrp="1"/>
          </p:cNvSpPr>
          <p:nvPr>
            <p:ph type="body" sz="quarter" idx="1" hasCustomPrompt="1"/>
          </p:nvPr>
        </p:nvSpPr>
        <p:spPr>
          <a:xfrm>
            <a:off x="11568113" y="3429000"/>
            <a:ext cx="360364" cy="2808290"/>
          </a:xfrm>
          <a:prstGeom prst="rect">
            <a:avLst/>
          </a:prstGeom>
        </p:spPr>
        <p:txBody>
          <a:bodyPr lIns="0" tIns="0" rIns="0" bIns="0"/>
          <a:lstStyle>
            <a:lvl1pPr marL="0" indent="0" defTabSz="269998">
              <a:lnSpc>
                <a:spcPct val="150000"/>
              </a:lnSpc>
              <a:spcBef>
                <a:spcPts val="400"/>
              </a:spcBef>
              <a:buSzTx/>
              <a:buFontTx/>
              <a:buNone/>
              <a:defRPr>
                <a:solidFill>
                  <a:srgbClr val="3B6149"/>
                </a:solidFill>
              </a:defRPr>
            </a:lvl1pPr>
            <a:lvl2pPr marL="0" indent="0" defTabSz="269998">
              <a:lnSpc>
                <a:spcPct val="150000"/>
              </a:lnSpc>
              <a:spcBef>
                <a:spcPts val="400"/>
              </a:spcBef>
              <a:buSzTx/>
              <a:buFontTx/>
              <a:buNone/>
              <a:defRPr>
                <a:solidFill>
                  <a:srgbClr val="3B6149"/>
                </a:solidFill>
              </a:defRPr>
            </a:lvl2pPr>
            <a:lvl3pPr marL="0" indent="0" defTabSz="269998">
              <a:lnSpc>
                <a:spcPct val="150000"/>
              </a:lnSpc>
              <a:spcBef>
                <a:spcPts val="400"/>
              </a:spcBef>
              <a:buSzTx/>
              <a:buFontTx/>
              <a:buNone/>
              <a:defRPr>
                <a:solidFill>
                  <a:srgbClr val="3B6149"/>
                </a:solidFill>
              </a:defRPr>
            </a:lvl3pPr>
            <a:lvl4pPr marL="0" indent="0" defTabSz="269998">
              <a:lnSpc>
                <a:spcPct val="150000"/>
              </a:lnSpc>
              <a:spcBef>
                <a:spcPts val="400"/>
              </a:spcBef>
              <a:buSzTx/>
              <a:buFontTx/>
              <a:buNone/>
              <a:defRPr>
                <a:solidFill>
                  <a:srgbClr val="3B6149"/>
                </a:solidFill>
              </a:defRPr>
            </a:lvl4pPr>
            <a:lvl5pPr marL="0" indent="0" defTabSz="269998">
              <a:lnSpc>
                <a:spcPct val="150000"/>
              </a:lnSpc>
              <a:spcBef>
                <a:spcPts val="400"/>
              </a:spcBef>
              <a:buSzTx/>
              <a:buFontTx/>
              <a:buNone/>
              <a:defRPr>
                <a:solidFill>
                  <a:srgbClr val="3B6149"/>
                </a:solidFill>
              </a:defRPr>
            </a:lvl5pPr>
          </a:lstStyle>
          <a:p>
            <a:r>
              <a:t>© Copyright</a:t>
            </a:r>
          </a:p>
          <a:p>
            <a:pPr lvl="1"/>
            <a:endParaRPr/>
          </a:p>
          <a:p>
            <a:pPr lvl="2"/>
            <a:endParaRPr/>
          </a:p>
          <a:p>
            <a:pPr lvl="3"/>
            <a:endParaRPr/>
          </a:p>
          <a:p>
            <a:pPr lvl="4"/>
            <a:endParaRPr/>
          </a:p>
        </p:txBody>
      </p:sp>
      <p:sp>
        <p:nvSpPr>
          <p:cNvPr id="117" name="Slide Number"/>
          <p:cNvSpPr txBox="1">
            <a:spLocks noGrp="1"/>
          </p:cNvSpPr>
          <p:nvPr>
            <p:ph type="sldNum" sz="quarter" idx="2"/>
          </p:nvPr>
        </p:nvSpPr>
        <p:spPr>
          <a:xfrm>
            <a:off x="8737600" y="6222366"/>
            <a:ext cx="314654" cy="26796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22801933"/>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2_Title + Subheading + Text + Graph">
    <p:spTree>
      <p:nvGrpSpPr>
        <p:cNvPr id="1" name=""/>
        <p:cNvGrpSpPr/>
        <p:nvPr/>
      </p:nvGrpSpPr>
      <p:grpSpPr>
        <a:xfrm>
          <a:off x="0" y="0"/>
          <a:ext cx="0" cy="0"/>
          <a:chOff x="0" y="0"/>
          <a:chExt cx="0" cy="0"/>
        </a:xfrm>
      </p:grpSpPr>
      <p:sp>
        <p:nvSpPr>
          <p:cNvPr id="124" name="Title Text"/>
          <p:cNvSpPr txBox="1">
            <a:spLocks noGrp="1"/>
          </p:cNvSpPr>
          <p:nvPr>
            <p:ph type="title"/>
          </p:nvPr>
        </p:nvSpPr>
        <p:spPr>
          <a:xfrm>
            <a:off x="623887" y="658801"/>
            <a:ext cx="5472115" cy="969976"/>
          </a:xfrm>
          <a:prstGeom prst="rect">
            <a:avLst/>
          </a:prstGeom>
        </p:spPr>
        <p:txBody>
          <a:bodyPr/>
          <a:lstStyle/>
          <a:p>
            <a:r>
              <a:t>Title Text</a:t>
            </a:r>
          </a:p>
        </p:txBody>
      </p:sp>
      <p:sp>
        <p:nvSpPr>
          <p:cNvPr id="125" name="Body Level One…"/>
          <p:cNvSpPr txBox="1">
            <a:spLocks noGrp="1"/>
          </p:cNvSpPr>
          <p:nvPr>
            <p:ph type="body" sz="half" idx="1" hasCustomPrompt="1"/>
          </p:nvPr>
        </p:nvSpPr>
        <p:spPr>
          <a:xfrm>
            <a:off x="623887" y="1628775"/>
            <a:ext cx="7559676" cy="2505075"/>
          </a:xfrm>
          <a:prstGeom prst="rect">
            <a:avLst/>
          </a:prstGeom>
        </p:spPr>
        <p:txBody>
          <a:bodyPr lIns="0" tIns="0" rIns="0" bIns="0"/>
          <a:lstStyle>
            <a:lvl1pPr marL="218536" indent="-217635">
              <a:buClr>
                <a:srgbClr val="000000"/>
              </a:buClr>
              <a:buFont typeface="Aino Regular"/>
              <a:buChar char="+"/>
            </a:lvl1pPr>
            <a:lvl2pPr marL="0" indent="0">
              <a:buClr>
                <a:srgbClr val="000000"/>
              </a:buClr>
              <a:buSzTx/>
              <a:buFont typeface="Aino Regular"/>
              <a:buNone/>
            </a:lvl2pPr>
            <a:lvl3pPr marL="0" indent="0">
              <a:buClr>
                <a:srgbClr val="000000"/>
              </a:buClr>
              <a:buSzTx/>
              <a:buFont typeface="Aino Regular"/>
              <a:buNone/>
            </a:lvl3pPr>
            <a:lvl4pPr marL="0" indent="0">
              <a:buClr>
                <a:srgbClr val="000000"/>
              </a:buClr>
              <a:buSzTx/>
              <a:buFont typeface="Aino Regular"/>
              <a:buNone/>
            </a:lvl4pPr>
            <a:lvl5pPr marL="0" indent="0">
              <a:buClr>
                <a:srgbClr val="000000"/>
              </a:buClr>
              <a:buSzTx/>
              <a:buFont typeface="Aino Regular"/>
              <a:buNone/>
            </a:lvl5pPr>
          </a:lstStyle>
          <a:p>
            <a:r>
              <a:t>Click to edit Master subtitle style</a:t>
            </a:r>
          </a:p>
          <a:p>
            <a:pPr lvl="1"/>
            <a:endParaRPr/>
          </a:p>
          <a:p>
            <a:pPr lvl="2"/>
            <a:endParaRPr/>
          </a:p>
          <a:p>
            <a:pPr lvl="3"/>
            <a:endParaRPr/>
          </a:p>
          <a:p>
            <a:pPr lvl="4"/>
            <a:endParaRPr/>
          </a:p>
        </p:txBody>
      </p:sp>
      <p:sp>
        <p:nvSpPr>
          <p:cNvPr id="126" name="Text Placeholder 6"/>
          <p:cNvSpPr>
            <a:spLocks noGrp="1"/>
          </p:cNvSpPr>
          <p:nvPr>
            <p:ph type="body" sz="quarter" idx="21" hasCustomPrompt="1"/>
          </p:nvPr>
        </p:nvSpPr>
        <p:spPr>
          <a:xfrm>
            <a:off x="623887" y="4724401"/>
            <a:ext cx="7559676" cy="1512889"/>
          </a:xfrm>
          <a:prstGeom prst="rect">
            <a:avLst/>
          </a:prstGeom>
        </p:spPr>
        <p:txBody>
          <a:bodyPr lIns="0" tIns="0" rIns="0" bIns="0" anchor="b"/>
          <a:lstStyle>
            <a:lvl1pPr marL="0" indent="900" defTabSz="269998">
              <a:lnSpc>
                <a:spcPct val="90000"/>
              </a:lnSpc>
              <a:spcBef>
                <a:spcPts val="1200"/>
              </a:spcBef>
              <a:buSzTx/>
              <a:buFontTx/>
              <a:buNone/>
              <a:defRPr>
                <a:solidFill>
                  <a:srgbClr val="3B6149"/>
                </a:solidFill>
              </a:defRPr>
            </a:lvl1pPr>
          </a:lstStyle>
          <a:p>
            <a:r>
              <a:t>Click to edit Master subtitle style</a:t>
            </a:r>
          </a:p>
        </p:txBody>
      </p:sp>
      <p:sp>
        <p:nvSpPr>
          <p:cNvPr id="127" name="Slide Number"/>
          <p:cNvSpPr txBox="1">
            <a:spLocks noGrp="1"/>
          </p:cNvSpPr>
          <p:nvPr>
            <p:ph type="sldNum" sz="quarter" idx="2"/>
          </p:nvPr>
        </p:nvSpPr>
        <p:spPr>
          <a:xfrm>
            <a:off x="8737600" y="6222366"/>
            <a:ext cx="314654" cy="26796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9782130"/>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34" name="Title Text"/>
          <p:cNvSpPr txBox="1">
            <a:spLocks noGrp="1"/>
          </p:cNvSpPr>
          <p:nvPr>
            <p:ph type="title"/>
          </p:nvPr>
        </p:nvSpPr>
        <p:spPr>
          <a:xfrm>
            <a:off x="1524000" y="1122362"/>
            <a:ext cx="9144000" cy="2387601"/>
          </a:xfrm>
          <a:prstGeom prst="rect">
            <a:avLst/>
          </a:prstGeom>
        </p:spPr>
        <p:txBody>
          <a:bodyPr lIns="45718" tIns="45718" rIns="45718" bIns="45718" anchor="b"/>
          <a:lstStyle/>
          <a:p>
            <a:r>
              <a:t>Title Text</a:t>
            </a:r>
          </a:p>
        </p:txBody>
      </p:sp>
      <p:sp>
        <p:nvSpPr>
          <p:cNvPr id="135" name="Body Level One…"/>
          <p:cNvSpPr txBox="1">
            <a:spLocks noGrp="1"/>
          </p:cNvSpPr>
          <p:nvPr>
            <p:ph type="body" sz="quarter" idx="1"/>
          </p:nvPr>
        </p:nvSpPr>
        <p:spPr>
          <a:xfrm>
            <a:off x="1524000" y="3602037"/>
            <a:ext cx="9144000" cy="1655765"/>
          </a:xfrm>
          <a:prstGeom prst="rect">
            <a:avLst/>
          </a:prstGeom>
        </p:spPr>
        <p:txBody>
          <a:bodyPr lIns="45718" tIns="45718" rIns="45718" bIns="45718"/>
          <a:lstStyle>
            <a:lvl1pPr marL="0" indent="0" defTabSz="269998">
              <a:lnSpc>
                <a:spcPct val="150000"/>
              </a:lnSpc>
              <a:spcBef>
                <a:spcPts val="400"/>
              </a:spcBef>
              <a:buSzTx/>
              <a:buFontTx/>
              <a:buNone/>
              <a:defRPr>
                <a:solidFill>
                  <a:srgbClr val="3B6149"/>
                </a:solidFill>
              </a:defRPr>
            </a:lvl1pPr>
            <a:lvl2pPr marL="0" indent="0" defTabSz="269998">
              <a:lnSpc>
                <a:spcPct val="150000"/>
              </a:lnSpc>
              <a:spcBef>
                <a:spcPts val="400"/>
              </a:spcBef>
              <a:buSzTx/>
              <a:buFontTx/>
              <a:buNone/>
              <a:defRPr>
                <a:solidFill>
                  <a:srgbClr val="3B6149"/>
                </a:solidFill>
              </a:defRPr>
            </a:lvl2pPr>
            <a:lvl3pPr marL="0" indent="0" defTabSz="269998">
              <a:lnSpc>
                <a:spcPct val="150000"/>
              </a:lnSpc>
              <a:spcBef>
                <a:spcPts val="400"/>
              </a:spcBef>
              <a:buSzTx/>
              <a:buFontTx/>
              <a:buNone/>
              <a:defRPr>
                <a:solidFill>
                  <a:srgbClr val="3B6149"/>
                </a:solidFill>
              </a:defRPr>
            </a:lvl3pPr>
            <a:lvl4pPr marL="0" indent="0" defTabSz="269998">
              <a:lnSpc>
                <a:spcPct val="150000"/>
              </a:lnSpc>
              <a:spcBef>
                <a:spcPts val="400"/>
              </a:spcBef>
              <a:buSzTx/>
              <a:buFontTx/>
              <a:buNone/>
              <a:defRPr>
                <a:solidFill>
                  <a:srgbClr val="3B6149"/>
                </a:solidFill>
              </a:defRPr>
            </a:lvl4pPr>
            <a:lvl5pPr marL="0" indent="0" defTabSz="269998">
              <a:lnSpc>
                <a:spcPct val="150000"/>
              </a:lnSpc>
              <a:spcBef>
                <a:spcPts val="400"/>
              </a:spcBef>
              <a:buSzTx/>
              <a:buFontTx/>
              <a:buNone/>
              <a:defRPr>
                <a:solidFill>
                  <a:srgbClr val="3B6149"/>
                </a:solidFill>
              </a:defRPr>
            </a:lvl5pPr>
          </a:lstStyle>
          <a:p>
            <a:r>
              <a:t>Body Level One</a:t>
            </a:r>
          </a:p>
          <a:p>
            <a:pPr lvl="1"/>
            <a:r>
              <a:t>Body Level Two</a:t>
            </a:r>
          </a:p>
          <a:p>
            <a:pPr lvl="2"/>
            <a:r>
              <a:t>Body Level Three</a:t>
            </a:r>
          </a:p>
          <a:p>
            <a:pPr lvl="3"/>
            <a:r>
              <a:t>Body Level Four</a:t>
            </a:r>
          </a:p>
          <a:p>
            <a:pPr lvl="4"/>
            <a:r>
              <a:t>Body Level Five</a:t>
            </a:r>
          </a:p>
        </p:txBody>
      </p:sp>
      <p:sp>
        <p:nvSpPr>
          <p:cNvPr id="136" name="Slide Number"/>
          <p:cNvSpPr txBox="1">
            <a:spLocks noGrp="1"/>
          </p:cNvSpPr>
          <p:nvPr>
            <p:ph type="sldNum" sz="quarter" idx="2"/>
          </p:nvPr>
        </p:nvSpPr>
        <p:spPr>
          <a:xfrm>
            <a:off x="11353800" y="6404929"/>
            <a:ext cx="314652" cy="267967"/>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558524523"/>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43" name="Title Text"/>
          <p:cNvSpPr txBox="1">
            <a:spLocks noGrp="1"/>
          </p:cNvSpPr>
          <p:nvPr>
            <p:ph type="title"/>
          </p:nvPr>
        </p:nvSpPr>
        <p:spPr>
          <a:prstGeom prst="rect">
            <a:avLst/>
          </a:prstGeom>
        </p:spPr>
        <p:txBody>
          <a:bodyPr lIns="45718" tIns="45718" rIns="45718" bIns="45718"/>
          <a:lstStyle/>
          <a:p>
            <a:r>
              <a:t>Title Text</a:t>
            </a:r>
          </a:p>
        </p:txBody>
      </p:sp>
      <p:sp>
        <p:nvSpPr>
          <p:cNvPr id="144" name="Body Level One…"/>
          <p:cNvSpPr txBox="1">
            <a:spLocks noGrp="1"/>
          </p:cNvSpPr>
          <p:nvPr>
            <p:ph type="body" idx="1"/>
          </p:nvPr>
        </p:nvSpPr>
        <p:spPr>
          <a:prstGeom prst="rect">
            <a:avLst/>
          </a:prstGeom>
        </p:spPr>
        <p:txBody>
          <a:bodyPr lIns="45718" tIns="45718" rIns="45718" bIns="45718"/>
          <a:lstStyle/>
          <a:p>
            <a:r>
              <a:t>Body Level One</a:t>
            </a:r>
          </a:p>
          <a:p>
            <a:pPr lvl="1"/>
            <a:r>
              <a:t>Body Level Two</a:t>
            </a:r>
          </a:p>
          <a:p>
            <a:pPr lvl="2"/>
            <a:r>
              <a:t>Body Level Three</a:t>
            </a:r>
          </a:p>
          <a:p>
            <a:pPr lvl="3"/>
            <a:r>
              <a:t>Body Level Four</a:t>
            </a:r>
          </a:p>
          <a:p>
            <a:pPr lvl="4"/>
            <a:r>
              <a:t>Body Level Five</a:t>
            </a:r>
          </a:p>
        </p:txBody>
      </p:sp>
      <p:sp>
        <p:nvSpPr>
          <p:cNvPr id="145" name="Slide Number"/>
          <p:cNvSpPr txBox="1">
            <a:spLocks noGrp="1"/>
          </p:cNvSpPr>
          <p:nvPr>
            <p:ph type="sldNum" sz="quarter" idx="2"/>
          </p:nvPr>
        </p:nvSpPr>
        <p:spPr>
          <a:xfrm>
            <a:off x="11353800" y="6404929"/>
            <a:ext cx="314652" cy="267967"/>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956892989"/>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52" name="Title Text"/>
          <p:cNvSpPr txBox="1">
            <a:spLocks noGrp="1"/>
          </p:cNvSpPr>
          <p:nvPr>
            <p:ph type="title"/>
          </p:nvPr>
        </p:nvSpPr>
        <p:spPr>
          <a:xfrm>
            <a:off x="831850" y="1709738"/>
            <a:ext cx="10515600" cy="2852737"/>
          </a:xfrm>
          <a:prstGeom prst="rect">
            <a:avLst/>
          </a:prstGeom>
        </p:spPr>
        <p:txBody>
          <a:bodyPr lIns="45718" tIns="45718" rIns="45718" bIns="45718" anchor="b"/>
          <a:lstStyle/>
          <a:p>
            <a:r>
              <a:t>Title Text</a:t>
            </a:r>
          </a:p>
        </p:txBody>
      </p:sp>
      <p:sp>
        <p:nvSpPr>
          <p:cNvPr id="153" name="Body Level One…"/>
          <p:cNvSpPr txBox="1">
            <a:spLocks noGrp="1"/>
          </p:cNvSpPr>
          <p:nvPr>
            <p:ph type="body" sz="quarter" idx="1"/>
          </p:nvPr>
        </p:nvSpPr>
        <p:spPr>
          <a:xfrm>
            <a:off x="831850" y="4589462"/>
            <a:ext cx="10515600" cy="1500190"/>
          </a:xfrm>
          <a:prstGeom prst="rect">
            <a:avLst/>
          </a:prstGeom>
        </p:spPr>
        <p:txBody>
          <a:bodyPr lIns="45718" tIns="45718" rIns="45718" bIns="45718"/>
          <a:lstStyle>
            <a:lvl1pPr marL="0" indent="0" defTabSz="269998">
              <a:lnSpc>
                <a:spcPct val="150000"/>
              </a:lnSpc>
              <a:spcBef>
                <a:spcPts val="400"/>
              </a:spcBef>
              <a:buSzTx/>
              <a:buFontTx/>
              <a:buNone/>
              <a:defRPr>
                <a:solidFill>
                  <a:srgbClr val="3B6149"/>
                </a:solidFill>
              </a:defRPr>
            </a:lvl1pPr>
            <a:lvl2pPr marL="0" indent="0" defTabSz="269998">
              <a:lnSpc>
                <a:spcPct val="150000"/>
              </a:lnSpc>
              <a:spcBef>
                <a:spcPts val="400"/>
              </a:spcBef>
              <a:buSzTx/>
              <a:buFontTx/>
              <a:buNone/>
              <a:defRPr>
                <a:solidFill>
                  <a:srgbClr val="3B6149"/>
                </a:solidFill>
              </a:defRPr>
            </a:lvl2pPr>
            <a:lvl3pPr marL="0" indent="0" defTabSz="269998">
              <a:lnSpc>
                <a:spcPct val="150000"/>
              </a:lnSpc>
              <a:spcBef>
                <a:spcPts val="400"/>
              </a:spcBef>
              <a:buSzTx/>
              <a:buFontTx/>
              <a:buNone/>
              <a:defRPr>
                <a:solidFill>
                  <a:srgbClr val="3B6149"/>
                </a:solidFill>
              </a:defRPr>
            </a:lvl3pPr>
            <a:lvl4pPr marL="0" indent="0" defTabSz="269998">
              <a:lnSpc>
                <a:spcPct val="150000"/>
              </a:lnSpc>
              <a:spcBef>
                <a:spcPts val="400"/>
              </a:spcBef>
              <a:buSzTx/>
              <a:buFontTx/>
              <a:buNone/>
              <a:defRPr>
                <a:solidFill>
                  <a:srgbClr val="3B6149"/>
                </a:solidFill>
              </a:defRPr>
            </a:lvl4pPr>
            <a:lvl5pPr marL="0" indent="0" defTabSz="269998">
              <a:lnSpc>
                <a:spcPct val="150000"/>
              </a:lnSpc>
              <a:spcBef>
                <a:spcPts val="400"/>
              </a:spcBef>
              <a:buSzTx/>
              <a:buFontTx/>
              <a:buNone/>
              <a:defRPr>
                <a:solidFill>
                  <a:srgbClr val="3B6149"/>
                </a:solidFill>
              </a:defRPr>
            </a:lvl5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11353800" y="6404929"/>
            <a:ext cx="314652" cy="267967"/>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431345759"/>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61" name="Title Text"/>
          <p:cNvSpPr txBox="1">
            <a:spLocks noGrp="1"/>
          </p:cNvSpPr>
          <p:nvPr>
            <p:ph type="title"/>
          </p:nvPr>
        </p:nvSpPr>
        <p:spPr>
          <a:prstGeom prst="rect">
            <a:avLst/>
          </a:prstGeom>
        </p:spPr>
        <p:txBody>
          <a:bodyPr lIns="45718" tIns="45718" rIns="45718" bIns="45718"/>
          <a:lstStyle/>
          <a:p>
            <a:r>
              <a:t>Title Text</a:t>
            </a:r>
          </a:p>
        </p:txBody>
      </p:sp>
      <p:sp>
        <p:nvSpPr>
          <p:cNvPr id="162" name="Body Level One…"/>
          <p:cNvSpPr txBox="1">
            <a:spLocks noGrp="1"/>
          </p:cNvSpPr>
          <p:nvPr>
            <p:ph type="body" sz="half" idx="1"/>
          </p:nvPr>
        </p:nvSpPr>
        <p:spPr>
          <a:xfrm>
            <a:off x="838200" y="1825625"/>
            <a:ext cx="5181600" cy="4351338"/>
          </a:xfrm>
          <a:prstGeom prst="rect">
            <a:avLst/>
          </a:prstGeom>
        </p:spPr>
        <p:txBody>
          <a:bodyPr lIns="45718" tIns="45718" rIns="45718" bIns="45718"/>
          <a:lstStyle/>
          <a:p>
            <a:r>
              <a:t>Body Level One</a:t>
            </a:r>
          </a:p>
          <a:p>
            <a:pPr lvl="1"/>
            <a:r>
              <a:t>Body Level Two</a:t>
            </a:r>
          </a:p>
          <a:p>
            <a:pPr lvl="2"/>
            <a:r>
              <a:t>Body Level Three</a:t>
            </a:r>
          </a:p>
          <a:p>
            <a:pPr lvl="3"/>
            <a:r>
              <a:t>Body Level Four</a:t>
            </a:r>
          </a:p>
          <a:p>
            <a:pPr lvl="4"/>
            <a:r>
              <a:t>Body Level Five</a:t>
            </a:r>
          </a:p>
        </p:txBody>
      </p:sp>
      <p:sp>
        <p:nvSpPr>
          <p:cNvPr id="163" name="Slide Number"/>
          <p:cNvSpPr txBox="1">
            <a:spLocks noGrp="1"/>
          </p:cNvSpPr>
          <p:nvPr>
            <p:ph type="sldNum" sz="quarter" idx="2"/>
          </p:nvPr>
        </p:nvSpPr>
        <p:spPr>
          <a:xfrm>
            <a:off x="11353800" y="6404929"/>
            <a:ext cx="314652" cy="267967"/>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170965755"/>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70" name="Title Text"/>
          <p:cNvSpPr txBox="1">
            <a:spLocks noGrp="1"/>
          </p:cNvSpPr>
          <p:nvPr>
            <p:ph type="title"/>
          </p:nvPr>
        </p:nvSpPr>
        <p:spPr>
          <a:xfrm>
            <a:off x="839787" y="365125"/>
            <a:ext cx="10515601" cy="1325563"/>
          </a:xfrm>
          <a:prstGeom prst="rect">
            <a:avLst/>
          </a:prstGeom>
        </p:spPr>
        <p:txBody>
          <a:bodyPr lIns="45718" tIns="45718" rIns="45718" bIns="45718"/>
          <a:lstStyle/>
          <a:p>
            <a:r>
              <a:t>Title Text</a:t>
            </a:r>
          </a:p>
        </p:txBody>
      </p:sp>
      <p:sp>
        <p:nvSpPr>
          <p:cNvPr id="171" name="Body Level One…"/>
          <p:cNvSpPr txBox="1">
            <a:spLocks noGrp="1"/>
          </p:cNvSpPr>
          <p:nvPr>
            <p:ph type="body" sz="quarter" idx="1"/>
          </p:nvPr>
        </p:nvSpPr>
        <p:spPr>
          <a:xfrm>
            <a:off x="839787" y="1681163"/>
            <a:ext cx="5157790" cy="823915"/>
          </a:xfrm>
          <a:prstGeom prst="rect">
            <a:avLst/>
          </a:prstGeom>
        </p:spPr>
        <p:txBody>
          <a:bodyPr lIns="45718" tIns="45718" rIns="45718" bIns="45718" anchor="b"/>
          <a:lstStyle>
            <a:lvl1pPr marL="0" indent="0" defTabSz="269998">
              <a:lnSpc>
                <a:spcPct val="150000"/>
              </a:lnSpc>
              <a:spcBef>
                <a:spcPts val="400"/>
              </a:spcBef>
              <a:buSzTx/>
              <a:buFontTx/>
              <a:buNone/>
              <a:defRPr>
                <a:solidFill>
                  <a:srgbClr val="3B6149"/>
                </a:solidFill>
              </a:defRPr>
            </a:lvl1pPr>
            <a:lvl2pPr marL="0" indent="0" defTabSz="269998">
              <a:lnSpc>
                <a:spcPct val="150000"/>
              </a:lnSpc>
              <a:spcBef>
                <a:spcPts val="400"/>
              </a:spcBef>
              <a:buSzTx/>
              <a:buFontTx/>
              <a:buNone/>
              <a:defRPr>
                <a:solidFill>
                  <a:srgbClr val="3B6149"/>
                </a:solidFill>
              </a:defRPr>
            </a:lvl2pPr>
            <a:lvl3pPr marL="0" indent="0" defTabSz="269998">
              <a:lnSpc>
                <a:spcPct val="150000"/>
              </a:lnSpc>
              <a:spcBef>
                <a:spcPts val="400"/>
              </a:spcBef>
              <a:buSzTx/>
              <a:buFontTx/>
              <a:buNone/>
              <a:defRPr>
                <a:solidFill>
                  <a:srgbClr val="3B6149"/>
                </a:solidFill>
              </a:defRPr>
            </a:lvl3pPr>
            <a:lvl4pPr marL="0" indent="0" defTabSz="269998">
              <a:lnSpc>
                <a:spcPct val="150000"/>
              </a:lnSpc>
              <a:spcBef>
                <a:spcPts val="400"/>
              </a:spcBef>
              <a:buSzTx/>
              <a:buFontTx/>
              <a:buNone/>
              <a:defRPr>
                <a:solidFill>
                  <a:srgbClr val="3B6149"/>
                </a:solidFill>
              </a:defRPr>
            </a:lvl4pPr>
            <a:lvl5pPr marL="0" indent="0" defTabSz="269998">
              <a:lnSpc>
                <a:spcPct val="150000"/>
              </a:lnSpc>
              <a:spcBef>
                <a:spcPts val="400"/>
              </a:spcBef>
              <a:buSzTx/>
              <a:buFontTx/>
              <a:buNone/>
              <a:defRPr>
                <a:solidFill>
                  <a:srgbClr val="3B6149"/>
                </a:solidFill>
              </a:defRPr>
            </a:lvl5pPr>
          </a:lstStyle>
          <a:p>
            <a:r>
              <a:t>Body Level One</a:t>
            </a:r>
          </a:p>
          <a:p>
            <a:pPr lvl="1"/>
            <a:r>
              <a:t>Body Level Two</a:t>
            </a:r>
          </a:p>
          <a:p>
            <a:pPr lvl="2"/>
            <a:r>
              <a:t>Body Level Three</a:t>
            </a:r>
          </a:p>
          <a:p>
            <a:pPr lvl="3"/>
            <a:r>
              <a:t>Body Level Four</a:t>
            </a:r>
          </a:p>
          <a:p>
            <a:pPr lvl="4"/>
            <a:r>
              <a:t>Body Level Five</a:t>
            </a:r>
          </a:p>
        </p:txBody>
      </p:sp>
      <p:sp>
        <p:nvSpPr>
          <p:cNvPr id="172" name="Text Placeholder 4"/>
          <p:cNvSpPr>
            <a:spLocks noGrp="1"/>
          </p:cNvSpPr>
          <p:nvPr>
            <p:ph type="body" sz="quarter" idx="21"/>
          </p:nvPr>
        </p:nvSpPr>
        <p:spPr>
          <a:xfrm>
            <a:off x="6172200" y="1681163"/>
            <a:ext cx="5183188" cy="823914"/>
          </a:xfrm>
          <a:prstGeom prst="rect">
            <a:avLst/>
          </a:prstGeom>
        </p:spPr>
        <p:txBody>
          <a:bodyPr lIns="45718" tIns="45718" rIns="45718" bIns="45718" anchor="b"/>
          <a:lstStyle/>
          <a:p>
            <a:endParaRPr/>
          </a:p>
        </p:txBody>
      </p:sp>
      <p:sp>
        <p:nvSpPr>
          <p:cNvPr id="173" name="Slide Number"/>
          <p:cNvSpPr txBox="1">
            <a:spLocks noGrp="1"/>
          </p:cNvSpPr>
          <p:nvPr>
            <p:ph type="sldNum" sz="quarter" idx="2"/>
          </p:nvPr>
        </p:nvSpPr>
        <p:spPr>
          <a:xfrm>
            <a:off x="11353800" y="6404929"/>
            <a:ext cx="314652" cy="267967"/>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96672236"/>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80" name="Title Text"/>
          <p:cNvSpPr txBox="1">
            <a:spLocks noGrp="1"/>
          </p:cNvSpPr>
          <p:nvPr>
            <p:ph type="title"/>
          </p:nvPr>
        </p:nvSpPr>
        <p:spPr>
          <a:prstGeom prst="rect">
            <a:avLst/>
          </a:prstGeom>
        </p:spPr>
        <p:txBody>
          <a:bodyPr lIns="45718" tIns="45718" rIns="45718" bIns="45718"/>
          <a:lstStyle/>
          <a:p>
            <a:r>
              <a:t>Title Text</a:t>
            </a:r>
          </a:p>
        </p:txBody>
      </p:sp>
      <p:sp>
        <p:nvSpPr>
          <p:cNvPr id="181" name="Slide Number"/>
          <p:cNvSpPr txBox="1">
            <a:spLocks noGrp="1"/>
          </p:cNvSpPr>
          <p:nvPr>
            <p:ph type="sldNum" sz="quarter" idx="2"/>
          </p:nvPr>
        </p:nvSpPr>
        <p:spPr>
          <a:xfrm>
            <a:off x="11353800" y="6404929"/>
            <a:ext cx="314652" cy="267967"/>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271471892"/>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88" name="Slide Number"/>
          <p:cNvSpPr txBox="1">
            <a:spLocks noGrp="1"/>
          </p:cNvSpPr>
          <p:nvPr>
            <p:ph type="sldNum" sz="quarter" idx="2"/>
          </p:nvPr>
        </p:nvSpPr>
        <p:spPr>
          <a:xfrm>
            <a:off x="11353800" y="6404929"/>
            <a:ext cx="314652" cy="267967"/>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569343484"/>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1_Content_Blue_Image">
    <p:bg>
      <p:bgPr>
        <a:solidFill>
          <a:schemeClr val="accent1"/>
        </a:solidFill>
        <a:effectLst/>
      </p:bgPr>
    </p:bg>
    <p:spTree>
      <p:nvGrpSpPr>
        <p:cNvPr id="1" name=""/>
        <p:cNvGrpSpPr/>
        <p:nvPr/>
      </p:nvGrpSpPr>
      <p:grpSpPr>
        <a:xfrm>
          <a:off x="0" y="0"/>
          <a:ext cx="0" cy="0"/>
          <a:chOff x="0" y="0"/>
          <a:chExt cx="0" cy="0"/>
        </a:xfrm>
      </p:grpSpPr>
      <p:sp>
        <p:nvSpPr>
          <p:cNvPr id="195" name="Pildi kohatäide 3"/>
          <p:cNvSpPr>
            <a:spLocks noGrp="1"/>
          </p:cNvSpPr>
          <p:nvPr>
            <p:ph type="pic" idx="21"/>
          </p:nvPr>
        </p:nvSpPr>
        <p:spPr>
          <a:xfrm>
            <a:off x="0" y="0"/>
            <a:ext cx="12192000" cy="6858000"/>
          </a:xfrm>
          <a:prstGeom prst="rect">
            <a:avLst/>
          </a:prstGeom>
        </p:spPr>
        <p:txBody>
          <a:bodyPr lIns="91439" tIns="45719" rIns="91439" bIns="45719">
            <a:noAutofit/>
          </a:bodyPr>
          <a:lstStyle/>
          <a:p>
            <a:endParaRPr/>
          </a:p>
        </p:txBody>
      </p:sp>
      <p:sp>
        <p:nvSpPr>
          <p:cNvPr id="196" name="Title Text"/>
          <p:cNvSpPr txBox="1">
            <a:spLocks noGrp="1"/>
          </p:cNvSpPr>
          <p:nvPr>
            <p:ph type="title"/>
          </p:nvPr>
        </p:nvSpPr>
        <p:spPr>
          <a:xfrm>
            <a:off x="623887" y="658801"/>
            <a:ext cx="9495474" cy="1617676"/>
          </a:xfrm>
          <a:prstGeom prst="rect">
            <a:avLst/>
          </a:prstGeom>
        </p:spPr>
        <p:txBody>
          <a:bodyPr lIns="45718" tIns="45718" rIns="45718" bIns="45718"/>
          <a:lstStyle/>
          <a:p>
            <a:r>
              <a:t>Title Text</a:t>
            </a:r>
          </a:p>
        </p:txBody>
      </p:sp>
      <p:sp>
        <p:nvSpPr>
          <p:cNvPr id="197" name="Body Level One…"/>
          <p:cNvSpPr txBox="1">
            <a:spLocks noGrp="1"/>
          </p:cNvSpPr>
          <p:nvPr>
            <p:ph type="body" idx="1" hasCustomPrompt="1"/>
          </p:nvPr>
        </p:nvSpPr>
        <p:spPr>
          <a:xfrm>
            <a:off x="623887" y="2276475"/>
            <a:ext cx="9495474" cy="3960813"/>
          </a:xfrm>
          <a:prstGeom prst="rect">
            <a:avLst/>
          </a:prstGeom>
        </p:spPr>
        <p:txBody>
          <a:bodyPr lIns="0" tIns="0" rIns="0" bIns="0"/>
          <a:lstStyle>
            <a:lvl1pPr>
              <a:buClr>
                <a:srgbClr val="FFFFFF"/>
              </a:buClr>
            </a:lvl1pPr>
            <a:lvl2pPr>
              <a:buClr>
                <a:srgbClr val="FFFFFF"/>
              </a:buClr>
            </a:lvl2pPr>
            <a:lvl3pPr>
              <a:buClr>
                <a:srgbClr val="FFFFFF"/>
              </a:buClr>
            </a:lvl3pPr>
            <a:lvl4pPr>
              <a:buClr>
                <a:srgbClr val="FFFFFF"/>
              </a:buClr>
            </a:lvl4pPr>
            <a:lvl5pPr>
              <a:buClr>
                <a:srgbClr val="FFFFFF"/>
              </a:buClr>
            </a:lvl5pPr>
          </a:lstStyle>
          <a:p>
            <a:r>
              <a:t>First level</a:t>
            </a:r>
          </a:p>
          <a:p>
            <a:pPr lvl="1"/>
            <a:endParaRPr/>
          </a:p>
          <a:p>
            <a:pPr lvl="2"/>
            <a:endParaRPr/>
          </a:p>
          <a:p>
            <a:pPr lvl="3"/>
            <a:endParaRPr/>
          </a:p>
          <a:p>
            <a:pPr lvl="4"/>
            <a:endParaRPr/>
          </a:p>
        </p:txBody>
      </p:sp>
      <p:sp>
        <p:nvSpPr>
          <p:cNvPr id="198" name="Text Placeholder 7"/>
          <p:cNvSpPr>
            <a:spLocks noGrp="1"/>
          </p:cNvSpPr>
          <p:nvPr>
            <p:ph type="body" sz="quarter" idx="22" hasCustomPrompt="1"/>
          </p:nvPr>
        </p:nvSpPr>
        <p:spPr>
          <a:xfrm rot="16200000">
            <a:off x="10344149" y="4652962"/>
            <a:ext cx="2808292" cy="360365"/>
          </a:xfrm>
          <a:prstGeom prst="rect">
            <a:avLst/>
          </a:prstGeom>
        </p:spPr>
        <p:txBody>
          <a:bodyPr lIns="0" tIns="0" rIns="0" bIns="0"/>
          <a:lstStyle>
            <a:lvl1pPr marL="0" indent="0" defTabSz="269998">
              <a:lnSpc>
                <a:spcPct val="90000"/>
              </a:lnSpc>
              <a:spcBef>
                <a:spcPts val="1000"/>
              </a:spcBef>
              <a:buSzTx/>
              <a:buFontTx/>
              <a:buNone/>
              <a:defRPr sz="800"/>
            </a:lvl1pPr>
          </a:lstStyle>
          <a:p>
            <a:r>
              <a:t>© Copyright</a:t>
            </a:r>
          </a:p>
        </p:txBody>
      </p:sp>
      <p:sp>
        <p:nvSpPr>
          <p:cNvPr id="199" name="Slide Number"/>
          <p:cNvSpPr txBox="1">
            <a:spLocks noGrp="1"/>
          </p:cNvSpPr>
          <p:nvPr>
            <p:ph type="sldNum" sz="quarter" idx="2"/>
          </p:nvPr>
        </p:nvSpPr>
        <p:spPr>
          <a:xfrm>
            <a:off x="8737600" y="6222367"/>
            <a:ext cx="314652" cy="267967"/>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73612642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defTabSz="269999">
              <a:lnSpc>
                <a:spcPct val="150000"/>
              </a:lnSpc>
              <a:spcBef>
                <a:spcPts val="400"/>
              </a:spcBef>
              <a:buSzTx/>
              <a:buFontTx/>
              <a:buNone/>
              <a:defRPr>
                <a:solidFill>
                  <a:srgbClr val="3B6149"/>
                </a:solidFill>
              </a:defRPr>
            </a:lvl1pPr>
            <a:lvl2pPr marL="0" indent="457200" defTabSz="269999">
              <a:lnSpc>
                <a:spcPct val="150000"/>
              </a:lnSpc>
              <a:spcBef>
                <a:spcPts val="400"/>
              </a:spcBef>
              <a:buSzTx/>
              <a:buFontTx/>
              <a:buNone/>
              <a:defRPr>
                <a:solidFill>
                  <a:srgbClr val="3B6149"/>
                </a:solidFill>
              </a:defRPr>
            </a:lvl2pPr>
            <a:lvl3pPr marL="0" indent="914400" defTabSz="269999">
              <a:lnSpc>
                <a:spcPct val="150000"/>
              </a:lnSpc>
              <a:spcBef>
                <a:spcPts val="400"/>
              </a:spcBef>
              <a:buSzTx/>
              <a:buFontTx/>
              <a:buNone/>
              <a:defRPr>
                <a:solidFill>
                  <a:srgbClr val="3B6149"/>
                </a:solidFill>
              </a:defRPr>
            </a:lvl3pPr>
            <a:lvl4pPr marL="0" indent="1371600" defTabSz="269999">
              <a:lnSpc>
                <a:spcPct val="150000"/>
              </a:lnSpc>
              <a:spcBef>
                <a:spcPts val="400"/>
              </a:spcBef>
              <a:buSzTx/>
              <a:buFontTx/>
              <a:buNone/>
              <a:defRPr>
                <a:solidFill>
                  <a:srgbClr val="3B6149"/>
                </a:solidFill>
              </a:defRPr>
            </a:lvl4pPr>
            <a:lvl5pPr marL="0" indent="1828800" defTabSz="269999">
              <a:lnSpc>
                <a:spcPct val="150000"/>
              </a:lnSpc>
              <a:spcBef>
                <a:spcPts val="400"/>
              </a:spcBef>
              <a:buSzTx/>
              <a:buFontTx/>
              <a:buNone/>
              <a:defRPr>
                <a:solidFill>
                  <a:srgbClr val="3B6149"/>
                </a:solidFill>
              </a:defRPr>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188" cy="823913"/>
          </a:xfrm>
          <a:prstGeom prst="rect">
            <a:avLst/>
          </a:prstGeom>
        </p:spPr>
        <p:txBody>
          <a:bodyPr anchor="b"/>
          <a:lstStyle/>
          <a:p>
            <a:pPr marL="0" indent="0" defTabSz="269999">
              <a:lnSpc>
                <a:spcPct val="90000"/>
              </a:lnSpc>
              <a:spcBef>
                <a:spcPts val="1000"/>
              </a:spcBef>
              <a:buSzTx/>
              <a:buFontTx/>
              <a:buNone/>
              <a:defRPr sz="2400" b="1">
                <a:solidFill>
                  <a:srgbClr val="3B6149"/>
                </a:solidFill>
                <a:latin typeface="Helvetica"/>
                <a:ea typeface="Helvetica"/>
                <a:cs typeface="Helvetica"/>
                <a:sym typeface="Helvetica"/>
              </a:defRPr>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itle_Image">
    <p:spTree>
      <p:nvGrpSpPr>
        <p:cNvPr id="1" name=""/>
        <p:cNvGrpSpPr/>
        <p:nvPr/>
      </p:nvGrpSpPr>
      <p:grpSpPr>
        <a:xfrm>
          <a:off x="0" y="0"/>
          <a:ext cx="0" cy="0"/>
          <a:chOff x="0" y="0"/>
          <a:chExt cx="0" cy="0"/>
        </a:xfrm>
      </p:grpSpPr>
      <p:sp>
        <p:nvSpPr>
          <p:cNvPr id="206" name="Picture Placeholder 3"/>
          <p:cNvSpPr>
            <a:spLocks noGrp="1"/>
          </p:cNvSpPr>
          <p:nvPr>
            <p:ph type="pic" idx="21"/>
          </p:nvPr>
        </p:nvSpPr>
        <p:spPr>
          <a:xfrm>
            <a:off x="0" y="0"/>
            <a:ext cx="12192000" cy="6858000"/>
          </a:xfrm>
          <a:prstGeom prst="rect">
            <a:avLst/>
          </a:prstGeom>
        </p:spPr>
        <p:txBody>
          <a:bodyPr lIns="91439" tIns="45719" rIns="91439" bIns="45719">
            <a:noAutofit/>
          </a:bodyPr>
          <a:lstStyle/>
          <a:p>
            <a:endParaRPr/>
          </a:p>
        </p:txBody>
      </p:sp>
      <p:sp>
        <p:nvSpPr>
          <p:cNvPr id="207" name="Title Text"/>
          <p:cNvSpPr txBox="1">
            <a:spLocks noGrp="1"/>
          </p:cNvSpPr>
          <p:nvPr>
            <p:ph type="title"/>
          </p:nvPr>
        </p:nvSpPr>
        <p:spPr>
          <a:xfrm>
            <a:off x="623887" y="658801"/>
            <a:ext cx="7559676" cy="1617676"/>
          </a:xfrm>
          <a:prstGeom prst="rect">
            <a:avLst/>
          </a:prstGeom>
        </p:spPr>
        <p:txBody>
          <a:bodyPr lIns="45718" tIns="45718" rIns="45718" bIns="45718"/>
          <a:lstStyle/>
          <a:p>
            <a:r>
              <a:t>Title Text</a:t>
            </a:r>
          </a:p>
        </p:txBody>
      </p:sp>
      <p:sp>
        <p:nvSpPr>
          <p:cNvPr id="208" name="Body Level One…"/>
          <p:cNvSpPr txBox="1">
            <a:spLocks noGrp="1"/>
          </p:cNvSpPr>
          <p:nvPr>
            <p:ph type="body" sz="quarter" idx="1" hasCustomPrompt="1"/>
          </p:nvPr>
        </p:nvSpPr>
        <p:spPr>
          <a:xfrm>
            <a:off x="623887" y="3429001"/>
            <a:ext cx="5472113" cy="2808290"/>
          </a:xfrm>
          <a:prstGeom prst="rect">
            <a:avLst/>
          </a:prstGeom>
        </p:spPr>
        <p:txBody>
          <a:bodyPr lIns="0" tIns="0" rIns="0" bIns="0"/>
          <a:lstStyle>
            <a:lvl1pPr marL="0" indent="0" defTabSz="269998">
              <a:lnSpc>
                <a:spcPct val="150000"/>
              </a:lnSpc>
              <a:spcBef>
                <a:spcPts val="400"/>
              </a:spcBef>
              <a:buSzTx/>
              <a:buFontTx/>
              <a:buNone/>
              <a:defRPr>
                <a:solidFill>
                  <a:srgbClr val="3B6149"/>
                </a:solidFill>
              </a:defRPr>
            </a:lvl1pPr>
            <a:lvl2pPr defTabSz="269998">
              <a:lnSpc>
                <a:spcPct val="150000"/>
              </a:lnSpc>
              <a:spcBef>
                <a:spcPts val="400"/>
              </a:spcBef>
              <a:buFontTx/>
              <a:defRPr>
                <a:solidFill>
                  <a:srgbClr val="3B6149"/>
                </a:solidFill>
              </a:defRPr>
            </a:lvl2pPr>
            <a:lvl3pPr marL="1074419" indent="-160019" defTabSz="269998">
              <a:lnSpc>
                <a:spcPct val="150000"/>
              </a:lnSpc>
              <a:spcBef>
                <a:spcPts val="400"/>
              </a:spcBef>
              <a:buFontTx/>
              <a:defRPr>
                <a:solidFill>
                  <a:srgbClr val="3B6149"/>
                </a:solidFill>
              </a:defRPr>
            </a:lvl3pPr>
            <a:lvl4pPr defTabSz="269998">
              <a:lnSpc>
                <a:spcPct val="150000"/>
              </a:lnSpc>
              <a:spcBef>
                <a:spcPts val="400"/>
              </a:spcBef>
              <a:buFontTx/>
              <a:defRPr>
                <a:solidFill>
                  <a:srgbClr val="3B6149"/>
                </a:solidFill>
              </a:defRPr>
            </a:lvl4pPr>
            <a:lvl5pPr defTabSz="269998">
              <a:lnSpc>
                <a:spcPct val="150000"/>
              </a:lnSpc>
              <a:spcBef>
                <a:spcPts val="400"/>
              </a:spcBef>
              <a:buFontTx/>
              <a:defRPr>
                <a:solidFill>
                  <a:srgbClr val="3B6149"/>
                </a:solidFill>
              </a:defRPr>
            </a:lvl5pPr>
          </a:lstStyle>
          <a:p>
            <a:r>
              <a:t>Click to edit</a:t>
            </a:r>
          </a:p>
          <a:p>
            <a:pPr lvl="1"/>
            <a:endParaRPr/>
          </a:p>
          <a:p>
            <a:pPr lvl="2"/>
            <a:endParaRPr/>
          </a:p>
          <a:p>
            <a:pPr lvl="3"/>
            <a:endParaRPr/>
          </a:p>
          <a:p>
            <a:pPr lvl="4"/>
            <a:endParaRPr/>
          </a:p>
        </p:txBody>
      </p:sp>
      <p:sp>
        <p:nvSpPr>
          <p:cNvPr id="209" name="Text Placeholder 7"/>
          <p:cNvSpPr>
            <a:spLocks noGrp="1"/>
          </p:cNvSpPr>
          <p:nvPr>
            <p:ph type="body" sz="quarter" idx="22" hasCustomPrompt="1"/>
          </p:nvPr>
        </p:nvSpPr>
        <p:spPr>
          <a:xfrm rot="16200000">
            <a:off x="10344149" y="4652962"/>
            <a:ext cx="2808292" cy="360365"/>
          </a:xfrm>
          <a:prstGeom prst="rect">
            <a:avLst/>
          </a:prstGeom>
        </p:spPr>
        <p:txBody>
          <a:bodyPr lIns="0" tIns="0" rIns="0" bIns="0"/>
          <a:lstStyle>
            <a:lvl1pPr marL="0" indent="0" defTabSz="269998">
              <a:lnSpc>
                <a:spcPct val="90000"/>
              </a:lnSpc>
              <a:spcBef>
                <a:spcPts val="1000"/>
              </a:spcBef>
              <a:buSzTx/>
              <a:buFontTx/>
              <a:buNone/>
              <a:defRPr sz="800"/>
            </a:lvl1pPr>
          </a:lstStyle>
          <a:p>
            <a:r>
              <a:t>© Copyright</a:t>
            </a:r>
          </a:p>
        </p:txBody>
      </p:sp>
      <p:sp>
        <p:nvSpPr>
          <p:cNvPr id="210" name="Slide Number"/>
          <p:cNvSpPr txBox="1">
            <a:spLocks noGrp="1"/>
          </p:cNvSpPr>
          <p:nvPr>
            <p:ph type="sldNum" sz="quarter" idx="2"/>
          </p:nvPr>
        </p:nvSpPr>
        <p:spPr>
          <a:xfrm>
            <a:off x="8737600" y="6222367"/>
            <a:ext cx="314652" cy="267967"/>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847427483"/>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1_Content_Blue_2 Col_Full">
    <p:bg>
      <p:bgPr>
        <a:solidFill>
          <a:schemeClr val="accent1"/>
        </a:solidFill>
        <a:effectLst/>
      </p:bgPr>
    </p:bg>
    <p:spTree>
      <p:nvGrpSpPr>
        <p:cNvPr id="1" name=""/>
        <p:cNvGrpSpPr/>
        <p:nvPr/>
      </p:nvGrpSpPr>
      <p:grpSpPr>
        <a:xfrm>
          <a:off x="0" y="0"/>
          <a:ext cx="0" cy="0"/>
          <a:chOff x="0" y="0"/>
          <a:chExt cx="0" cy="0"/>
        </a:xfrm>
      </p:grpSpPr>
      <p:sp>
        <p:nvSpPr>
          <p:cNvPr id="217" name="Title Text"/>
          <p:cNvSpPr txBox="1">
            <a:spLocks noGrp="1"/>
          </p:cNvSpPr>
          <p:nvPr>
            <p:ph type="title"/>
          </p:nvPr>
        </p:nvSpPr>
        <p:spPr>
          <a:xfrm>
            <a:off x="623887" y="658801"/>
            <a:ext cx="9446705" cy="974639"/>
          </a:xfrm>
          <a:prstGeom prst="rect">
            <a:avLst/>
          </a:prstGeom>
        </p:spPr>
        <p:txBody>
          <a:bodyPr lIns="45718" tIns="45718" rIns="45718" bIns="45718"/>
          <a:lstStyle/>
          <a:p>
            <a:r>
              <a:t>Title Text</a:t>
            </a:r>
          </a:p>
        </p:txBody>
      </p:sp>
      <p:sp>
        <p:nvSpPr>
          <p:cNvPr id="218" name="Body Level One…"/>
          <p:cNvSpPr txBox="1">
            <a:spLocks noGrp="1"/>
          </p:cNvSpPr>
          <p:nvPr>
            <p:ph type="body" sz="quarter" idx="1" hasCustomPrompt="1"/>
          </p:nvPr>
        </p:nvSpPr>
        <p:spPr>
          <a:xfrm>
            <a:off x="623887" y="1633440"/>
            <a:ext cx="9446705" cy="643039"/>
          </a:xfrm>
          <a:prstGeom prst="rect">
            <a:avLst/>
          </a:prstGeom>
        </p:spPr>
        <p:txBody>
          <a:bodyPr lIns="0" tIns="0" rIns="0" bIns="0"/>
          <a:lstStyle>
            <a:lvl1pPr marL="0" indent="0" defTabSz="269998">
              <a:lnSpc>
                <a:spcPct val="150000"/>
              </a:lnSpc>
              <a:spcBef>
                <a:spcPts val="400"/>
              </a:spcBef>
              <a:buSzTx/>
              <a:buFontTx/>
              <a:buNone/>
              <a:defRPr>
                <a:solidFill>
                  <a:srgbClr val="3B6149"/>
                </a:solidFill>
              </a:defRPr>
            </a:lvl1pPr>
            <a:lvl2pPr defTabSz="269998">
              <a:lnSpc>
                <a:spcPct val="150000"/>
              </a:lnSpc>
              <a:spcBef>
                <a:spcPts val="400"/>
              </a:spcBef>
              <a:buFontTx/>
              <a:defRPr>
                <a:solidFill>
                  <a:srgbClr val="3B6149"/>
                </a:solidFill>
              </a:defRPr>
            </a:lvl2pPr>
            <a:lvl3pPr marL="1074419" indent="-160019" defTabSz="269998">
              <a:lnSpc>
                <a:spcPct val="150000"/>
              </a:lnSpc>
              <a:spcBef>
                <a:spcPts val="400"/>
              </a:spcBef>
              <a:buFontTx/>
              <a:defRPr>
                <a:solidFill>
                  <a:srgbClr val="3B6149"/>
                </a:solidFill>
              </a:defRPr>
            </a:lvl3pPr>
            <a:lvl4pPr defTabSz="269998">
              <a:lnSpc>
                <a:spcPct val="150000"/>
              </a:lnSpc>
              <a:spcBef>
                <a:spcPts val="400"/>
              </a:spcBef>
              <a:buFontTx/>
              <a:defRPr>
                <a:solidFill>
                  <a:srgbClr val="3B6149"/>
                </a:solidFill>
              </a:defRPr>
            </a:lvl4pPr>
            <a:lvl5pPr defTabSz="269998">
              <a:lnSpc>
                <a:spcPct val="150000"/>
              </a:lnSpc>
              <a:spcBef>
                <a:spcPts val="400"/>
              </a:spcBef>
              <a:buFontTx/>
              <a:defRPr>
                <a:solidFill>
                  <a:srgbClr val="3B6149"/>
                </a:solidFill>
              </a:defRPr>
            </a:lvl5pPr>
          </a:lstStyle>
          <a:p>
            <a:r>
              <a:t>Click to edit</a:t>
            </a:r>
          </a:p>
          <a:p>
            <a:pPr lvl="1"/>
            <a:endParaRPr/>
          </a:p>
          <a:p>
            <a:pPr lvl="2"/>
            <a:endParaRPr/>
          </a:p>
          <a:p>
            <a:pPr lvl="3"/>
            <a:endParaRPr/>
          </a:p>
          <a:p>
            <a:pPr lvl="4"/>
            <a:endParaRPr/>
          </a:p>
        </p:txBody>
      </p:sp>
      <p:sp>
        <p:nvSpPr>
          <p:cNvPr id="219" name="Text Placeholder 8"/>
          <p:cNvSpPr>
            <a:spLocks noGrp="1"/>
          </p:cNvSpPr>
          <p:nvPr>
            <p:ph type="body" sz="quarter" idx="21" hasCustomPrompt="1"/>
          </p:nvPr>
        </p:nvSpPr>
        <p:spPr>
          <a:xfrm>
            <a:off x="623885" y="3428999"/>
            <a:ext cx="4964115" cy="2808292"/>
          </a:xfrm>
          <a:prstGeom prst="rect">
            <a:avLst/>
          </a:prstGeom>
        </p:spPr>
        <p:txBody>
          <a:bodyPr lIns="0" tIns="0" rIns="0" bIns="0"/>
          <a:lstStyle>
            <a:lvl1pPr marL="228600" indent="-228600" defTabSz="269998">
              <a:lnSpc>
                <a:spcPct val="90000"/>
              </a:lnSpc>
              <a:spcBef>
                <a:spcPts val="1000"/>
              </a:spcBef>
              <a:buClr>
                <a:srgbClr val="FFFFFF"/>
              </a:buClr>
              <a:defRPr sz="2800"/>
            </a:lvl1pPr>
          </a:lstStyle>
          <a:p>
            <a:r>
              <a:t>First level
Second Level
Third level
Fourh level</a:t>
            </a:r>
          </a:p>
        </p:txBody>
      </p:sp>
      <p:sp>
        <p:nvSpPr>
          <p:cNvPr id="220" name="Teksti kohatäide 3"/>
          <p:cNvSpPr>
            <a:spLocks noGrp="1"/>
          </p:cNvSpPr>
          <p:nvPr>
            <p:ph type="body" sz="quarter" idx="22" hasCustomPrompt="1"/>
          </p:nvPr>
        </p:nvSpPr>
        <p:spPr>
          <a:xfrm>
            <a:off x="6096001" y="3428999"/>
            <a:ext cx="4964114" cy="2808292"/>
          </a:xfrm>
          <a:prstGeom prst="rect">
            <a:avLst/>
          </a:prstGeom>
        </p:spPr>
        <p:txBody>
          <a:bodyPr lIns="45718" tIns="45718" rIns="45718" bIns="45718"/>
          <a:lstStyle>
            <a:lvl1pPr marL="228600" indent="-228600" defTabSz="269998">
              <a:lnSpc>
                <a:spcPct val="90000"/>
              </a:lnSpc>
              <a:spcBef>
                <a:spcPts val="1000"/>
              </a:spcBef>
              <a:buClr>
                <a:srgbClr val="FFFFFF"/>
              </a:buClr>
              <a:defRPr sz="2800"/>
            </a:lvl1pPr>
          </a:lstStyle>
          <a:p>
            <a:r>
              <a:t>First level
Second Level
Third level
Fourh level</a:t>
            </a:r>
          </a:p>
        </p:txBody>
      </p:sp>
      <p:sp>
        <p:nvSpPr>
          <p:cNvPr id="221" name="Slide Number"/>
          <p:cNvSpPr txBox="1">
            <a:spLocks noGrp="1"/>
          </p:cNvSpPr>
          <p:nvPr>
            <p:ph type="sldNum" sz="quarter" idx="2"/>
          </p:nvPr>
        </p:nvSpPr>
        <p:spPr>
          <a:xfrm>
            <a:off x="8737600" y="6222367"/>
            <a:ext cx="314652" cy="267967"/>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847021689"/>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1_Title_Image">
    <p:spTree>
      <p:nvGrpSpPr>
        <p:cNvPr id="1" name=""/>
        <p:cNvGrpSpPr/>
        <p:nvPr/>
      </p:nvGrpSpPr>
      <p:grpSpPr>
        <a:xfrm>
          <a:off x="0" y="0"/>
          <a:ext cx="0" cy="0"/>
          <a:chOff x="0" y="0"/>
          <a:chExt cx="0" cy="0"/>
        </a:xfrm>
      </p:grpSpPr>
      <p:sp>
        <p:nvSpPr>
          <p:cNvPr id="228" name="Picture Placeholder 3"/>
          <p:cNvSpPr>
            <a:spLocks noGrp="1"/>
          </p:cNvSpPr>
          <p:nvPr>
            <p:ph type="pic" idx="21"/>
          </p:nvPr>
        </p:nvSpPr>
        <p:spPr>
          <a:xfrm>
            <a:off x="0" y="0"/>
            <a:ext cx="12192000" cy="6858000"/>
          </a:xfrm>
          <a:prstGeom prst="rect">
            <a:avLst/>
          </a:prstGeom>
        </p:spPr>
        <p:txBody>
          <a:bodyPr lIns="91439" tIns="45719" rIns="91439" bIns="45719">
            <a:noAutofit/>
          </a:bodyPr>
          <a:lstStyle/>
          <a:p>
            <a:endParaRPr/>
          </a:p>
        </p:txBody>
      </p:sp>
      <p:sp>
        <p:nvSpPr>
          <p:cNvPr id="229" name="Title Text"/>
          <p:cNvSpPr txBox="1">
            <a:spLocks noGrp="1"/>
          </p:cNvSpPr>
          <p:nvPr>
            <p:ph type="title"/>
          </p:nvPr>
        </p:nvSpPr>
        <p:spPr>
          <a:xfrm>
            <a:off x="623887" y="658801"/>
            <a:ext cx="7559676" cy="1617676"/>
          </a:xfrm>
          <a:prstGeom prst="rect">
            <a:avLst/>
          </a:prstGeom>
        </p:spPr>
        <p:txBody>
          <a:bodyPr lIns="45718" tIns="45718" rIns="45718" bIns="45718"/>
          <a:lstStyle/>
          <a:p>
            <a:r>
              <a:t>Title Text</a:t>
            </a:r>
          </a:p>
        </p:txBody>
      </p:sp>
      <p:sp>
        <p:nvSpPr>
          <p:cNvPr id="230" name="Body Level One…"/>
          <p:cNvSpPr txBox="1">
            <a:spLocks noGrp="1"/>
          </p:cNvSpPr>
          <p:nvPr>
            <p:ph type="body" sz="quarter" idx="1" hasCustomPrompt="1"/>
          </p:nvPr>
        </p:nvSpPr>
        <p:spPr>
          <a:xfrm>
            <a:off x="623887" y="3429001"/>
            <a:ext cx="5472113" cy="2808289"/>
          </a:xfrm>
          <a:prstGeom prst="rect">
            <a:avLst/>
          </a:prstGeom>
        </p:spPr>
        <p:txBody>
          <a:bodyPr lIns="0" tIns="0" rIns="0" bIns="0"/>
          <a:lstStyle>
            <a:lvl1pPr marL="0" indent="0" defTabSz="269998">
              <a:lnSpc>
                <a:spcPct val="150000"/>
              </a:lnSpc>
              <a:spcBef>
                <a:spcPts val="400"/>
              </a:spcBef>
              <a:buSzTx/>
              <a:buFontTx/>
              <a:buNone/>
              <a:defRPr>
                <a:solidFill>
                  <a:srgbClr val="3B6149"/>
                </a:solidFill>
              </a:defRPr>
            </a:lvl1pPr>
            <a:lvl2pPr defTabSz="269998">
              <a:lnSpc>
                <a:spcPct val="150000"/>
              </a:lnSpc>
              <a:spcBef>
                <a:spcPts val="400"/>
              </a:spcBef>
              <a:buFontTx/>
              <a:defRPr>
                <a:solidFill>
                  <a:srgbClr val="3B6149"/>
                </a:solidFill>
              </a:defRPr>
            </a:lvl2pPr>
            <a:lvl3pPr defTabSz="269998">
              <a:lnSpc>
                <a:spcPct val="150000"/>
              </a:lnSpc>
              <a:spcBef>
                <a:spcPts val="400"/>
              </a:spcBef>
              <a:buFontTx/>
              <a:defRPr>
                <a:solidFill>
                  <a:srgbClr val="3B6149"/>
                </a:solidFill>
              </a:defRPr>
            </a:lvl3pPr>
            <a:lvl4pPr defTabSz="269998">
              <a:lnSpc>
                <a:spcPct val="150000"/>
              </a:lnSpc>
              <a:spcBef>
                <a:spcPts val="400"/>
              </a:spcBef>
              <a:buFontTx/>
              <a:defRPr>
                <a:solidFill>
                  <a:srgbClr val="3B6149"/>
                </a:solidFill>
              </a:defRPr>
            </a:lvl4pPr>
            <a:lvl5pPr defTabSz="269998">
              <a:lnSpc>
                <a:spcPct val="150000"/>
              </a:lnSpc>
              <a:spcBef>
                <a:spcPts val="400"/>
              </a:spcBef>
              <a:buFontTx/>
              <a:defRPr>
                <a:solidFill>
                  <a:srgbClr val="3B6149"/>
                </a:solidFill>
              </a:defRPr>
            </a:lvl5pPr>
          </a:lstStyle>
          <a:p>
            <a:r>
              <a:t>Click to edit</a:t>
            </a:r>
          </a:p>
          <a:p>
            <a:pPr lvl="1"/>
            <a:endParaRPr/>
          </a:p>
          <a:p>
            <a:pPr lvl="2"/>
            <a:endParaRPr/>
          </a:p>
          <a:p>
            <a:pPr lvl="3"/>
            <a:endParaRPr/>
          </a:p>
          <a:p>
            <a:pPr lvl="4"/>
            <a:endParaRPr/>
          </a:p>
        </p:txBody>
      </p:sp>
      <p:sp>
        <p:nvSpPr>
          <p:cNvPr id="231" name="Text Placeholder 7"/>
          <p:cNvSpPr>
            <a:spLocks noGrp="1"/>
          </p:cNvSpPr>
          <p:nvPr>
            <p:ph type="body" sz="quarter" idx="22" hasCustomPrompt="1"/>
          </p:nvPr>
        </p:nvSpPr>
        <p:spPr>
          <a:xfrm rot="16200000">
            <a:off x="10344149" y="4652962"/>
            <a:ext cx="2808291" cy="360364"/>
          </a:xfrm>
          <a:prstGeom prst="rect">
            <a:avLst/>
          </a:prstGeom>
        </p:spPr>
        <p:txBody>
          <a:bodyPr lIns="0" tIns="0" rIns="0" bIns="0"/>
          <a:lstStyle>
            <a:lvl1pPr marL="0" indent="0" defTabSz="269998">
              <a:lnSpc>
                <a:spcPct val="90000"/>
              </a:lnSpc>
              <a:spcBef>
                <a:spcPts val="1000"/>
              </a:spcBef>
              <a:buSzTx/>
              <a:buFontTx/>
              <a:buNone/>
              <a:defRPr sz="800"/>
            </a:lvl1pPr>
          </a:lstStyle>
          <a:p>
            <a:r>
              <a:t>© Copyright</a:t>
            </a:r>
          </a:p>
        </p:txBody>
      </p:sp>
      <p:sp>
        <p:nvSpPr>
          <p:cNvPr id="232" name="Slide Number"/>
          <p:cNvSpPr txBox="1">
            <a:spLocks noGrp="1"/>
          </p:cNvSpPr>
          <p:nvPr>
            <p:ph type="sldNum" sz="quarter" idx="2"/>
          </p:nvPr>
        </p:nvSpPr>
        <p:spPr>
          <a:xfrm>
            <a:off x="8737600" y="6222366"/>
            <a:ext cx="314654" cy="26796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59376889"/>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2_Content_Blue_Image">
    <p:bg>
      <p:bgPr>
        <a:solidFill>
          <a:schemeClr val="accent1"/>
        </a:solidFill>
        <a:effectLst/>
      </p:bgPr>
    </p:bg>
    <p:spTree>
      <p:nvGrpSpPr>
        <p:cNvPr id="1" name=""/>
        <p:cNvGrpSpPr/>
        <p:nvPr/>
      </p:nvGrpSpPr>
      <p:grpSpPr>
        <a:xfrm>
          <a:off x="0" y="0"/>
          <a:ext cx="0" cy="0"/>
          <a:chOff x="0" y="0"/>
          <a:chExt cx="0" cy="0"/>
        </a:xfrm>
      </p:grpSpPr>
      <p:sp>
        <p:nvSpPr>
          <p:cNvPr id="239" name="Pildi kohatäide 3"/>
          <p:cNvSpPr>
            <a:spLocks noGrp="1"/>
          </p:cNvSpPr>
          <p:nvPr>
            <p:ph type="pic" idx="21"/>
          </p:nvPr>
        </p:nvSpPr>
        <p:spPr>
          <a:xfrm>
            <a:off x="0" y="0"/>
            <a:ext cx="12192000" cy="6858000"/>
          </a:xfrm>
          <a:prstGeom prst="rect">
            <a:avLst/>
          </a:prstGeom>
        </p:spPr>
        <p:txBody>
          <a:bodyPr lIns="91439" tIns="45719" rIns="91439" bIns="45719">
            <a:noAutofit/>
          </a:bodyPr>
          <a:lstStyle/>
          <a:p>
            <a:endParaRPr/>
          </a:p>
        </p:txBody>
      </p:sp>
      <p:sp>
        <p:nvSpPr>
          <p:cNvPr id="240" name="Title Text"/>
          <p:cNvSpPr txBox="1">
            <a:spLocks noGrp="1"/>
          </p:cNvSpPr>
          <p:nvPr>
            <p:ph type="title"/>
          </p:nvPr>
        </p:nvSpPr>
        <p:spPr>
          <a:xfrm>
            <a:off x="623887" y="658801"/>
            <a:ext cx="9495474" cy="1617676"/>
          </a:xfrm>
          <a:prstGeom prst="rect">
            <a:avLst/>
          </a:prstGeom>
        </p:spPr>
        <p:txBody>
          <a:bodyPr lIns="45718" tIns="45718" rIns="45718" bIns="45718"/>
          <a:lstStyle/>
          <a:p>
            <a:r>
              <a:t>Title Text</a:t>
            </a:r>
          </a:p>
        </p:txBody>
      </p:sp>
      <p:sp>
        <p:nvSpPr>
          <p:cNvPr id="241" name="Body Level One…"/>
          <p:cNvSpPr txBox="1">
            <a:spLocks noGrp="1"/>
          </p:cNvSpPr>
          <p:nvPr>
            <p:ph type="body" idx="1" hasCustomPrompt="1"/>
          </p:nvPr>
        </p:nvSpPr>
        <p:spPr>
          <a:xfrm>
            <a:off x="623887" y="2276475"/>
            <a:ext cx="9495474" cy="3960813"/>
          </a:xfrm>
          <a:prstGeom prst="rect">
            <a:avLst/>
          </a:prstGeom>
        </p:spPr>
        <p:txBody>
          <a:bodyPr lIns="0" tIns="0" rIns="0" bIns="0"/>
          <a:lstStyle>
            <a:lvl1pPr>
              <a:buClr>
                <a:srgbClr val="FFFFFF"/>
              </a:buClr>
            </a:lvl1pPr>
            <a:lvl2pPr>
              <a:buClr>
                <a:srgbClr val="FFFFFF"/>
              </a:buClr>
            </a:lvl2pPr>
            <a:lvl3pPr>
              <a:buClr>
                <a:srgbClr val="FFFFFF"/>
              </a:buClr>
            </a:lvl3pPr>
            <a:lvl4pPr>
              <a:buClr>
                <a:srgbClr val="FFFFFF"/>
              </a:buClr>
            </a:lvl4pPr>
            <a:lvl5pPr>
              <a:buClr>
                <a:srgbClr val="FFFFFF"/>
              </a:buClr>
            </a:lvl5pPr>
          </a:lstStyle>
          <a:p>
            <a:r>
              <a:t>First level</a:t>
            </a:r>
          </a:p>
          <a:p>
            <a:pPr lvl="1"/>
            <a:endParaRPr/>
          </a:p>
          <a:p>
            <a:pPr lvl="2"/>
            <a:endParaRPr/>
          </a:p>
          <a:p>
            <a:pPr lvl="3"/>
            <a:endParaRPr/>
          </a:p>
          <a:p>
            <a:pPr lvl="4"/>
            <a:endParaRPr/>
          </a:p>
        </p:txBody>
      </p:sp>
      <p:sp>
        <p:nvSpPr>
          <p:cNvPr id="242" name="Text Placeholder 7"/>
          <p:cNvSpPr>
            <a:spLocks noGrp="1"/>
          </p:cNvSpPr>
          <p:nvPr>
            <p:ph type="body" sz="quarter" idx="22" hasCustomPrompt="1"/>
          </p:nvPr>
        </p:nvSpPr>
        <p:spPr>
          <a:xfrm rot="16200000">
            <a:off x="10344149" y="4652962"/>
            <a:ext cx="2808291" cy="360364"/>
          </a:xfrm>
          <a:prstGeom prst="rect">
            <a:avLst/>
          </a:prstGeom>
        </p:spPr>
        <p:txBody>
          <a:bodyPr lIns="0" tIns="0" rIns="0" bIns="0"/>
          <a:lstStyle>
            <a:lvl1pPr marL="0" indent="0" defTabSz="269998">
              <a:lnSpc>
                <a:spcPct val="90000"/>
              </a:lnSpc>
              <a:spcBef>
                <a:spcPts val="1000"/>
              </a:spcBef>
              <a:buSzTx/>
              <a:buFontTx/>
              <a:buNone/>
              <a:defRPr sz="800"/>
            </a:lvl1pPr>
          </a:lstStyle>
          <a:p>
            <a:r>
              <a:t>© Copyright</a:t>
            </a:r>
          </a:p>
        </p:txBody>
      </p:sp>
      <p:sp>
        <p:nvSpPr>
          <p:cNvPr id="243" name="Slide Number"/>
          <p:cNvSpPr txBox="1">
            <a:spLocks noGrp="1"/>
          </p:cNvSpPr>
          <p:nvPr>
            <p:ph type="sldNum" sz="quarter" idx="2"/>
          </p:nvPr>
        </p:nvSpPr>
        <p:spPr>
          <a:xfrm>
            <a:off x="8737600" y="6222366"/>
            <a:ext cx="314654" cy="26796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16027508"/>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Content_Graph_Blue">
    <p:bg>
      <p:bgPr>
        <a:solidFill>
          <a:schemeClr val="accent1"/>
        </a:solidFill>
        <a:effectLst/>
      </p:bgPr>
    </p:bg>
    <p:spTree>
      <p:nvGrpSpPr>
        <p:cNvPr id="1" name=""/>
        <p:cNvGrpSpPr/>
        <p:nvPr/>
      </p:nvGrpSpPr>
      <p:grpSpPr>
        <a:xfrm>
          <a:off x="0" y="0"/>
          <a:ext cx="0" cy="0"/>
          <a:chOff x="0" y="0"/>
          <a:chExt cx="0" cy="0"/>
        </a:xfrm>
      </p:grpSpPr>
      <p:sp>
        <p:nvSpPr>
          <p:cNvPr id="250" name="Title Text"/>
          <p:cNvSpPr txBox="1">
            <a:spLocks noGrp="1"/>
          </p:cNvSpPr>
          <p:nvPr>
            <p:ph type="title"/>
          </p:nvPr>
        </p:nvSpPr>
        <p:spPr>
          <a:xfrm>
            <a:off x="623887" y="658801"/>
            <a:ext cx="7559676" cy="1617676"/>
          </a:xfrm>
          <a:prstGeom prst="rect">
            <a:avLst/>
          </a:prstGeom>
        </p:spPr>
        <p:txBody>
          <a:bodyPr lIns="45718" tIns="45718" rIns="45718" bIns="45718"/>
          <a:lstStyle/>
          <a:p>
            <a:r>
              <a:t>Title Text</a:t>
            </a:r>
          </a:p>
        </p:txBody>
      </p:sp>
      <p:sp>
        <p:nvSpPr>
          <p:cNvPr id="251" name="Body Level One…"/>
          <p:cNvSpPr txBox="1">
            <a:spLocks noGrp="1"/>
          </p:cNvSpPr>
          <p:nvPr>
            <p:ph type="body" sz="quarter" idx="1" hasCustomPrompt="1"/>
          </p:nvPr>
        </p:nvSpPr>
        <p:spPr>
          <a:xfrm>
            <a:off x="8183563" y="657225"/>
            <a:ext cx="3384553" cy="800100"/>
          </a:xfrm>
          <a:prstGeom prst="rect">
            <a:avLst/>
          </a:prstGeom>
        </p:spPr>
        <p:txBody>
          <a:bodyPr lIns="0" tIns="0" rIns="0" bIns="0"/>
          <a:lstStyle>
            <a:lvl1pPr marL="0" indent="0" defTabSz="269998">
              <a:lnSpc>
                <a:spcPct val="150000"/>
              </a:lnSpc>
              <a:spcBef>
                <a:spcPts val="400"/>
              </a:spcBef>
              <a:buSzTx/>
              <a:buFontTx/>
              <a:buNone/>
              <a:defRPr>
                <a:solidFill>
                  <a:srgbClr val="3B6149"/>
                </a:solidFill>
              </a:defRPr>
            </a:lvl1pPr>
            <a:lvl2pPr marL="0" indent="0" defTabSz="269998">
              <a:lnSpc>
                <a:spcPct val="150000"/>
              </a:lnSpc>
              <a:spcBef>
                <a:spcPts val="400"/>
              </a:spcBef>
              <a:buSzTx/>
              <a:buFontTx/>
              <a:buNone/>
              <a:defRPr>
                <a:solidFill>
                  <a:srgbClr val="3B6149"/>
                </a:solidFill>
              </a:defRPr>
            </a:lvl2pPr>
            <a:lvl3pPr marL="0" indent="0" defTabSz="269998">
              <a:lnSpc>
                <a:spcPct val="150000"/>
              </a:lnSpc>
              <a:spcBef>
                <a:spcPts val="400"/>
              </a:spcBef>
              <a:buSzTx/>
              <a:buFontTx/>
              <a:buNone/>
              <a:defRPr>
                <a:solidFill>
                  <a:srgbClr val="3B6149"/>
                </a:solidFill>
              </a:defRPr>
            </a:lvl3pPr>
            <a:lvl4pPr marL="0" indent="0" defTabSz="269998">
              <a:lnSpc>
                <a:spcPct val="150000"/>
              </a:lnSpc>
              <a:spcBef>
                <a:spcPts val="400"/>
              </a:spcBef>
              <a:buSzTx/>
              <a:buFontTx/>
              <a:buNone/>
              <a:defRPr>
                <a:solidFill>
                  <a:srgbClr val="3B6149"/>
                </a:solidFill>
              </a:defRPr>
            </a:lvl4pPr>
            <a:lvl5pPr defTabSz="269998">
              <a:lnSpc>
                <a:spcPct val="150000"/>
              </a:lnSpc>
              <a:spcBef>
                <a:spcPts val="400"/>
              </a:spcBef>
              <a:buFontTx/>
              <a:defRPr>
                <a:solidFill>
                  <a:srgbClr val="3B6149"/>
                </a:solidFill>
              </a:defRPr>
            </a:lvl5pPr>
          </a:lstStyle>
          <a:p>
            <a:r>
              <a:t>Source</a:t>
            </a:r>
          </a:p>
          <a:p>
            <a:pPr lvl="1"/>
            <a:endParaRPr/>
          </a:p>
          <a:p>
            <a:pPr lvl="2"/>
            <a:endParaRPr/>
          </a:p>
          <a:p>
            <a:pPr lvl="3"/>
            <a:endParaRPr/>
          </a:p>
          <a:p>
            <a:pPr lvl="4"/>
            <a:endParaRPr/>
          </a:p>
        </p:txBody>
      </p:sp>
      <p:sp>
        <p:nvSpPr>
          <p:cNvPr id="252" name="Slide Number"/>
          <p:cNvSpPr txBox="1">
            <a:spLocks noGrp="1"/>
          </p:cNvSpPr>
          <p:nvPr>
            <p:ph type="sldNum" sz="quarter" idx="2"/>
          </p:nvPr>
        </p:nvSpPr>
        <p:spPr>
          <a:xfrm>
            <a:off x="8737600" y="6222367"/>
            <a:ext cx="314652" cy="267967"/>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735239468"/>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imeline">
    <p:bg>
      <p:bgPr>
        <a:solidFill>
          <a:srgbClr val="F0F1F1"/>
        </a:solidFill>
        <a:effectLst/>
      </p:bgPr>
    </p:bg>
    <p:spTree>
      <p:nvGrpSpPr>
        <p:cNvPr id="1" name=""/>
        <p:cNvGrpSpPr/>
        <p:nvPr/>
      </p:nvGrpSpPr>
      <p:grpSpPr>
        <a:xfrm>
          <a:off x="0" y="0"/>
          <a:ext cx="0" cy="0"/>
          <a:chOff x="0" y="0"/>
          <a:chExt cx="0" cy="0"/>
        </a:xfrm>
      </p:grpSpPr>
      <p:sp>
        <p:nvSpPr>
          <p:cNvPr id="259" name="Title Text"/>
          <p:cNvSpPr txBox="1">
            <a:spLocks noGrp="1"/>
          </p:cNvSpPr>
          <p:nvPr>
            <p:ph type="title"/>
          </p:nvPr>
        </p:nvSpPr>
        <p:spPr>
          <a:xfrm>
            <a:off x="623887" y="658801"/>
            <a:ext cx="6119815" cy="969976"/>
          </a:xfrm>
          <a:prstGeom prst="rect">
            <a:avLst/>
          </a:prstGeom>
        </p:spPr>
        <p:txBody>
          <a:bodyPr/>
          <a:lstStyle/>
          <a:p>
            <a:r>
              <a:t>Title Text</a:t>
            </a:r>
          </a:p>
        </p:txBody>
      </p:sp>
      <p:sp>
        <p:nvSpPr>
          <p:cNvPr id="260" name="Slide Number"/>
          <p:cNvSpPr txBox="1">
            <a:spLocks noGrp="1"/>
          </p:cNvSpPr>
          <p:nvPr>
            <p:ph type="sldNum" sz="quarter" idx="2"/>
          </p:nvPr>
        </p:nvSpPr>
        <p:spPr>
          <a:xfrm>
            <a:off x="8737600" y="6222366"/>
            <a:ext cx="314654" cy="26796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91868046"/>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2_Title Only">
    <p:spTree>
      <p:nvGrpSpPr>
        <p:cNvPr id="1" name=""/>
        <p:cNvGrpSpPr/>
        <p:nvPr/>
      </p:nvGrpSpPr>
      <p:grpSpPr>
        <a:xfrm>
          <a:off x="0" y="0"/>
          <a:ext cx="0" cy="0"/>
          <a:chOff x="0" y="0"/>
          <a:chExt cx="0" cy="0"/>
        </a:xfrm>
      </p:grpSpPr>
      <p:sp>
        <p:nvSpPr>
          <p:cNvPr id="267" name="Slide Number"/>
          <p:cNvSpPr txBox="1">
            <a:spLocks noGrp="1"/>
          </p:cNvSpPr>
          <p:nvPr>
            <p:ph type="sldNum" sz="quarter" idx="2"/>
          </p:nvPr>
        </p:nvSpPr>
        <p:spPr>
          <a:xfrm>
            <a:off x="8737600" y="6222367"/>
            <a:ext cx="314652" cy="267967"/>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998207540"/>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2_Content_Blue_2 Col_Full">
    <p:bg>
      <p:bgPr>
        <a:solidFill>
          <a:srgbClr val="000096"/>
        </a:solidFill>
        <a:effectLst/>
      </p:bgPr>
    </p:bg>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623887" y="658801"/>
            <a:ext cx="9446705" cy="974639"/>
          </a:xfrm>
          <a:prstGeom prst="rect">
            <a:avLst/>
          </a:prstGeom>
        </p:spPr>
        <p:txBody>
          <a:bodyPr lIns="0" tIns="0" rIns="0" bIns="0" anchor="t"/>
          <a:lstStyle/>
          <a:p>
            <a:r>
              <a:t>Title Text</a:t>
            </a:r>
          </a:p>
        </p:txBody>
      </p:sp>
      <p:sp>
        <p:nvSpPr>
          <p:cNvPr id="275" name="Body Level One…"/>
          <p:cNvSpPr txBox="1">
            <a:spLocks noGrp="1"/>
          </p:cNvSpPr>
          <p:nvPr>
            <p:ph type="body" sz="quarter" idx="1" hasCustomPrompt="1"/>
          </p:nvPr>
        </p:nvSpPr>
        <p:spPr>
          <a:xfrm>
            <a:off x="623887" y="1633440"/>
            <a:ext cx="9446705" cy="643038"/>
          </a:xfrm>
          <a:prstGeom prst="rect">
            <a:avLst/>
          </a:prstGeom>
        </p:spPr>
        <p:txBody>
          <a:bodyPr lIns="0" tIns="0" rIns="0" bIns="0"/>
          <a:lstStyle>
            <a:lvl1pPr marL="0" indent="0" defTabSz="269998">
              <a:lnSpc>
                <a:spcPct val="150000"/>
              </a:lnSpc>
              <a:spcBef>
                <a:spcPts val="400"/>
              </a:spcBef>
              <a:buSzTx/>
              <a:buFontTx/>
              <a:buNone/>
              <a:defRPr>
                <a:solidFill>
                  <a:srgbClr val="3B6149"/>
                </a:solidFill>
              </a:defRPr>
            </a:lvl1pPr>
            <a:lvl2pPr marL="479998" indent="-209999" defTabSz="269998">
              <a:lnSpc>
                <a:spcPct val="150000"/>
              </a:lnSpc>
              <a:spcBef>
                <a:spcPts val="400"/>
              </a:spcBef>
              <a:buFontTx/>
              <a:buChar char="+"/>
              <a:defRPr>
                <a:solidFill>
                  <a:srgbClr val="3B6149"/>
                </a:solidFill>
              </a:defRPr>
            </a:lvl2pPr>
            <a:lvl3pPr marL="749998" indent="-209999" defTabSz="269998">
              <a:lnSpc>
                <a:spcPct val="150000"/>
              </a:lnSpc>
              <a:spcBef>
                <a:spcPts val="400"/>
              </a:spcBef>
              <a:buFontTx/>
              <a:buChar char="+"/>
              <a:defRPr>
                <a:solidFill>
                  <a:srgbClr val="3B6149"/>
                </a:solidFill>
              </a:defRPr>
            </a:lvl3pPr>
            <a:lvl4pPr marL="1109999" indent="-209999" defTabSz="269998">
              <a:lnSpc>
                <a:spcPct val="150000"/>
              </a:lnSpc>
              <a:spcBef>
                <a:spcPts val="400"/>
              </a:spcBef>
              <a:buFontTx/>
              <a:buChar char="+"/>
              <a:defRPr>
                <a:solidFill>
                  <a:srgbClr val="3B6149"/>
                </a:solidFill>
              </a:defRPr>
            </a:lvl4pPr>
            <a:lvl5pPr marL="1019998" indent="-209999" defTabSz="269998">
              <a:lnSpc>
                <a:spcPct val="150000"/>
              </a:lnSpc>
              <a:spcBef>
                <a:spcPts val="400"/>
              </a:spcBef>
              <a:buFontTx/>
              <a:buChar char="+"/>
              <a:defRPr>
                <a:solidFill>
                  <a:srgbClr val="3B6149"/>
                </a:solidFill>
              </a:defRPr>
            </a:lvl5pPr>
          </a:lstStyle>
          <a:p>
            <a:r>
              <a:t>Click to edit</a:t>
            </a:r>
          </a:p>
          <a:p>
            <a:pPr lvl="1"/>
            <a:endParaRPr/>
          </a:p>
          <a:p>
            <a:pPr lvl="2"/>
            <a:endParaRPr/>
          </a:p>
          <a:p>
            <a:pPr lvl="3"/>
            <a:endParaRPr/>
          </a:p>
          <a:p>
            <a:pPr lvl="4"/>
            <a:endParaRPr/>
          </a:p>
        </p:txBody>
      </p:sp>
      <p:sp>
        <p:nvSpPr>
          <p:cNvPr id="276" name="Text Placeholder 8"/>
          <p:cNvSpPr>
            <a:spLocks noGrp="1"/>
          </p:cNvSpPr>
          <p:nvPr>
            <p:ph type="body" sz="quarter" idx="21" hasCustomPrompt="1"/>
          </p:nvPr>
        </p:nvSpPr>
        <p:spPr>
          <a:xfrm>
            <a:off x="623885" y="3428999"/>
            <a:ext cx="4964116" cy="2808291"/>
          </a:xfrm>
          <a:prstGeom prst="rect">
            <a:avLst/>
          </a:prstGeom>
        </p:spPr>
        <p:txBody>
          <a:bodyPr lIns="0" tIns="0" rIns="0" bIns="0"/>
          <a:lstStyle>
            <a:lvl1pPr marL="209999" indent="-209999" defTabSz="269998">
              <a:lnSpc>
                <a:spcPct val="150000"/>
              </a:lnSpc>
              <a:spcBef>
                <a:spcPts val="400"/>
              </a:spcBef>
              <a:buClr>
                <a:srgbClr val="FFFFFF"/>
              </a:buClr>
              <a:buFont typeface="Aino Regular"/>
              <a:buChar char="+"/>
            </a:lvl1pPr>
          </a:lstStyle>
          <a:p>
            <a:r>
              <a:t>First level
Second Level
Third level
Fourh level</a:t>
            </a:r>
          </a:p>
        </p:txBody>
      </p:sp>
      <p:sp>
        <p:nvSpPr>
          <p:cNvPr id="277" name="Teksti kohatäide 3"/>
          <p:cNvSpPr>
            <a:spLocks noGrp="1"/>
          </p:cNvSpPr>
          <p:nvPr>
            <p:ph type="body" sz="quarter" idx="22" hasCustomPrompt="1"/>
          </p:nvPr>
        </p:nvSpPr>
        <p:spPr>
          <a:xfrm>
            <a:off x="6096001" y="3428999"/>
            <a:ext cx="4964113" cy="2808291"/>
          </a:xfrm>
          <a:prstGeom prst="rect">
            <a:avLst/>
          </a:prstGeom>
        </p:spPr>
        <p:txBody>
          <a:bodyPr lIns="0" tIns="0" rIns="0" bIns="0"/>
          <a:lstStyle>
            <a:lvl1pPr marL="209999" indent="-209999" defTabSz="269998">
              <a:lnSpc>
                <a:spcPct val="150000"/>
              </a:lnSpc>
              <a:spcBef>
                <a:spcPts val="400"/>
              </a:spcBef>
              <a:buClr>
                <a:srgbClr val="FFFFFF"/>
              </a:buClr>
              <a:buFont typeface="Aino Regular"/>
              <a:buChar char="+"/>
            </a:lvl1pPr>
          </a:lstStyle>
          <a:p>
            <a:r>
              <a:t>First level
Second Level
Third level
Fourh level</a:t>
            </a:r>
          </a:p>
        </p:txBody>
      </p:sp>
      <p:sp>
        <p:nvSpPr>
          <p:cNvPr id="278" name="Slide Number"/>
          <p:cNvSpPr txBox="1">
            <a:spLocks noGrp="1"/>
          </p:cNvSpPr>
          <p:nvPr>
            <p:ph type="sldNum" sz="quarter" idx="2"/>
          </p:nvPr>
        </p:nvSpPr>
        <p:spPr>
          <a:xfrm>
            <a:off x="8737600" y="6222366"/>
            <a:ext cx="314654" cy="26796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7367414"/>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3_Content_Blue_Image">
    <p:bg>
      <p:bgPr>
        <a:solidFill>
          <a:srgbClr val="000096"/>
        </a:solidFill>
        <a:effectLst/>
      </p:bgPr>
    </p:bg>
    <p:spTree>
      <p:nvGrpSpPr>
        <p:cNvPr id="1" name=""/>
        <p:cNvGrpSpPr/>
        <p:nvPr/>
      </p:nvGrpSpPr>
      <p:grpSpPr>
        <a:xfrm>
          <a:off x="0" y="0"/>
          <a:ext cx="0" cy="0"/>
          <a:chOff x="0" y="0"/>
          <a:chExt cx="0" cy="0"/>
        </a:xfrm>
      </p:grpSpPr>
      <p:sp>
        <p:nvSpPr>
          <p:cNvPr id="285" name="Pildi kohatäide 3"/>
          <p:cNvSpPr>
            <a:spLocks noGrp="1"/>
          </p:cNvSpPr>
          <p:nvPr>
            <p:ph type="pic" idx="21"/>
          </p:nvPr>
        </p:nvSpPr>
        <p:spPr>
          <a:xfrm>
            <a:off x="0" y="0"/>
            <a:ext cx="12192000" cy="6858000"/>
          </a:xfrm>
          <a:prstGeom prst="rect">
            <a:avLst/>
          </a:prstGeom>
        </p:spPr>
        <p:txBody>
          <a:bodyPr lIns="91439" tIns="45719" rIns="91439" bIns="45719">
            <a:noAutofit/>
          </a:bodyPr>
          <a:lstStyle/>
          <a:p>
            <a:endParaRPr/>
          </a:p>
        </p:txBody>
      </p:sp>
      <p:sp>
        <p:nvSpPr>
          <p:cNvPr id="286" name="Title Text"/>
          <p:cNvSpPr txBox="1">
            <a:spLocks noGrp="1"/>
          </p:cNvSpPr>
          <p:nvPr>
            <p:ph type="title"/>
          </p:nvPr>
        </p:nvSpPr>
        <p:spPr>
          <a:xfrm>
            <a:off x="623887" y="658801"/>
            <a:ext cx="9495474" cy="1617676"/>
          </a:xfrm>
          <a:prstGeom prst="rect">
            <a:avLst/>
          </a:prstGeom>
        </p:spPr>
        <p:txBody>
          <a:bodyPr lIns="0" tIns="0" rIns="0" bIns="0" anchor="t"/>
          <a:lstStyle/>
          <a:p>
            <a:r>
              <a:t>Title Text</a:t>
            </a:r>
          </a:p>
        </p:txBody>
      </p:sp>
      <p:sp>
        <p:nvSpPr>
          <p:cNvPr id="287" name="Body Level One…"/>
          <p:cNvSpPr txBox="1">
            <a:spLocks noGrp="1"/>
          </p:cNvSpPr>
          <p:nvPr>
            <p:ph type="body" idx="1" hasCustomPrompt="1"/>
          </p:nvPr>
        </p:nvSpPr>
        <p:spPr>
          <a:xfrm>
            <a:off x="623887" y="2276475"/>
            <a:ext cx="9495474" cy="3960813"/>
          </a:xfrm>
          <a:prstGeom prst="rect">
            <a:avLst/>
          </a:prstGeom>
        </p:spPr>
        <p:txBody>
          <a:bodyPr lIns="0" tIns="0" rIns="0" bIns="0" anchor="b"/>
          <a:lstStyle>
            <a:lvl1pPr marL="209999" indent="-209999">
              <a:buClr>
                <a:srgbClr val="FFFFFF"/>
              </a:buClr>
              <a:buFont typeface="Aino Regular"/>
              <a:buChar char="+"/>
            </a:lvl1pPr>
            <a:lvl2pPr marL="479998" indent="-209999">
              <a:buClr>
                <a:srgbClr val="FFFFFF"/>
              </a:buClr>
              <a:buFont typeface="Aino Regular"/>
              <a:buChar char="+"/>
            </a:lvl2pPr>
            <a:lvl3pPr marL="749998" indent="-209999">
              <a:buClr>
                <a:srgbClr val="FFFFFF"/>
              </a:buClr>
              <a:buFont typeface="Aino Regular"/>
              <a:buChar char="+"/>
            </a:lvl3pPr>
            <a:lvl4pPr marL="1109999" indent="-209999">
              <a:buClr>
                <a:srgbClr val="FFFFFF"/>
              </a:buClr>
              <a:buFont typeface="Aino Regular"/>
              <a:buChar char="+"/>
            </a:lvl4pPr>
            <a:lvl5pPr marL="1019998" indent="-209999">
              <a:buClr>
                <a:srgbClr val="FFFFFF"/>
              </a:buClr>
              <a:buFont typeface="Aino Regular"/>
              <a:buChar char="+"/>
            </a:lvl5pPr>
          </a:lstStyle>
          <a:p>
            <a:r>
              <a:t>First level</a:t>
            </a:r>
          </a:p>
          <a:p>
            <a:pPr lvl="1"/>
            <a:endParaRPr/>
          </a:p>
          <a:p>
            <a:pPr lvl="2"/>
            <a:endParaRPr/>
          </a:p>
          <a:p>
            <a:pPr lvl="3"/>
            <a:endParaRPr/>
          </a:p>
          <a:p>
            <a:pPr lvl="4"/>
            <a:endParaRPr/>
          </a:p>
        </p:txBody>
      </p:sp>
      <p:sp>
        <p:nvSpPr>
          <p:cNvPr id="288" name="Text Placeholder 7"/>
          <p:cNvSpPr>
            <a:spLocks noGrp="1"/>
          </p:cNvSpPr>
          <p:nvPr>
            <p:ph type="body" sz="quarter" idx="22" hasCustomPrompt="1"/>
          </p:nvPr>
        </p:nvSpPr>
        <p:spPr>
          <a:xfrm rot="16200000">
            <a:off x="10344149" y="4652962"/>
            <a:ext cx="2808291" cy="360364"/>
          </a:xfrm>
          <a:prstGeom prst="rect">
            <a:avLst/>
          </a:prstGeom>
        </p:spPr>
        <p:txBody>
          <a:bodyPr lIns="0" tIns="0" rIns="0" bIns="0" anchor="b"/>
          <a:lstStyle>
            <a:lvl1pPr marL="0" indent="0" defTabSz="269998">
              <a:lnSpc>
                <a:spcPct val="150000"/>
              </a:lnSpc>
              <a:spcBef>
                <a:spcPts val="400"/>
              </a:spcBef>
              <a:buSzTx/>
              <a:buFontTx/>
              <a:buNone/>
              <a:defRPr sz="800"/>
            </a:lvl1pPr>
          </a:lstStyle>
          <a:p>
            <a:r>
              <a:t>© Copyright</a:t>
            </a:r>
          </a:p>
        </p:txBody>
      </p:sp>
      <p:sp>
        <p:nvSpPr>
          <p:cNvPr id="289" name="Slide Number"/>
          <p:cNvSpPr txBox="1">
            <a:spLocks noGrp="1"/>
          </p:cNvSpPr>
          <p:nvPr>
            <p:ph type="sldNum" sz="quarter" idx="2"/>
          </p:nvPr>
        </p:nvSpPr>
        <p:spPr>
          <a:xfrm>
            <a:off x="8737600" y="6222366"/>
            <a:ext cx="314654" cy="26796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08079763"/>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Section_Header_Centre_Blue">
    <p:bg>
      <p:bgPr>
        <a:solidFill>
          <a:srgbClr val="000096"/>
        </a:solidFill>
        <a:effectLst/>
      </p:bgPr>
    </p:bg>
    <p:spTree>
      <p:nvGrpSpPr>
        <p:cNvPr id="1" name=""/>
        <p:cNvGrpSpPr/>
        <p:nvPr/>
      </p:nvGrpSpPr>
      <p:grpSpPr>
        <a:xfrm>
          <a:off x="0" y="0"/>
          <a:ext cx="0" cy="0"/>
          <a:chOff x="0" y="0"/>
          <a:chExt cx="0" cy="0"/>
        </a:xfrm>
      </p:grpSpPr>
      <p:sp>
        <p:nvSpPr>
          <p:cNvPr id="296" name="Click to edit"/>
          <p:cNvSpPr txBox="1">
            <a:spLocks noGrp="1"/>
          </p:cNvSpPr>
          <p:nvPr>
            <p:ph type="title" hasCustomPrompt="1"/>
          </p:nvPr>
        </p:nvSpPr>
        <p:spPr>
          <a:xfrm>
            <a:off x="623887" y="658800"/>
            <a:ext cx="10944226" cy="5578489"/>
          </a:xfrm>
          <a:prstGeom prst="rect">
            <a:avLst/>
          </a:prstGeom>
        </p:spPr>
        <p:txBody>
          <a:bodyPr lIns="0" tIns="0" rIns="0" bIns="0"/>
          <a:lstStyle/>
          <a:p>
            <a:r>
              <a:t>Click to edit</a:t>
            </a:r>
          </a:p>
        </p:txBody>
      </p:sp>
      <p:sp>
        <p:nvSpPr>
          <p:cNvPr id="297" name="Slide Number"/>
          <p:cNvSpPr txBox="1">
            <a:spLocks noGrp="1"/>
          </p:cNvSpPr>
          <p:nvPr>
            <p:ph type="sldNum" sz="quarter" idx="2"/>
          </p:nvPr>
        </p:nvSpPr>
        <p:spPr>
          <a:xfrm>
            <a:off x="8737600" y="6222366"/>
            <a:ext cx="314654" cy="26796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1372330"/>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1_Section_Header_Image">
    <p:bg>
      <p:bgPr>
        <a:solidFill>
          <a:srgbClr val="E6E7E8"/>
        </a:solidFill>
        <a:effectLst/>
      </p:bgPr>
    </p:bg>
    <p:spTree>
      <p:nvGrpSpPr>
        <p:cNvPr id="1" name=""/>
        <p:cNvGrpSpPr/>
        <p:nvPr/>
      </p:nvGrpSpPr>
      <p:grpSpPr>
        <a:xfrm>
          <a:off x="0" y="0"/>
          <a:ext cx="0" cy="0"/>
          <a:chOff x="0" y="0"/>
          <a:chExt cx="0" cy="0"/>
        </a:xfrm>
      </p:grpSpPr>
      <p:sp>
        <p:nvSpPr>
          <p:cNvPr id="304" name="Picture Placeholder 3"/>
          <p:cNvSpPr>
            <a:spLocks noGrp="1"/>
          </p:cNvSpPr>
          <p:nvPr>
            <p:ph type="pic" idx="21"/>
          </p:nvPr>
        </p:nvSpPr>
        <p:spPr>
          <a:xfrm>
            <a:off x="0" y="0"/>
            <a:ext cx="12192000" cy="6858000"/>
          </a:xfrm>
          <a:prstGeom prst="rect">
            <a:avLst/>
          </a:prstGeom>
        </p:spPr>
        <p:txBody>
          <a:bodyPr lIns="91439" tIns="45719" rIns="91439" bIns="45719">
            <a:noAutofit/>
          </a:bodyPr>
          <a:lstStyle/>
          <a:p>
            <a:endParaRPr/>
          </a:p>
        </p:txBody>
      </p:sp>
      <p:sp>
        <p:nvSpPr>
          <p:cNvPr id="305" name="Title Text"/>
          <p:cNvSpPr txBox="1">
            <a:spLocks noGrp="1"/>
          </p:cNvSpPr>
          <p:nvPr>
            <p:ph type="title"/>
          </p:nvPr>
        </p:nvSpPr>
        <p:spPr>
          <a:xfrm>
            <a:off x="623887" y="658801"/>
            <a:ext cx="7559676" cy="1617676"/>
          </a:xfrm>
          <a:prstGeom prst="rect">
            <a:avLst/>
          </a:prstGeom>
        </p:spPr>
        <p:txBody>
          <a:bodyPr lIns="0" tIns="0" rIns="0" bIns="0" anchor="t"/>
          <a:lstStyle/>
          <a:p>
            <a:r>
              <a:t>Title Text</a:t>
            </a:r>
          </a:p>
        </p:txBody>
      </p:sp>
      <p:sp>
        <p:nvSpPr>
          <p:cNvPr id="306" name="Body Level One…"/>
          <p:cNvSpPr txBox="1">
            <a:spLocks noGrp="1"/>
          </p:cNvSpPr>
          <p:nvPr>
            <p:ph type="body" sz="quarter" idx="1" hasCustomPrompt="1"/>
          </p:nvPr>
        </p:nvSpPr>
        <p:spPr>
          <a:xfrm>
            <a:off x="11568113" y="3429000"/>
            <a:ext cx="360364" cy="2808290"/>
          </a:xfrm>
          <a:prstGeom prst="rect">
            <a:avLst/>
          </a:prstGeom>
        </p:spPr>
        <p:txBody>
          <a:bodyPr lIns="0" tIns="0" rIns="0" bIns="0" anchor="b"/>
          <a:lstStyle>
            <a:lvl1pPr marL="0" indent="0" defTabSz="269998">
              <a:lnSpc>
                <a:spcPct val="150000"/>
              </a:lnSpc>
              <a:spcBef>
                <a:spcPts val="400"/>
              </a:spcBef>
              <a:buSzTx/>
              <a:buFontTx/>
              <a:buNone/>
              <a:defRPr>
                <a:solidFill>
                  <a:srgbClr val="3B6149"/>
                </a:solidFill>
              </a:defRPr>
            </a:lvl1pPr>
            <a:lvl2pPr marL="0" indent="0" defTabSz="269998">
              <a:lnSpc>
                <a:spcPct val="150000"/>
              </a:lnSpc>
              <a:spcBef>
                <a:spcPts val="400"/>
              </a:spcBef>
              <a:buSzTx/>
              <a:buFontTx/>
              <a:buNone/>
              <a:defRPr>
                <a:solidFill>
                  <a:srgbClr val="3B6149"/>
                </a:solidFill>
              </a:defRPr>
            </a:lvl2pPr>
            <a:lvl3pPr marL="0" indent="0" defTabSz="269998">
              <a:lnSpc>
                <a:spcPct val="150000"/>
              </a:lnSpc>
              <a:spcBef>
                <a:spcPts val="400"/>
              </a:spcBef>
              <a:buSzTx/>
              <a:buFontTx/>
              <a:buNone/>
              <a:defRPr>
                <a:solidFill>
                  <a:srgbClr val="3B6149"/>
                </a:solidFill>
              </a:defRPr>
            </a:lvl3pPr>
            <a:lvl4pPr marL="0" indent="0" defTabSz="269998">
              <a:lnSpc>
                <a:spcPct val="150000"/>
              </a:lnSpc>
              <a:spcBef>
                <a:spcPts val="400"/>
              </a:spcBef>
              <a:buSzTx/>
              <a:buFontTx/>
              <a:buNone/>
              <a:defRPr>
                <a:solidFill>
                  <a:srgbClr val="3B6149"/>
                </a:solidFill>
              </a:defRPr>
            </a:lvl4pPr>
            <a:lvl5pPr marL="0" indent="0" defTabSz="269998">
              <a:lnSpc>
                <a:spcPct val="150000"/>
              </a:lnSpc>
              <a:spcBef>
                <a:spcPts val="400"/>
              </a:spcBef>
              <a:buSzTx/>
              <a:buFontTx/>
              <a:buNone/>
              <a:defRPr>
                <a:solidFill>
                  <a:srgbClr val="3B6149"/>
                </a:solidFill>
              </a:defRPr>
            </a:lvl5pPr>
          </a:lstStyle>
          <a:p>
            <a:r>
              <a:t>© Copyright</a:t>
            </a:r>
          </a:p>
          <a:p>
            <a:pPr lvl="1"/>
            <a:endParaRPr/>
          </a:p>
          <a:p>
            <a:pPr lvl="2"/>
            <a:endParaRPr/>
          </a:p>
          <a:p>
            <a:pPr lvl="3"/>
            <a:endParaRPr/>
          </a:p>
          <a:p>
            <a:pPr lvl="4"/>
            <a:endParaRPr/>
          </a:p>
        </p:txBody>
      </p:sp>
      <p:sp>
        <p:nvSpPr>
          <p:cNvPr id="307" name="Freeform 5"/>
          <p:cNvSpPr/>
          <p:nvPr/>
        </p:nvSpPr>
        <p:spPr>
          <a:xfrm>
            <a:off x="10446542" y="229462"/>
            <a:ext cx="1427959" cy="441246"/>
          </a:xfrm>
          <a:custGeom>
            <a:avLst/>
            <a:gdLst/>
            <a:ahLst/>
            <a:cxnLst>
              <a:cxn ang="0">
                <a:pos x="wd2" y="hd2"/>
              </a:cxn>
              <a:cxn ang="5400000">
                <a:pos x="wd2" y="hd2"/>
              </a:cxn>
              <a:cxn ang="10800000">
                <a:pos x="wd2" y="hd2"/>
              </a:cxn>
              <a:cxn ang="16200000">
                <a:pos x="wd2" y="hd2"/>
              </a:cxn>
            </a:cxnLst>
            <a:rect l="0" t="0" r="r" b="b"/>
            <a:pathLst>
              <a:path w="21600" h="21600" extrusionOk="0">
                <a:moveTo>
                  <a:pt x="18852" y="17666"/>
                </a:moveTo>
                <a:cubicBezTo>
                  <a:pt x="18747" y="17666"/>
                  <a:pt x="18747" y="17666"/>
                  <a:pt x="18747" y="17666"/>
                </a:cubicBezTo>
                <a:cubicBezTo>
                  <a:pt x="18747" y="18422"/>
                  <a:pt x="18747" y="18422"/>
                  <a:pt x="18747" y="18422"/>
                </a:cubicBezTo>
                <a:cubicBezTo>
                  <a:pt x="18641" y="18422"/>
                  <a:pt x="18641" y="18422"/>
                  <a:pt x="18641" y="18422"/>
                </a:cubicBezTo>
                <a:cubicBezTo>
                  <a:pt x="18641" y="18687"/>
                  <a:pt x="18641" y="18687"/>
                  <a:pt x="18641" y="18687"/>
                </a:cubicBezTo>
                <a:cubicBezTo>
                  <a:pt x="18747" y="18687"/>
                  <a:pt x="18747" y="18687"/>
                  <a:pt x="18747" y="18687"/>
                </a:cubicBezTo>
                <a:cubicBezTo>
                  <a:pt x="18747" y="20011"/>
                  <a:pt x="18747" y="20011"/>
                  <a:pt x="18747" y="20011"/>
                </a:cubicBezTo>
                <a:cubicBezTo>
                  <a:pt x="18747" y="20503"/>
                  <a:pt x="18805" y="20654"/>
                  <a:pt x="18922" y="20654"/>
                </a:cubicBezTo>
                <a:cubicBezTo>
                  <a:pt x="19004" y="20654"/>
                  <a:pt x="19004" y="20654"/>
                  <a:pt x="19004" y="20654"/>
                </a:cubicBezTo>
                <a:cubicBezTo>
                  <a:pt x="19004" y="20389"/>
                  <a:pt x="19004" y="20389"/>
                  <a:pt x="19004" y="20389"/>
                </a:cubicBezTo>
                <a:cubicBezTo>
                  <a:pt x="18934" y="20389"/>
                  <a:pt x="18934" y="20389"/>
                  <a:pt x="18934" y="20389"/>
                </a:cubicBezTo>
                <a:cubicBezTo>
                  <a:pt x="18887" y="20389"/>
                  <a:pt x="18852" y="20314"/>
                  <a:pt x="18852" y="20049"/>
                </a:cubicBezTo>
                <a:cubicBezTo>
                  <a:pt x="18852" y="18687"/>
                  <a:pt x="18852" y="18687"/>
                  <a:pt x="18852" y="18687"/>
                </a:cubicBezTo>
                <a:cubicBezTo>
                  <a:pt x="19015" y="18687"/>
                  <a:pt x="19015" y="18687"/>
                  <a:pt x="19015" y="18687"/>
                </a:cubicBezTo>
                <a:cubicBezTo>
                  <a:pt x="19015" y="18422"/>
                  <a:pt x="19015" y="18422"/>
                  <a:pt x="19015" y="18422"/>
                </a:cubicBezTo>
                <a:cubicBezTo>
                  <a:pt x="18852" y="18422"/>
                  <a:pt x="18852" y="18422"/>
                  <a:pt x="18852" y="18422"/>
                </a:cubicBezTo>
                <a:lnTo>
                  <a:pt x="18852" y="17666"/>
                </a:lnTo>
                <a:close/>
                <a:moveTo>
                  <a:pt x="4456" y="9041"/>
                </a:moveTo>
                <a:cubicBezTo>
                  <a:pt x="4432" y="8965"/>
                  <a:pt x="4374" y="8965"/>
                  <a:pt x="4350" y="9041"/>
                </a:cubicBezTo>
                <a:cubicBezTo>
                  <a:pt x="4035" y="10062"/>
                  <a:pt x="4035" y="10062"/>
                  <a:pt x="4035" y="10062"/>
                </a:cubicBezTo>
                <a:cubicBezTo>
                  <a:pt x="4023" y="10100"/>
                  <a:pt x="4011" y="10176"/>
                  <a:pt x="4011" y="10214"/>
                </a:cubicBezTo>
                <a:cubicBezTo>
                  <a:pt x="4011" y="10289"/>
                  <a:pt x="4023" y="10365"/>
                  <a:pt x="4035" y="10403"/>
                </a:cubicBezTo>
                <a:cubicBezTo>
                  <a:pt x="4350" y="11424"/>
                  <a:pt x="4350" y="11424"/>
                  <a:pt x="4350" y="11424"/>
                </a:cubicBezTo>
                <a:cubicBezTo>
                  <a:pt x="4362" y="11462"/>
                  <a:pt x="4385" y="11500"/>
                  <a:pt x="4397" y="11500"/>
                </a:cubicBezTo>
                <a:cubicBezTo>
                  <a:pt x="4421" y="11500"/>
                  <a:pt x="4444" y="11462"/>
                  <a:pt x="4456" y="11424"/>
                </a:cubicBezTo>
                <a:cubicBezTo>
                  <a:pt x="4771" y="10403"/>
                  <a:pt x="4771" y="10403"/>
                  <a:pt x="4771" y="10403"/>
                </a:cubicBezTo>
                <a:cubicBezTo>
                  <a:pt x="4783" y="10365"/>
                  <a:pt x="4795" y="10289"/>
                  <a:pt x="4795" y="10214"/>
                </a:cubicBezTo>
                <a:cubicBezTo>
                  <a:pt x="4795" y="10176"/>
                  <a:pt x="4783" y="10100"/>
                  <a:pt x="4771" y="10062"/>
                </a:cubicBezTo>
                <a:lnTo>
                  <a:pt x="4456" y="9041"/>
                </a:lnTo>
                <a:close/>
                <a:moveTo>
                  <a:pt x="5976" y="10214"/>
                </a:moveTo>
                <a:cubicBezTo>
                  <a:pt x="5976" y="10289"/>
                  <a:pt x="5988" y="10365"/>
                  <a:pt x="5999" y="10403"/>
                </a:cubicBezTo>
                <a:cubicBezTo>
                  <a:pt x="6315" y="11424"/>
                  <a:pt x="6315" y="11424"/>
                  <a:pt x="6315" y="11424"/>
                </a:cubicBezTo>
                <a:cubicBezTo>
                  <a:pt x="6327" y="11462"/>
                  <a:pt x="6350" y="11500"/>
                  <a:pt x="6374" y="11500"/>
                </a:cubicBezTo>
                <a:cubicBezTo>
                  <a:pt x="6385" y="11500"/>
                  <a:pt x="6409" y="11462"/>
                  <a:pt x="6420" y="11424"/>
                </a:cubicBezTo>
                <a:cubicBezTo>
                  <a:pt x="6736" y="10403"/>
                  <a:pt x="6736" y="10403"/>
                  <a:pt x="6736" y="10403"/>
                </a:cubicBezTo>
                <a:cubicBezTo>
                  <a:pt x="6771" y="10327"/>
                  <a:pt x="6771" y="10138"/>
                  <a:pt x="6736" y="10062"/>
                </a:cubicBezTo>
                <a:cubicBezTo>
                  <a:pt x="6420" y="9041"/>
                  <a:pt x="6420" y="9041"/>
                  <a:pt x="6420" y="9041"/>
                </a:cubicBezTo>
                <a:cubicBezTo>
                  <a:pt x="6409" y="9003"/>
                  <a:pt x="6385" y="8965"/>
                  <a:pt x="6374" y="8965"/>
                </a:cubicBezTo>
                <a:cubicBezTo>
                  <a:pt x="6350" y="8965"/>
                  <a:pt x="6327" y="9003"/>
                  <a:pt x="6315" y="9041"/>
                </a:cubicBezTo>
                <a:cubicBezTo>
                  <a:pt x="5999" y="10062"/>
                  <a:pt x="5999" y="10062"/>
                  <a:pt x="5999" y="10062"/>
                </a:cubicBezTo>
                <a:cubicBezTo>
                  <a:pt x="5988" y="10100"/>
                  <a:pt x="5976" y="10176"/>
                  <a:pt x="5976" y="10214"/>
                </a:cubicBezTo>
                <a:close/>
                <a:moveTo>
                  <a:pt x="20758" y="20654"/>
                </a:moveTo>
                <a:cubicBezTo>
                  <a:pt x="20863" y="20654"/>
                  <a:pt x="20863" y="20654"/>
                  <a:pt x="20863" y="20654"/>
                </a:cubicBezTo>
                <a:cubicBezTo>
                  <a:pt x="20863" y="18422"/>
                  <a:pt x="20863" y="18422"/>
                  <a:pt x="20863" y="18422"/>
                </a:cubicBezTo>
                <a:cubicBezTo>
                  <a:pt x="20758" y="18422"/>
                  <a:pt x="20758" y="18422"/>
                  <a:pt x="20758" y="18422"/>
                </a:cubicBezTo>
                <a:lnTo>
                  <a:pt x="20758" y="20654"/>
                </a:lnTo>
                <a:close/>
                <a:moveTo>
                  <a:pt x="5438" y="12219"/>
                </a:moveTo>
                <a:cubicBezTo>
                  <a:pt x="5415" y="12105"/>
                  <a:pt x="5356" y="12105"/>
                  <a:pt x="5333" y="12219"/>
                </a:cubicBezTo>
                <a:cubicBezTo>
                  <a:pt x="5017" y="13202"/>
                  <a:pt x="5017" y="13202"/>
                  <a:pt x="5017" y="13202"/>
                </a:cubicBezTo>
                <a:cubicBezTo>
                  <a:pt x="5005" y="13278"/>
                  <a:pt x="4994" y="13316"/>
                  <a:pt x="4994" y="13391"/>
                </a:cubicBezTo>
                <a:cubicBezTo>
                  <a:pt x="4994" y="13467"/>
                  <a:pt x="5005" y="13543"/>
                  <a:pt x="5017" y="13580"/>
                </a:cubicBezTo>
                <a:cubicBezTo>
                  <a:pt x="5333" y="14564"/>
                  <a:pt x="5333" y="14564"/>
                  <a:pt x="5333" y="14564"/>
                </a:cubicBezTo>
                <a:cubicBezTo>
                  <a:pt x="5344" y="14640"/>
                  <a:pt x="5368" y="14640"/>
                  <a:pt x="5380" y="14640"/>
                </a:cubicBezTo>
                <a:cubicBezTo>
                  <a:pt x="5403" y="14640"/>
                  <a:pt x="5426" y="14640"/>
                  <a:pt x="5438" y="14564"/>
                </a:cubicBezTo>
                <a:cubicBezTo>
                  <a:pt x="5754" y="13580"/>
                  <a:pt x="5754" y="13580"/>
                  <a:pt x="5754" y="13580"/>
                </a:cubicBezTo>
                <a:cubicBezTo>
                  <a:pt x="5777" y="13467"/>
                  <a:pt x="5777" y="13316"/>
                  <a:pt x="5754" y="13202"/>
                </a:cubicBezTo>
                <a:lnTo>
                  <a:pt x="5438" y="12219"/>
                </a:lnTo>
                <a:close/>
                <a:moveTo>
                  <a:pt x="19448" y="18385"/>
                </a:moveTo>
                <a:cubicBezTo>
                  <a:pt x="19238" y="18385"/>
                  <a:pt x="19097" y="18839"/>
                  <a:pt x="19097" y="19557"/>
                </a:cubicBezTo>
                <a:cubicBezTo>
                  <a:pt x="19097" y="20238"/>
                  <a:pt x="19238" y="20730"/>
                  <a:pt x="19448" y="20730"/>
                </a:cubicBezTo>
                <a:cubicBezTo>
                  <a:pt x="19659" y="20730"/>
                  <a:pt x="19799" y="20238"/>
                  <a:pt x="19799" y="19519"/>
                </a:cubicBezTo>
                <a:cubicBezTo>
                  <a:pt x="19799" y="18839"/>
                  <a:pt x="19659" y="18385"/>
                  <a:pt x="19448" y="18385"/>
                </a:cubicBezTo>
                <a:close/>
                <a:moveTo>
                  <a:pt x="19448" y="20427"/>
                </a:moveTo>
                <a:cubicBezTo>
                  <a:pt x="19320" y="20427"/>
                  <a:pt x="19214" y="20087"/>
                  <a:pt x="19214" y="19557"/>
                </a:cubicBezTo>
                <a:cubicBezTo>
                  <a:pt x="19214" y="18952"/>
                  <a:pt x="19320" y="18649"/>
                  <a:pt x="19448" y="18649"/>
                </a:cubicBezTo>
                <a:cubicBezTo>
                  <a:pt x="19589" y="18649"/>
                  <a:pt x="19682" y="18952"/>
                  <a:pt x="19682" y="19557"/>
                </a:cubicBezTo>
                <a:cubicBezTo>
                  <a:pt x="19682" y="20087"/>
                  <a:pt x="19589" y="20427"/>
                  <a:pt x="19448" y="20427"/>
                </a:cubicBezTo>
                <a:close/>
                <a:moveTo>
                  <a:pt x="17203" y="20654"/>
                </a:moveTo>
                <a:cubicBezTo>
                  <a:pt x="17881" y="20654"/>
                  <a:pt x="17881" y="20654"/>
                  <a:pt x="17881" y="20654"/>
                </a:cubicBezTo>
                <a:cubicBezTo>
                  <a:pt x="17881" y="20314"/>
                  <a:pt x="17881" y="20314"/>
                  <a:pt x="17881" y="20314"/>
                </a:cubicBezTo>
                <a:cubicBezTo>
                  <a:pt x="17320" y="20314"/>
                  <a:pt x="17320" y="20314"/>
                  <a:pt x="17320" y="20314"/>
                </a:cubicBezTo>
                <a:cubicBezTo>
                  <a:pt x="17320" y="19179"/>
                  <a:pt x="17320" y="19179"/>
                  <a:pt x="17320" y="19179"/>
                </a:cubicBezTo>
                <a:cubicBezTo>
                  <a:pt x="17834" y="19179"/>
                  <a:pt x="17834" y="19179"/>
                  <a:pt x="17834" y="19179"/>
                </a:cubicBezTo>
                <a:cubicBezTo>
                  <a:pt x="17834" y="18876"/>
                  <a:pt x="17834" y="18876"/>
                  <a:pt x="17834" y="18876"/>
                </a:cubicBezTo>
                <a:cubicBezTo>
                  <a:pt x="17320" y="18876"/>
                  <a:pt x="17320" y="18876"/>
                  <a:pt x="17320" y="18876"/>
                </a:cubicBezTo>
                <a:cubicBezTo>
                  <a:pt x="17320" y="17817"/>
                  <a:pt x="17320" y="17817"/>
                  <a:pt x="17320" y="17817"/>
                </a:cubicBezTo>
                <a:cubicBezTo>
                  <a:pt x="17881" y="17817"/>
                  <a:pt x="17881" y="17817"/>
                  <a:pt x="17881" y="17817"/>
                </a:cubicBezTo>
                <a:cubicBezTo>
                  <a:pt x="17881" y="17477"/>
                  <a:pt x="17881" y="17477"/>
                  <a:pt x="17881" y="17477"/>
                </a:cubicBezTo>
                <a:cubicBezTo>
                  <a:pt x="17203" y="17477"/>
                  <a:pt x="17203" y="17477"/>
                  <a:pt x="17203" y="17477"/>
                </a:cubicBezTo>
                <a:lnTo>
                  <a:pt x="17203" y="20654"/>
                </a:lnTo>
                <a:close/>
                <a:moveTo>
                  <a:pt x="1228" y="10403"/>
                </a:moveTo>
                <a:cubicBezTo>
                  <a:pt x="1111" y="10025"/>
                  <a:pt x="924" y="10025"/>
                  <a:pt x="807" y="10403"/>
                </a:cubicBezTo>
                <a:cubicBezTo>
                  <a:pt x="94" y="12748"/>
                  <a:pt x="94" y="12748"/>
                  <a:pt x="94" y="12748"/>
                </a:cubicBezTo>
                <a:cubicBezTo>
                  <a:pt x="35" y="12937"/>
                  <a:pt x="0" y="13164"/>
                  <a:pt x="0" y="13429"/>
                </a:cubicBezTo>
                <a:cubicBezTo>
                  <a:pt x="0" y="13656"/>
                  <a:pt x="35" y="13921"/>
                  <a:pt x="94" y="14072"/>
                </a:cubicBezTo>
                <a:cubicBezTo>
                  <a:pt x="608" y="15737"/>
                  <a:pt x="608" y="15737"/>
                  <a:pt x="608" y="15737"/>
                </a:cubicBezTo>
                <a:cubicBezTo>
                  <a:pt x="398" y="16380"/>
                  <a:pt x="398" y="16380"/>
                  <a:pt x="398" y="16380"/>
                </a:cubicBezTo>
                <a:cubicBezTo>
                  <a:pt x="292" y="16758"/>
                  <a:pt x="292" y="17363"/>
                  <a:pt x="398" y="17742"/>
                </a:cubicBezTo>
                <a:cubicBezTo>
                  <a:pt x="456" y="17931"/>
                  <a:pt x="538" y="18006"/>
                  <a:pt x="608" y="18006"/>
                </a:cubicBezTo>
                <a:cubicBezTo>
                  <a:pt x="690" y="18006"/>
                  <a:pt x="760" y="17931"/>
                  <a:pt x="819" y="17742"/>
                </a:cubicBezTo>
                <a:cubicBezTo>
                  <a:pt x="1228" y="16418"/>
                  <a:pt x="1228" y="16418"/>
                  <a:pt x="1228" y="16418"/>
                </a:cubicBezTo>
                <a:cubicBezTo>
                  <a:pt x="1228" y="16418"/>
                  <a:pt x="1228" y="16418"/>
                  <a:pt x="1228" y="16418"/>
                </a:cubicBezTo>
                <a:cubicBezTo>
                  <a:pt x="1941" y="14072"/>
                  <a:pt x="1941" y="14072"/>
                  <a:pt x="1941" y="14072"/>
                </a:cubicBezTo>
                <a:cubicBezTo>
                  <a:pt x="2000" y="13921"/>
                  <a:pt x="2035" y="13656"/>
                  <a:pt x="2035" y="13429"/>
                </a:cubicBezTo>
                <a:cubicBezTo>
                  <a:pt x="2035" y="13164"/>
                  <a:pt x="2000" y="12937"/>
                  <a:pt x="1941" y="12748"/>
                </a:cubicBezTo>
                <a:lnTo>
                  <a:pt x="1228" y="10403"/>
                </a:lnTo>
                <a:close/>
                <a:moveTo>
                  <a:pt x="1380" y="13580"/>
                </a:moveTo>
                <a:cubicBezTo>
                  <a:pt x="1076" y="14564"/>
                  <a:pt x="1076" y="14564"/>
                  <a:pt x="1076" y="14564"/>
                </a:cubicBezTo>
                <a:cubicBezTo>
                  <a:pt x="1064" y="14602"/>
                  <a:pt x="1041" y="14640"/>
                  <a:pt x="1017" y="14640"/>
                </a:cubicBezTo>
                <a:cubicBezTo>
                  <a:pt x="994" y="14640"/>
                  <a:pt x="982" y="14602"/>
                  <a:pt x="959" y="14564"/>
                </a:cubicBezTo>
                <a:cubicBezTo>
                  <a:pt x="655" y="13580"/>
                  <a:pt x="655" y="13580"/>
                  <a:pt x="655" y="13580"/>
                </a:cubicBezTo>
                <a:cubicBezTo>
                  <a:pt x="643" y="13505"/>
                  <a:pt x="632" y="13467"/>
                  <a:pt x="632" y="13391"/>
                </a:cubicBezTo>
                <a:cubicBezTo>
                  <a:pt x="632" y="13316"/>
                  <a:pt x="643" y="13240"/>
                  <a:pt x="655" y="13202"/>
                </a:cubicBezTo>
                <a:cubicBezTo>
                  <a:pt x="959" y="12181"/>
                  <a:pt x="959" y="12181"/>
                  <a:pt x="959" y="12181"/>
                </a:cubicBezTo>
                <a:cubicBezTo>
                  <a:pt x="994" y="12105"/>
                  <a:pt x="1041" y="12105"/>
                  <a:pt x="1076" y="12181"/>
                </a:cubicBezTo>
                <a:cubicBezTo>
                  <a:pt x="1380" y="13202"/>
                  <a:pt x="1380" y="13202"/>
                  <a:pt x="1380" y="13202"/>
                </a:cubicBezTo>
                <a:cubicBezTo>
                  <a:pt x="1415" y="13316"/>
                  <a:pt x="1415" y="13467"/>
                  <a:pt x="1380" y="13580"/>
                </a:cubicBezTo>
                <a:close/>
                <a:moveTo>
                  <a:pt x="807" y="8776"/>
                </a:moveTo>
                <a:cubicBezTo>
                  <a:pt x="865" y="8965"/>
                  <a:pt x="947" y="9041"/>
                  <a:pt x="1017" y="9041"/>
                </a:cubicBezTo>
                <a:cubicBezTo>
                  <a:pt x="1099" y="9041"/>
                  <a:pt x="1169" y="8965"/>
                  <a:pt x="1228" y="8776"/>
                </a:cubicBezTo>
                <a:cubicBezTo>
                  <a:pt x="1567" y="7641"/>
                  <a:pt x="1567" y="7641"/>
                  <a:pt x="1567" y="7641"/>
                </a:cubicBezTo>
                <a:cubicBezTo>
                  <a:pt x="1626" y="7490"/>
                  <a:pt x="1661" y="7225"/>
                  <a:pt x="1661" y="6960"/>
                </a:cubicBezTo>
                <a:cubicBezTo>
                  <a:pt x="1661" y="6733"/>
                  <a:pt x="1626" y="6469"/>
                  <a:pt x="1567" y="6317"/>
                </a:cubicBezTo>
                <a:cubicBezTo>
                  <a:pt x="1228" y="5182"/>
                  <a:pt x="1228" y="5182"/>
                  <a:pt x="1228" y="5182"/>
                </a:cubicBezTo>
                <a:cubicBezTo>
                  <a:pt x="1169" y="5031"/>
                  <a:pt x="1099" y="4918"/>
                  <a:pt x="1017" y="4918"/>
                </a:cubicBezTo>
                <a:cubicBezTo>
                  <a:pt x="936" y="4918"/>
                  <a:pt x="865" y="5031"/>
                  <a:pt x="807" y="5182"/>
                </a:cubicBezTo>
                <a:cubicBezTo>
                  <a:pt x="468" y="6317"/>
                  <a:pt x="468" y="6317"/>
                  <a:pt x="468" y="6317"/>
                </a:cubicBezTo>
                <a:cubicBezTo>
                  <a:pt x="409" y="6469"/>
                  <a:pt x="386" y="6733"/>
                  <a:pt x="386" y="6960"/>
                </a:cubicBezTo>
                <a:cubicBezTo>
                  <a:pt x="386" y="7225"/>
                  <a:pt x="409" y="7490"/>
                  <a:pt x="468" y="7641"/>
                </a:cubicBezTo>
                <a:lnTo>
                  <a:pt x="807" y="8776"/>
                </a:lnTo>
                <a:close/>
                <a:moveTo>
                  <a:pt x="21600" y="10630"/>
                </a:moveTo>
                <a:cubicBezTo>
                  <a:pt x="21600" y="7566"/>
                  <a:pt x="20711" y="7036"/>
                  <a:pt x="19986" y="6431"/>
                </a:cubicBezTo>
                <a:cubicBezTo>
                  <a:pt x="19401" y="5977"/>
                  <a:pt x="18828" y="5561"/>
                  <a:pt x="18828" y="3896"/>
                </a:cubicBezTo>
                <a:cubicBezTo>
                  <a:pt x="18828" y="2610"/>
                  <a:pt x="19226" y="1475"/>
                  <a:pt x="19881" y="1475"/>
                </a:cubicBezTo>
                <a:cubicBezTo>
                  <a:pt x="20512" y="1475"/>
                  <a:pt x="21004" y="2156"/>
                  <a:pt x="21308" y="3064"/>
                </a:cubicBezTo>
                <a:cubicBezTo>
                  <a:pt x="21436" y="3064"/>
                  <a:pt x="21436" y="3064"/>
                  <a:pt x="21436" y="3064"/>
                </a:cubicBezTo>
                <a:cubicBezTo>
                  <a:pt x="21436" y="1551"/>
                  <a:pt x="21436" y="1551"/>
                  <a:pt x="21436" y="1551"/>
                </a:cubicBezTo>
                <a:cubicBezTo>
                  <a:pt x="21191" y="794"/>
                  <a:pt x="20629" y="0"/>
                  <a:pt x="19998" y="0"/>
                </a:cubicBezTo>
                <a:cubicBezTo>
                  <a:pt x="18934" y="0"/>
                  <a:pt x="18302" y="1740"/>
                  <a:pt x="18302" y="3934"/>
                </a:cubicBezTo>
                <a:cubicBezTo>
                  <a:pt x="18302" y="6923"/>
                  <a:pt x="19191" y="7414"/>
                  <a:pt x="19916" y="7982"/>
                </a:cubicBezTo>
                <a:cubicBezTo>
                  <a:pt x="20512" y="8436"/>
                  <a:pt x="21085" y="8927"/>
                  <a:pt x="21085" y="10592"/>
                </a:cubicBezTo>
                <a:cubicBezTo>
                  <a:pt x="21085" y="11613"/>
                  <a:pt x="20723" y="12899"/>
                  <a:pt x="20021" y="12899"/>
                </a:cubicBezTo>
                <a:cubicBezTo>
                  <a:pt x="19472" y="12899"/>
                  <a:pt x="18782" y="11916"/>
                  <a:pt x="18384" y="10554"/>
                </a:cubicBezTo>
                <a:cubicBezTo>
                  <a:pt x="18255" y="10554"/>
                  <a:pt x="18255" y="10554"/>
                  <a:pt x="18255" y="10554"/>
                </a:cubicBezTo>
                <a:cubicBezTo>
                  <a:pt x="18255" y="12521"/>
                  <a:pt x="18255" y="12521"/>
                  <a:pt x="18255" y="12521"/>
                </a:cubicBezTo>
                <a:cubicBezTo>
                  <a:pt x="18782" y="13807"/>
                  <a:pt x="19320" y="14375"/>
                  <a:pt x="20021" y="14375"/>
                </a:cubicBezTo>
                <a:cubicBezTo>
                  <a:pt x="21015" y="14375"/>
                  <a:pt x="21600" y="12635"/>
                  <a:pt x="21600" y="10630"/>
                </a:cubicBezTo>
                <a:close/>
                <a:moveTo>
                  <a:pt x="21296" y="18385"/>
                </a:moveTo>
                <a:cubicBezTo>
                  <a:pt x="21191" y="18385"/>
                  <a:pt x="21109" y="18498"/>
                  <a:pt x="21050" y="18649"/>
                </a:cubicBezTo>
                <a:cubicBezTo>
                  <a:pt x="21050" y="18990"/>
                  <a:pt x="21050" y="18990"/>
                  <a:pt x="21050" y="18990"/>
                </a:cubicBezTo>
                <a:cubicBezTo>
                  <a:pt x="21074" y="18990"/>
                  <a:pt x="21074" y="18990"/>
                  <a:pt x="21074" y="18990"/>
                </a:cubicBezTo>
                <a:cubicBezTo>
                  <a:pt x="21132" y="18801"/>
                  <a:pt x="21191" y="18687"/>
                  <a:pt x="21296" y="18687"/>
                </a:cubicBezTo>
                <a:cubicBezTo>
                  <a:pt x="21389" y="18687"/>
                  <a:pt x="21460" y="18876"/>
                  <a:pt x="21483" y="19103"/>
                </a:cubicBezTo>
                <a:cubicBezTo>
                  <a:pt x="21471" y="19179"/>
                  <a:pt x="21471" y="19179"/>
                  <a:pt x="21471" y="19179"/>
                </a:cubicBezTo>
                <a:cubicBezTo>
                  <a:pt x="21425" y="19179"/>
                  <a:pt x="21319" y="19255"/>
                  <a:pt x="21273" y="19292"/>
                </a:cubicBezTo>
                <a:cubicBezTo>
                  <a:pt x="21109" y="19406"/>
                  <a:pt x="21004" y="19595"/>
                  <a:pt x="21004" y="20049"/>
                </a:cubicBezTo>
                <a:cubicBezTo>
                  <a:pt x="21004" y="20427"/>
                  <a:pt x="21097" y="20730"/>
                  <a:pt x="21237" y="20730"/>
                </a:cubicBezTo>
                <a:cubicBezTo>
                  <a:pt x="21331" y="20730"/>
                  <a:pt x="21413" y="20616"/>
                  <a:pt x="21471" y="20389"/>
                </a:cubicBezTo>
                <a:cubicBezTo>
                  <a:pt x="21483" y="20389"/>
                  <a:pt x="21483" y="20389"/>
                  <a:pt x="21483" y="20389"/>
                </a:cubicBezTo>
                <a:cubicBezTo>
                  <a:pt x="21483" y="20654"/>
                  <a:pt x="21483" y="20654"/>
                  <a:pt x="21483" y="20654"/>
                </a:cubicBezTo>
                <a:cubicBezTo>
                  <a:pt x="21588" y="20654"/>
                  <a:pt x="21588" y="20654"/>
                  <a:pt x="21588" y="20654"/>
                </a:cubicBezTo>
                <a:cubicBezTo>
                  <a:pt x="21588" y="20163"/>
                  <a:pt x="21588" y="19746"/>
                  <a:pt x="21588" y="19255"/>
                </a:cubicBezTo>
                <a:cubicBezTo>
                  <a:pt x="21588" y="18725"/>
                  <a:pt x="21483" y="18385"/>
                  <a:pt x="21296" y="18385"/>
                </a:cubicBezTo>
                <a:close/>
                <a:moveTo>
                  <a:pt x="21483" y="19973"/>
                </a:moveTo>
                <a:cubicBezTo>
                  <a:pt x="21483" y="19936"/>
                  <a:pt x="21483" y="19936"/>
                  <a:pt x="21483" y="19936"/>
                </a:cubicBezTo>
                <a:cubicBezTo>
                  <a:pt x="21483" y="20276"/>
                  <a:pt x="21354" y="20389"/>
                  <a:pt x="21284" y="20389"/>
                </a:cubicBezTo>
                <a:cubicBezTo>
                  <a:pt x="21179" y="20389"/>
                  <a:pt x="21109" y="20276"/>
                  <a:pt x="21109" y="20049"/>
                </a:cubicBezTo>
                <a:cubicBezTo>
                  <a:pt x="21109" y="19784"/>
                  <a:pt x="21167" y="19671"/>
                  <a:pt x="21308" y="19595"/>
                </a:cubicBezTo>
                <a:cubicBezTo>
                  <a:pt x="21343" y="19557"/>
                  <a:pt x="21425" y="19519"/>
                  <a:pt x="21483" y="19482"/>
                </a:cubicBezTo>
                <a:lnTo>
                  <a:pt x="21483" y="19973"/>
                </a:lnTo>
                <a:close/>
                <a:moveTo>
                  <a:pt x="20758" y="17855"/>
                </a:moveTo>
                <a:cubicBezTo>
                  <a:pt x="20863" y="17855"/>
                  <a:pt x="20863" y="17855"/>
                  <a:pt x="20863" y="17855"/>
                </a:cubicBezTo>
                <a:cubicBezTo>
                  <a:pt x="20863" y="17401"/>
                  <a:pt x="20863" y="17401"/>
                  <a:pt x="20863" y="17401"/>
                </a:cubicBezTo>
                <a:cubicBezTo>
                  <a:pt x="20758" y="17401"/>
                  <a:pt x="20758" y="17401"/>
                  <a:pt x="20758" y="17401"/>
                </a:cubicBezTo>
                <a:lnTo>
                  <a:pt x="20758" y="17855"/>
                </a:lnTo>
                <a:close/>
                <a:moveTo>
                  <a:pt x="5333" y="8209"/>
                </a:moveTo>
                <a:cubicBezTo>
                  <a:pt x="5344" y="8247"/>
                  <a:pt x="5368" y="8284"/>
                  <a:pt x="5380" y="8284"/>
                </a:cubicBezTo>
                <a:cubicBezTo>
                  <a:pt x="5403" y="8284"/>
                  <a:pt x="5426" y="8247"/>
                  <a:pt x="5438" y="8209"/>
                </a:cubicBezTo>
                <a:cubicBezTo>
                  <a:pt x="5754" y="7225"/>
                  <a:pt x="5754" y="7225"/>
                  <a:pt x="5754" y="7225"/>
                </a:cubicBezTo>
                <a:cubicBezTo>
                  <a:pt x="5777" y="7112"/>
                  <a:pt x="5777" y="6960"/>
                  <a:pt x="5754" y="6847"/>
                </a:cubicBezTo>
                <a:cubicBezTo>
                  <a:pt x="5438" y="5863"/>
                  <a:pt x="5438" y="5863"/>
                  <a:pt x="5438" y="5863"/>
                </a:cubicBezTo>
                <a:cubicBezTo>
                  <a:pt x="5426" y="5788"/>
                  <a:pt x="5403" y="5788"/>
                  <a:pt x="5380" y="5788"/>
                </a:cubicBezTo>
                <a:cubicBezTo>
                  <a:pt x="5368" y="5788"/>
                  <a:pt x="5344" y="5788"/>
                  <a:pt x="5333" y="5863"/>
                </a:cubicBezTo>
                <a:cubicBezTo>
                  <a:pt x="5017" y="6847"/>
                  <a:pt x="5017" y="6847"/>
                  <a:pt x="5017" y="6847"/>
                </a:cubicBezTo>
                <a:cubicBezTo>
                  <a:pt x="5005" y="6885"/>
                  <a:pt x="4994" y="6960"/>
                  <a:pt x="4994" y="7036"/>
                </a:cubicBezTo>
                <a:cubicBezTo>
                  <a:pt x="4994" y="7112"/>
                  <a:pt x="5005" y="7150"/>
                  <a:pt x="5017" y="7225"/>
                </a:cubicBezTo>
                <a:lnTo>
                  <a:pt x="5333" y="8209"/>
                </a:lnTo>
                <a:close/>
                <a:moveTo>
                  <a:pt x="20314" y="18385"/>
                </a:moveTo>
                <a:cubicBezTo>
                  <a:pt x="20220" y="18385"/>
                  <a:pt x="20126" y="18498"/>
                  <a:pt x="20080" y="18801"/>
                </a:cubicBezTo>
                <a:cubicBezTo>
                  <a:pt x="20056" y="18801"/>
                  <a:pt x="20056" y="18801"/>
                  <a:pt x="20056" y="18801"/>
                </a:cubicBezTo>
                <a:cubicBezTo>
                  <a:pt x="20056" y="18422"/>
                  <a:pt x="20056" y="18422"/>
                  <a:pt x="20056" y="18422"/>
                </a:cubicBezTo>
                <a:cubicBezTo>
                  <a:pt x="19963" y="18422"/>
                  <a:pt x="19963" y="18422"/>
                  <a:pt x="19963" y="18422"/>
                </a:cubicBezTo>
                <a:cubicBezTo>
                  <a:pt x="19963" y="20654"/>
                  <a:pt x="19963" y="20654"/>
                  <a:pt x="19963" y="20654"/>
                </a:cubicBezTo>
                <a:cubicBezTo>
                  <a:pt x="20068" y="20654"/>
                  <a:pt x="20068" y="20654"/>
                  <a:pt x="20068" y="20654"/>
                </a:cubicBezTo>
                <a:cubicBezTo>
                  <a:pt x="20068" y="19217"/>
                  <a:pt x="20068" y="19217"/>
                  <a:pt x="20068" y="19217"/>
                </a:cubicBezTo>
                <a:cubicBezTo>
                  <a:pt x="20068" y="18914"/>
                  <a:pt x="20197" y="18687"/>
                  <a:pt x="20279" y="18687"/>
                </a:cubicBezTo>
                <a:cubicBezTo>
                  <a:pt x="20384" y="18687"/>
                  <a:pt x="20466" y="18876"/>
                  <a:pt x="20466" y="19255"/>
                </a:cubicBezTo>
                <a:cubicBezTo>
                  <a:pt x="20466" y="20654"/>
                  <a:pt x="20466" y="20654"/>
                  <a:pt x="20466" y="20654"/>
                </a:cubicBezTo>
                <a:cubicBezTo>
                  <a:pt x="20571" y="20654"/>
                  <a:pt x="20571" y="20654"/>
                  <a:pt x="20571" y="20654"/>
                </a:cubicBezTo>
                <a:cubicBezTo>
                  <a:pt x="20571" y="19217"/>
                  <a:pt x="20571" y="19217"/>
                  <a:pt x="20571" y="19217"/>
                </a:cubicBezTo>
                <a:cubicBezTo>
                  <a:pt x="20571" y="18649"/>
                  <a:pt x="20466" y="18385"/>
                  <a:pt x="20314" y="18385"/>
                </a:cubicBezTo>
                <a:close/>
                <a:moveTo>
                  <a:pt x="14852" y="18801"/>
                </a:moveTo>
                <a:cubicBezTo>
                  <a:pt x="14829" y="18801"/>
                  <a:pt x="14829" y="18801"/>
                  <a:pt x="14829" y="18801"/>
                </a:cubicBezTo>
                <a:cubicBezTo>
                  <a:pt x="14829" y="18422"/>
                  <a:pt x="14829" y="18422"/>
                  <a:pt x="14829" y="18422"/>
                </a:cubicBezTo>
                <a:cubicBezTo>
                  <a:pt x="14724" y="18422"/>
                  <a:pt x="14724" y="18422"/>
                  <a:pt x="14724" y="18422"/>
                </a:cubicBezTo>
                <a:cubicBezTo>
                  <a:pt x="14724" y="20654"/>
                  <a:pt x="14724" y="20654"/>
                  <a:pt x="14724" y="20654"/>
                </a:cubicBezTo>
                <a:cubicBezTo>
                  <a:pt x="14840" y="20654"/>
                  <a:pt x="14840" y="20654"/>
                  <a:pt x="14840" y="20654"/>
                </a:cubicBezTo>
                <a:cubicBezTo>
                  <a:pt x="14840" y="19368"/>
                  <a:pt x="14840" y="19368"/>
                  <a:pt x="14840" y="19368"/>
                </a:cubicBezTo>
                <a:cubicBezTo>
                  <a:pt x="14840" y="18990"/>
                  <a:pt x="14922" y="18725"/>
                  <a:pt x="15004" y="18725"/>
                </a:cubicBezTo>
                <a:cubicBezTo>
                  <a:pt x="15098" y="18725"/>
                  <a:pt x="15098" y="18725"/>
                  <a:pt x="15098" y="18725"/>
                </a:cubicBezTo>
                <a:cubicBezTo>
                  <a:pt x="15098" y="18385"/>
                  <a:pt x="15098" y="18385"/>
                  <a:pt x="15098" y="18385"/>
                </a:cubicBezTo>
                <a:cubicBezTo>
                  <a:pt x="15004" y="18385"/>
                  <a:pt x="15004" y="18385"/>
                  <a:pt x="15004" y="18385"/>
                </a:cubicBezTo>
                <a:cubicBezTo>
                  <a:pt x="14922" y="18385"/>
                  <a:pt x="14876" y="18536"/>
                  <a:pt x="14852" y="18801"/>
                </a:cubicBezTo>
                <a:close/>
                <a:moveTo>
                  <a:pt x="15226" y="20654"/>
                </a:moveTo>
                <a:cubicBezTo>
                  <a:pt x="15332" y="20654"/>
                  <a:pt x="15332" y="20654"/>
                  <a:pt x="15332" y="20654"/>
                </a:cubicBezTo>
                <a:cubicBezTo>
                  <a:pt x="15332" y="18422"/>
                  <a:pt x="15332" y="18422"/>
                  <a:pt x="15332" y="18422"/>
                </a:cubicBezTo>
                <a:cubicBezTo>
                  <a:pt x="15226" y="18422"/>
                  <a:pt x="15226" y="18422"/>
                  <a:pt x="15226" y="18422"/>
                </a:cubicBezTo>
                <a:lnTo>
                  <a:pt x="15226" y="20654"/>
                </a:lnTo>
                <a:close/>
                <a:moveTo>
                  <a:pt x="15554" y="189"/>
                </a:moveTo>
                <a:cubicBezTo>
                  <a:pt x="13987" y="13656"/>
                  <a:pt x="13987" y="13656"/>
                  <a:pt x="13987" y="13656"/>
                </a:cubicBezTo>
                <a:cubicBezTo>
                  <a:pt x="13987" y="14110"/>
                  <a:pt x="13987" y="14110"/>
                  <a:pt x="13987" y="14110"/>
                </a:cubicBezTo>
                <a:cubicBezTo>
                  <a:pt x="14443" y="14110"/>
                  <a:pt x="14443" y="14110"/>
                  <a:pt x="14443" y="14110"/>
                </a:cubicBezTo>
                <a:cubicBezTo>
                  <a:pt x="15016" y="9154"/>
                  <a:pt x="15016" y="9154"/>
                  <a:pt x="15016" y="9154"/>
                </a:cubicBezTo>
                <a:cubicBezTo>
                  <a:pt x="16864" y="9154"/>
                  <a:pt x="16864" y="9154"/>
                  <a:pt x="16864" y="9154"/>
                </a:cubicBezTo>
                <a:cubicBezTo>
                  <a:pt x="17460" y="14110"/>
                  <a:pt x="17460" y="14110"/>
                  <a:pt x="17460" y="14110"/>
                </a:cubicBezTo>
                <a:cubicBezTo>
                  <a:pt x="17963" y="14110"/>
                  <a:pt x="17963" y="14110"/>
                  <a:pt x="17963" y="14110"/>
                </a:cubicBezTo>
                <a:cubicBezTo>
                  <a:pt x="17963" y="13656"/>
                  <a:pt x="17963" y="13656"/>
                  <a:pt x="17963" y="13656"/>
                </a:cubicBezTo>
                <a:cubicBezTo>
                  <a:pt x="16349" y="189"/>
                  <a:pt x="16349" y="189"/>
                  <a:pt x="16349" y="189"/>
                </a:cubicBezTo>
                <a:lnTo>
                  <a:pt x="15554" y="189"/>
                </a:lnTo>
                <a:close/>
                <a:moveTo>
                  <a:pt x="15180" y="7755"/>
                </a:moveTo>
                <a:cubicBezTo>
                  <a:pt x="15823" y="2194"/>
                  <a:pt x="15823" y="2194"/>
                  <a:pt x="15823" y="2194"/>
                </a:cubicBezTo>
                <a:cubicBezTo>
                  <a:pt x="15916" y="1324"/>
                  <a:pt x="15916" y="1324"/>
                  <a:pt x="15916" y="1324"/>
                </a:cubicBezTo>
                <a:cubicBezTo>
                  <a:pt x="15940" y="1324"/>
                  <a:pt x="15940" y="1324"/>
                  <a:pt x="15940" y="1324"/>
                </a:cubicBezTo>
                <a:cubicBezTo>
                  <a:pt x="16033" y="2194"/>
                  <a:pt x="16033" y="2194"/>
                  <a:pt x="16033" y="2194"/>
                </a:cubicBezTo>
                <a:cubicBezTo>
                  <a:pt x="16688" y="7755"/>
                  <a:pt x="16688" y="7755"/>
                  <a:pt x="16688" y="7755"/>
                </a:cubicBezTo>
                <a:lnTo>
                  <a:pt x="15180" y="7755"/>
                </a:lnTo>
                <a:close/>
                <a:moveTo>
                  <a:pt x="14232" y="18385"/>
                </a:moveTo>
                <a:cubicBezTo>
                  <a:pt x="14151" y="18385"/>
                  <a:pt x="14069" y="18498"/>
                  <a:pt x="14034" y="18687"/>
                </a:cubicBezTo>
                <a:cubicBezTo>
                  <a:pt x="14022" y="18687"/>
                  <a:pt x="14022" y="18687"/>
                  <a:pt x="14022" y="18687"/>
                </a:cubicBezTo>
                <a:cubicBezTo>
                  <a:pt x="14022" y="18422"/>
                  <a:pt x="14022" y="18422"/>
                  <a:pt x="14022" y="18422"/>
                </a:cubicBezTo>
                <a:cubicBezTo>
                  <a:pt x="13905" y="18422"/>
                  <a:pt x="13905" y="18422"/>
                  <a:pt x="13905" y="18422"/>
                </a:cubicBezTo>
                <a:cubicBezTo>
                  <a:pt x="13905" y="21600"/>
                  <a:pt x="13905" y="21600"/>
                  <a:pt x="13905" y="21600"/>
                </a:cubicBezTo>
                <a:cubicBezTo>
                  <a:pt x="14010" y="21600"/>
                  <a:pt x="14010" y="21600"/>
                  <a:pt x="14010" y="21600"/>
                </a:cubicBezTo>
                <a:cubicBezTo>
                  <a:pt x="14010" y="20352"/>
                  <a:pt x="14010" y="20352"/>
                  <a:pt x="14010" y="20352"/>
                </a:cubicBezTo>
                <a:cubicBezTo>
                  <a:pt x="14034" y="20352"/>
                  <a:pt x="14034" y="20352"/>
                  <a:pt x="14034" y="20352"/>
                </a:cubicBezTo>
                <a:cubicBezTo>
                  <a:pt x="14057" y="20579"/>
                  <a:pt x="14162" y="20692"/>
                  <a:pt x="14232" y="20692"/>
                </a:cubicBezTo>
                <a:cubicBezTo>
                  <a:pt x="14419" y="20692"/>
                  <a:pt x="14572" y="20238"/>
                  <a:pt x="14572" y="19482"/>
                </a:cubicBezTo>
                <a:cubicBezTo>
                  <a:pt x="14572" y="18801"/>
                  <a:pt x="14443" y="18385"/>
                  <a:pt x="14232" y="18385"/>
                </a:cubicBezTo>
                <a:close/>
                <a:moveTo>
                  <a:pt x="14221" y="20389"/>
                </a:moveTo>
                <a:cubicBezTo>
                  <a:pt x="14115" y="20389"/>
                  <a:pt x="14022" y="20200"/>
                  <a:pt x="14010" y="19936"/>
                </a:cubicBezTo>
                <a:cubicBezTo>
                  <a:pt x="14010" y="19292"/>
                  <a:pt x="14010" y="19292"/>
                  <a:pt x="14010" y="19292"/>
                </a:cubicBezTo>
                <a:cubicBezTo>
                  <a:pt x="14022" y="18914"/>
                  <a:pt x="14115" y="18687"/>
                  <a:pt x="14221" y="18687"/>
                </a:cubicBezTo>
                <a:cubicBezTo>
                  <a:pt x="14361" y="18687"/>
                  <a:pt x="14466" y="18990"/>
                  <a:pt x="14466" y="19519"/>
                </a:cubicBezTo>
                <a:cubicBezTo>
                  <a:pt x="14466" y="20087"/>
                  <a:pt x="14349" y="20389"/>
                  <a:pt x="14221" y="20389"/>
                </a:cubicBezTo>
                <a:close/>
                <a:moveTo>
                  <a:pt x="15226" y="17855"/>
                </a:moveTo>
                <a:cubicBezTo>
                  <a:pt x="15332" y="17855"/>
                  <a:pt x="15332" y="17855"/>
                  <a:pt x="15332" y="17855"/>
                </a:cubicBezTo>
                <a:cubicBezTo>
                  <a:pt x="15332" y="17401"/>
                  <a:pt x="15332" y="17401"/>
                  <a:pt x="15332" y="17401"/>
                </a:cubicBezTo>
                <a:cubicBezTo>
                  <a:pt x="15226" y="17401"/>
                  <a:pt x="15226" y="17401"/>
                  <a:pt x="15226" y="17401"/>
                </a:cubicBezTo>
                <a:lnTo>
                  <a:pt x="15226" y="17855"/>
                </a:lnTo>
                <a:close/>
                <a:moveTo>
                  <a:pt x="16794" y="19557"/>
                </a:moveTo>
                <a:cubicBezTo>
                  <a:pt x="16794" y="18876"/>
                  <a:pt x="16700" y="18385"/>
                  <a:pt x="16466" y="18385"/>
                </a:cubicBezTo>
                <a:cubicBezTo>
                  <a:pt x="16256" y="18385"/>
                  <a:pt x="16139" y="18876"/>
                  <a:pt x="16139" y="19519"/>
                </a:cubicBezTo>
                <a:cubicBezTo>
                  <a:pt x="16139" y="20314"/>
                  <a:pt x="16267" y="20730"/>
                  <a:pt x="16513" y="20730"/>
                </a:cubicBezTo>
                <a:cubicBezTo>
                  <a:pt x="16583" y="20730"/>
                  <a:pt x="16688" y="20654"/>
                  <a:pt x="16758" y="20427"/>
                </a:cubicBezTo>
                <a:cubicBezTo>
                  <a:pt x="16758" y="20163"/>
                  <a:pt x="16758" y="20163"/>
                  <a:pt x="16758" y="20163"/>
                </a:cubicBezTo>
                <a:cubicBezTo>
                  <a:pt x="16735" y="20163"/>
                  <a:pt x="16735" y="20163"/>
                  <a:pt x="16735" y="20163"/>
                </a:cubicBezTo>
                <a:cubicBezTo>
                  <a:pt x="16665" y="20314"/>
                  <a:pt x="16583" y="20389"/>
                  <a:pt x="16513" y="20389"/>
                </a:cubicBezTo>
                <a:cubicBezTo>
                  <a:pt x="16384" y="20389"/>
                  <a:pt x="16314" y="20238"/>
                  <a:pt x="16267" y="19936"/>
                </a:cubicBezTo>
                <a:cubicBezTo>
                  <a:pt x="16256" y="19860"/>
                  <a:pt x="16256" y="19746"/>
                  <a:pt x="16256" y="19595"/>
                </a:cubicBezTo>
                <a:cubicBezTo>
                  <a:pt x="16256" y="19557"/>
                  <a:pt x="16256" y="19557"/>
                  <a:pt x="16256" y="19557"/>
                </a:cubicBezTo>
                <a:lnTo>
                  <a:pt x="16794" y="19557"/>
                </a:lnTo>
                <a:close/>
                <a:moveTo>
                  <a:pt x="16466" y="18649"/>
                </a:moveTo>
                <a:cubicBezTo>
                  <a:pt x="16595" y="18649"/>
                  <a:pt x="16665" y="18914"/>
                  <a:pt x="16677" y="19292"/>
                </a:cubicBezTo>
                <a:cubicBezTo>
                  <a:pt x="16256" y="19292"/>
                  <a:pt x="16256" y="19292"/>
                  <a:pt x="16256" y="19292"/>
                </a:cubicBezTo>
                <a:cubicBezTo>
                  <a:pt x="16279" y="18914"/>
                  <a:pt x="16337" y="18649"/>
                  <a:pt x="16466" y="18649"/>
                </a:cubicBezTo>
                <a:close/>
                <a:moveTo>
                  <a:pt x="15612" y="18952"/>
                </a:moveTo>
                <a:cubicBezTo>
                  <a:pt x="15612" y="18763"/>
                  <a:pt x="15671" y="18649"/>
                  <a:pt x="15788" y="18649"/>
                </a:cubicBezTo>
                <a:cubicBezTo>
                  <a:pt x="15881" y="18649"/>
                  <a:pt x="15951" y="18839"/>
                  <a:pt x="15975" y="18914"/>
                </a:cubicBezTo>
                <a:cubicBezTo>
                  <a:pt x="15998" y="18914"/>
                  <a:pt x="15998" y="18914"/>
                  <a:pt x="15998" y="18914"/>
                </a:cubicBezTo>
                <a:cubicBezTo>
                  <a:pt x="15998" y="18574"/>
                  <a:pt x="15998" y="18574"/>
                  <a:pt x="15998" y="18574"/>
                </a:cubicBezTo>
                <a:cubicBezTo>
                  <a:pt x="15963" y="18498"/>
                  <a:pt x="15893" y="18385"/>
                  <a:pt x="15788" y="18385"/>
                </a:cubicBezTo>
                <a:cubicBezTo>
                  <a:pt x="15601" y="18385"/>
                  <a:pt x="15507" y="18649"/>
                  <a:pt x="15507" y="19028"/>
                </a:cubicBezTo>
                <a:cubicBezTo>
                  <a:pt x="15507" y="19784"/>
                  <a:pt x="15928" y="19633"/>
                  <a:pt x="15928" y="20087"/>
                </a:cubicBezTo>
                <a:cubicBezTo>
                  <a:pt x="15928" y="20314"/>
                  <a:pt x="15881" y="20427"/>
                  <a:pt x="15764" y="20427"/>
                </a:cubicBezTo>
                <a:cubicBezTo>
                  <a:pt x="15683" y="20427"/>
                  <a:pt x="15577" y="20276"/>
                  <a:pt x="15542" y="20125"/>
                </a:cubicBezTo>
                <a:cubicBezTo>
                  <a:pt x="15507" y="20125"/>
                  <a:pt x="15507" y="20125"/>
                  <a:pt x="15507" y="20125"/>
                </a:cubicBezTo>
                <a:cubicBezTo>
                  <a:pt x="15507" y="20465"/>
                  <a:pt x="15507" y="20465"/>
                  <a:pt x="15507" y="20465"/>
                </a:cubicBezTo>
                <a:cubicBezTo>
                  <a:pt x="15566" y="20616"/>
                  <a:pt x="15659" y="20730"/>
                  <a:pt x="15764" y="20730"/>
                </a:cubicBezTo>
                <a:cubicBezTo>
                  <a:pt x="15963" y="20730"/>
                  <a:pt x="16045" y="20465"/>
                  <a:pt x="16045" y="20087"/>
                </a:cubicBezTo>
                <a:cubicBezTo>
                  <a:pt x="16045" y="19292"/>
                  <a:pt x="15612" y="19519"/>
                  <a:pt x="15612" y="18952"/>
                </a:cubicBezTo>
                <a:close/>
                <a:moveTo>
                  <a:pt x="10666" y="20654"/>
                </a:moveTo>
                <a:cubicBezTo>
                  <a:pt x="11332" y="20654"/>
                  <a:pt x="11332" y="20654"/>
                  <a:pt x="11332" y="20654"/>
                </a:cubicBezTo>
                <a:cubicBezTo>
                  <a:pt x="11332" y="20314"/>
                  <a:pt x="11332" y="20314"/>
                  <a:pt x="11332" y="20314"/>
                </a:cubicBezTo>
                <a:cubicBezTo>
                  <a:pt x="10771" y="20314"/>
                  <a:pt x="10771" y="20314"/>
                  <a:pt x="10771" y="20314"/>
                </a:cubicBezTo>
                <a:cubicBezTo>
                  <a:pt x="10771" y="19179"/>
                  <a:pt x="10771" y="19179"/>
                  <a:pt x="10771" y="19179"/>
                </a:cubicBezTo>
                <a:cubicBezTo>
                  <a:pt x="11285" y="19179"/>
                  <a:pt x="11285" y="19179"/>
                  <a:pt x="11285" y="19179"/>
                </a:cubicBezTo>
                <a:cubicBezTo>
                  <a:pt x="11285" y="18876"/>
                  <a:pt x="11285" y="18876"/>
                  <a:pt x="11285" y="18876"/>
                </a:cubicBezTo>
                <a:cubicBezTo>
                  <a:pt x="10771" y="18876"/>
                  <a:pt x="10771" y="18876"/>
                  <a:pt x="10771" y="18876"/>
                </a:cubicBezTo>
                <a:cubicBezTo>
                  <a:pt x="10771" y="17817"/>
                  <a:pt x="10771" y="17817"/>
                  <a:pt x="10771" y="17817"/>
                </a:cubicBezTo>
                <a:cubicBezTo>
                  <a:pt x="11332" y="17817"/>
                  <a:pt x="11332" y="17817"/>
                  <a:pt x="11332" y="17817"/>
                </a:cubicBezTo>
                <a:cubicBezTo>
                  <a:pt x="11332" y="17477"/>
                  <a:pt x="11332" y="17477"/>
                  <a:pt x="11332" y="17477"/>
                </a:cubicBezTo>
                <a:cubicBezTo>
                  <a:pt x="10666" y="17477"/>
                  <a:pt x="10666" y="17477"/>
                  <a:pt x="10666" y="17477"/>
                </a:cubicBezTo>
                <a:lnTo>
                  <a:pt x="10666" y="20654"/>
                </a:lnTo>
                <a:close/>
                <a:moveTo>
                  <a:pt x="13554" y="18801"/>
                </a:moveTo>
                <a:cubicBezTo>
                  <a:pt x="13542" y="18801"/>
                  <a:pt x="13542" y="18801"/>
                  <a:pt x="13542" y="18801"/>
                </a:cubicBezTo>
                <a:cubicBezTo>
                  <a:pt x="13542" y="18422"/>
                  <a:pt x="13542" y="18422"/>
                  <a:pt x="13542" y="18422"/>
                </a:cubicBezTo>
                <a:cubicBezTo>
                  <a:pt x="13425" y="18422"/>
                  <a:pt x="13425" y="18422"/>
                  <a:pt x="13425" y="18422"/>
                </a:cubicBezTo>
                <a:cubicBezTo>
                  <a:pt x="13425" y="20654"/>
                  <a:pt x="13425" y="20654"/>
                  <a:pt x="13425" y="20654"/>
                </a:cubicBezTo>
                <a:cubicBezTo>
                  <a:pt x="13542" y="20654"/>
                  <a:pt x="13542" y="20654"/>
                  <a:pt x="13542" y="20654"/>
                </a:cubicBezTo>
                <a:cubicBezTo>
                  <a:pt x="13542" y="19368"/>
                  <a:pt x="13542" y="19368"/>
                  <a:pt x="13542" y="19368"/>
                </a:cubicBezTo>
                <a:cubicBezTo>
                  <a:pt x="13554" y="18990"/>
                  <a:pt x="13624" y="18725"/>
                  <a:pt x="13706" y="18725"/>
                </a:cubicBezTo>
                <a:cubicBezTo>
                  <a:pt x="13800" y="18725"/>
                  <a:pt x="13800" y="18725"/>
                  <a:pt x="13800" y="18725"/>
                </a:cubicBezTo>
                <a:cubicBezTo>
                  <a:pt x="13800" y="18385"/>
                  <a:pt x="13800" y="18385"/>
                  <a:pt x="13800" y="18385"/>
                </a:cubicBezTo>
                <a:cubicBezTo>
                  <a:pt x="13706" y="18385"/>
                  <a:pt x="13706" y="18385"/>
                  <a:pt x="13706" y="18385"/>
                </a:cubicBezTo>
                <a:cubicBezTo>
                  <a:pt x="13624" y="18385"/>
                  <a:pt x="13577" y="18536"/>
                  <a:pt x="13554" y="18801"/>
                </a:cubicBezTo>
                <a:close/>
                <a:moveTo>
                  <a:pt x="8970" y="757"/>
                </a:moveTo>
                <a:cubicBezTo>
                  <a:pt x="8923" y="416"/>
                  <a:pt x="8818" y="189"/>
                  <a:pt x="8701" y="189"/>
                </a:cubicBezTo>
                <a:cubicBezTo>
                  <a:pt x="4865" y="189"/>
                  <a:pt x="4865" y="189"/>
                  <a:pt x="4865" y="189"/>
                </a:cubicBezTo>
                <a:cubicBezTo>
                  <a:pt x="4783" y="189"/>
                  <a:pt x="4713" y="303"/>
                  <a:pt x="4654" y="454"/>
                </a:cubicBezTo>
                <a:cubicBezTo>
                  <a:pt x="2164" y="8511"/>
                  <a:pt x="2164" y="8511"/>
                  <a:pt x="2164" y="8511"/>
                </a:cubicBezTo>
                <a:cubicBezTo>
                  <a:pt x="2058" y="8890"/>
                  <a:pt x="2058" y="9457"/>
                  <a:pt x="2164" y="9835"/>
                </a:cubicBezTo>
                <a:cubicBezTo>
                  <a:pt x="3006" y="12559"/>
                  <a:pt x="3006" y="12559"/>
                  <a:pt x="3006" y="12559"/>
                </a:cubicBezTo>
                <a:cubicBezTo>
                  <a:pt x="2643" y="13770"/>
                  <a:pt x="2643" y="13770"/>
                  <a:pt x="2643" y="13770"/>
                </a:cubicBezTo>
                <a:cubicBezTo>
                  <a:pt x="2526" y="14110"/>
                  <a:pt x="2526" y="14715"/>
                  <a:pt x="2643" y="15094"/>
                </a:cubicBezTo>
                <a:cubicBezTo>
                  <a:pt x="3883" y="19103"/>
                  <a:pt x="3883" y="19103"/>
                  <a:pt x="3883" y="19103"/>
                </a:cubicBezTo>
                <a:cubicBezTo>
                  <a:pt x="3988" y="19482"/>
                  <a:pt x="4175" y="19482"/>
                  <a:pt x="4292" y="19103"/>
                </a:cubicBezTo>
                <a:cubicBezTo>
                  <a:pt x="4690" y="17817"/>
                  <a:pt x="4690" y="17817"/>
                  <a:pt x="4690" y="17817"/>
                </a:cubicBezTo>
                <a:cubicBezTo>
                  <a:pt x="5777" y="21335"/>
                  <a:pt x="5777" y="21335"/>
                  <a:pt x="5777" y="21335"/>
                </a:cubicBezTo>
                <a:cubicBezTo>
                  <a:pt x="5836" y="21524"/>
                  <a:pt x="5906" y="21600"/>
                  <a:pt x="5988" y="21600"/>
                </a:cubicBezTo>
                <a:cubicBezTo>
                  <a:pt x="6058" y="21600"/>
                  <a:pt x="6140" y="21524"/>
                  <a:pt x="6198" y="21335"/>
                </a:cubicBezTo>
                <a:cubicBezTo>
                  <a:pt x="8853" y="12748"/>
                  <a:pt x="8853" y="12748"/>
                  <a:pt x="8853" y="12748"/>
                </a:cubicBezTo>
                <a:cubicBezTo>
                  <a:pt x="8900" y="12559"/>
                  <a:pt x="8935" y="12294"/>
                  <a:pt x="8935" y="12067"/>
                </a:cubicBezTo>
                <a:cubicBezTo>
                  <a:pt x="8935" y="11802"/>
                  <a:pt x="8900" y="11575"/>
                  <a:pt x="8853" y="11386"/>
                </a:cubicBezTo>
                <a:cubicBezTo>
                  <a:pt x="7391" y="6658"/>
                  <a:pt x="7391" y="6658"/>
                  <a:pt x="7391" y="6658"/>
                </a:cubicBezTo>
                <a:cubicBezTo>
                  <a:pt x="8911" y="1816"/>
                  <a:pt x="8911" y="1816"/>
                  <a:pt x="8911" y="1816"/>
                </a:cubicBezTo>
                <a:cubicBezTo>
                  <a:pt x="8993" y="1551"/>
                  <a:pt x="9017" y="1135"/>
                  <a:pt x="8970" y="757"/>
                </a:cubicBezTo>
                <a:close/>
                <a:moveTo>
                  <a:pt x="6432" y="5447"/>
                </a:moveTo>
                <a:cubicBezTo>
                  <a:pt x="6748" y="4464"/>
                  <a:pt x="6748" y="4464"/>
                  <a:pt x="6748" y="4464"/>
                </a:cubicBezTo>
                <a:cubicBezTo>
                  <a:pt x="6760" y="4388"/>
                  <a:pt x="6783" y="4388"/>
                  <a:pt x="6806" y="4388"/>
                </a:cubicBezTo>
                <a:cubicBezTo>
                  <a:pt x="6818" y="4388"/>
                  <a:pt x="6841" y="4388"/>
                  <a:pt x="6853" y="4464"/>
                </a:cubicBezTo>
                <a:cubicBezTo>
                  <a:pt x="7169" y="5447"/>
                  <a:pt x="7169" y="5447"/>
                  <a:pt x="7169" y="5447"/>
                </a:cubicBezTo>
                <a:cubicBezTo>
                  <a:pt x="7192" y="5561"/>
                  <a:pt x="7192" y="5712"/>
                  <a:pt x="7169" y="5826"/>
                </a:cubicBezTo>
                <a:cubicBezTo>
                  <a:pt x="6853" y="6809"/>
                  <a:pt x="6853" y="6809"/>
                  <a:pt x="6853" y="6809"/>
                </a:cubicBezTo>
                <a:cubicBezTo>
                  <a:pt x="6841" y="6847"/>
                  <a:pt x="6818" y="6885"/>
                  <a:pt x="6806" y="6885"/>
                </a:cubicBezTo>
                <a:cubicBezTo>
                  <a:pt x="6783" y="6885"/>
                  <a:pt x="6760" y="6847"/>
                  <a:pt x="6748" y="6809"/>
                </a:cubicBezTo>
                <a:cubicBezTo>
                  <a:pt x="6432" y="5826"/>
                  <a:pt x="6432" y="5826"/>
                  <a:pt x="6432" y="5826"/>
                </a:cubicBezTo>
                <a:cubicBezTo>
                  <a:pt x="6420" y="5750"/>
                  <a:pt x="6409" y="5712"/>
                  <a:pt x="6409" y="5636"/>
                </a:cubicBezTo>
                <a:cubicBezTo>
                  <a:pt x="6409" y="5561"/>
                  <a:pt x="6420" y="5485"/>
                  <a:pt x="6432" y="5447"/>
                </a:cubicBezTo>
                <a:close/>
                <a:moveTo>
                  <a:pt x="4678" y="3405"/>
                </a:moveTo>
                <a:cubicBezTo>
                  <a:pt x="4678" y="3291"/>
                  <a:pt x="4701" y="3178"/>
                  <a:pt x="4736" y="3140"/>
                </a:cubicBezTo>
                <a:cubicBezTo>
                  <a:pt x="4760" y="3102"/>
                  <a:pt x="4806" y="3140"/>
                  <a:pt x="4830" y="3215"/>
                </a:cubicBezTo>
                <a:cubicBezTo>
                  <a:pt x="5380" y="4993"/>
                  <a:pt x="5380" y="4993"/>
                  <a:pt x="5380" y="4993"/>
                </a:cubicBezTo>
                <a:cubicBezTo>
                  <a:pt x="5941" y="3215"/>
                  <a:pt x="5941" y="3215"/>
                  <a:pt x="5941" y="3215"/>
                </a:cubicBezTo>
                <a:cubicBezTo>
                  <a:pt x="5964" y="3140"/>
                  <a:pt x="5999" y="3102"/>
                  <a:pt x="6034" y="3140"/>
                </a:cubicBezTo>
                <a:cubicBezTo>
                  <a:pt x="6070" y="3178"/>
                  <a:pt x="6093" y="3291"/>
                  <a:pt x="6093" y="3405"/>
                </a:cubicBezTo>
                <a:cubicBezTo>
                  <a:pt x="6093" y="7414"/>
                  <a:pt x="6093" y="7414"/>
                  <a:pt x="6093" y="7414"/>
                </a:cubicBezTo>
                <a:cubicBezTo>
                  <a:pt x="6093" y="7490"/>
                  <a:pt x="6081" y="7566"/>
                  <a:pt x="6070" y="7604"/>
                </a:cubicBezTo>
                <a:cubicBezTo>
                  <a:pt x="5450" y="9608"/>
                  <a:pt x="5450" y="9608"/>
                  <a:pt x="5450" y="9608"/>
                </a:cubicBezTo>
                <a:cubicBezTo>
                  <a:pt x="5426" y="9684"/>
                  <a:pt x="5403" y="9684"/>
                  <a:pt x="5380" y="9684"/>
                </a:cubicBezTo>
                <a:cubicBezTo>
                  <a:pt x="5368" y="9684"/>
                  <a:pt x="5344" y="9684"/>
                  <a:pt x="5321" y="9608"/>
                </a:cubicBezTo>
                <a:cubicBezTo>
                  <a:pt x="4701" y="7604"/>
                  <a:pt x="4701" y="7604"/>
                  <a:pt x="4701" y="7604"/>
                </a:cubicBezTo>
                <a:cubicBezTo>
                  <a:pt x="4690" y="7566"/>
                  <a:pt x="4678" y="7490"/>
                  <a:pt x="4678" y="7414"/>
                </a:cubicBezTo>
                <a:lnTo>
                  <a:pt x="4678" y="3405"/>
                </a:lnTo>
                <a:close/>
                <a:moveTo>
                  <a:pt x="3602" y="5447"/>
                </a:moveTo>
                <a:cubicBezTo>
                  <a:pt x="3918" y="4464"/>
                  <a:pt x="3918" y="4464"/>
                  <a:pt x="3918" y="4464"/>
                </a:cubicBezTo>
                <a:cubicBezTo>
                  <a:pt x="3929" y="4388"/>
                  <a:pt x="3953" y="4388"/>
                  <a:pt x="3964" y="4388"/>
                </a:cubicBezTo>
                <a:cubicBezTo>
                  <a:pt x="3988" y="4388"/>
                  <a:pt x="4011" y="4388"/>
                  <a:pt x="4023" y="4464"/>
                </a:cubicBezTo>
                <a:cubicBezTo>
                  <a:pt x="4339" y="5447"/>
                  <a:pt x="4339" y="5447"/>
                  <a:pt x="4339" y="5447"/>
                </a:cubicBezTo>
                <a:cubicBezTo>
                  <a:pt x="4362" y="5561"/>
                  <a:pt x="4362" y="5712"/>
                  <a:pt x="4339" y="5826"/>
                </a:cubicBezTo>
                <a:cubicBezTo>
                  <a:pt x="4023" y="6809"/>
                  <a:pt x="4023" y="6809"/>
                  <a:pt x="4023" y="6809"/>
                </a:cubicBezTo>
                <a:cubicBezTo>
                  <a:pt x="4011" y="6847"/>
                  <a:pt x="3988" y="6885"/>
                  <a:pt x="3964" y="6885"/>
                </a:cubicBezTo>
                <a:cubicBezTo>
                  <a:pt x="3953" y="6885"/>
                  <a:pt x="3929" y="6847"/>
                  <a:pt x="3918" y="6809"/>
                </a:cubicBezTo>
                <a:cubicBezTo>
                  <a:pt x="3602" y="5826"/>
                  <a:pt x="3602" y="5826"/>
                  <a:pt x="3602" y="5826"/>
                </a:cubicBezTo>
                <a:cubicBezTo>
                  <a:pt x="3590" y="5750"/>
                  <a:pt x="3579" y="5712"/>
                  <a:pt x="3579" y="5636"/>
                </a:cubicBezTo>
                <a:cubicBezTo>
                  <a:pt x="3579" y="5561"/>
                  <a:pt x="3590" y="5485"/>
                  <a:pt x="3602" y="5447"/>
                </a:cubicBezTo>
                <a:close/>
                <a:moveTo>
                  <a:pt x="4339" y="14980"/>
                </a:moveTo>
                <a:cubicBezTo>
                  <a:pt x="4023" y="15964"/>
                  <a:pt x="4023" y="15964"/>
                  <a:pt x="4023" y="15964"/>
                </a:cubicBezTo>
                <a:cubicBezTo>
                  <a:pt x="4011" y="16039"/>
                  <a:pt x="3988" y="16039"/>
                  <a:pt x="3964" y="16039"/>
                </a:cubicBezTo>
                <a:cubicBezTo>
                  <a:pt x="3953" y="16039"/>
                  <a:pt x="3929" y="16039"/>
                  <a:pt x="3918" y="15964"/>
                </a:cubicBezTo>
                <a:cubicBezTo>
                  <a:pt x="3602" y="14980"/>
                  <a:pt x="3602" y="14980"/>
                  <a:pt x="3602" y="14980"/>
                </a:cubicBezTo>
                <a:cubicBezTo>
                  <a:pt x="3590" y="14942"/>
                  <a:pt x="3579" y="14867"/>
                  <a:pt x="3579" y="14791"/>
                </a:cubicBezTo>
                <a:cubicBezTo>
                  <a:pt x="3579" y="14715"/>
                  <a:pt x="3590" y="14640"/>
                  <a:pt x="3602" y="14602"/>
                </a:cubicBezTo>
                <a:cubicBezTo>
                  <a:pt x="3918" y="13618"/>
                  <a:pt x="3918" y="13618"/>
                  <a:pt x="3918" y="13618"/>
                </a:cubicBezTo>
                <a:cubicBezTo>
                  <a:pt x="3929" y="13543"/>
                  <a:pt x="3953" y="13543"/>
                  <a:pt x="3964" y="13543"/>
                </a:cubicBezTo>
                <a:cubicBezTo>
                  <a:pt x="3988" y="13543"/>
                  <a:pt x="4011" y="13543"/>
                  <a:pt x="4023" y="13618"/>
                </a:cubicBezTo>
                <a:cubicBezTo>
                  <a:pt x="4339" y="14602"/>
                  <a:pt x="4339" y="14602"/>
                  <a:pt x="4339" y="14602"/>
                </a:cubicBezTo>
                <a:cubicBezTo>
                  <a:pt x="4362" y="14715"/>
                  <a:pt x="4362" y="14867"/>
                  <a:pt x="4339" y="14980"/>
                </a:cubicBezTo>
                <a:close/>
                <a:moveTo>
                  <a:pt x="4502" y="12521"/>
                </a:moveTo>
                <a:cubicBezTo>
                  <a:pt x="3274" y="12521"/>
                  <a:pt x="3274" y="12521"/>
                  <a:pt x="3274" y="12521"/>
                </a:cubicBezTo>
                <a:cubicBezTo>
                  <a:pt x="3239" y="12521"/>
                  <a:pt x="3204" y="12446"/>
                  <a:pt x="3193" y="12332"/>
                </a:cubicBezTo>
                <a:cubicBezTo>
                  <a:pt x="3169" y="12219"/>
                  <a:pt x="3181" y="12105"/>
                  <a:pt x="3204" y="12029"/>
                </a:cubicBezTo>
                <a:cubicBezTo>
                  <a:pt x="3766" y="10214"/>
                  <a:pt x="3766" y="10214"/>
                  <a:pt x="3766" y="10214"/>
                </a:cubicBezTo>
                <a:cubicBezTo>
                  <a:pt x="3204" y="8436"/>
                  <a:pt x="3204" y="8436"/>
                  <a:pt x="3204" y="8436"/>
                </a:cubicBezTo>
                <a:cubicBezTo>
                  <a:pt x="3181" y="8360"/>
                  <a:pt x="3169" y="8209"/>
                  <a:pt x="3193" y="8133"/>
                </a:cubicBezTo>
                <a:cubicBezTo>
                  <a:pt x="3204" y="8020"/>
                  <a:pt x="3239" y="7944"/>
                  <a:pt x="3274" y="7944"/>
                </a:cubicBezTo>
                <a:cubicBezTo>
                  <a:pt x="4502" y="7944"/>
                  <a:pt x="4502" y="7944"/>
                  <a:pt x="4502" y="7944"/>
                </a:cubicBezTo>
                <a:cubicBezTo>
                  <a:pt x="4526" y="7944"/>
                  <a:pt x="4549" y="7982"/>
                  <a:pt x="4573" y="8020"/>
                </a:cubicBezTo>
                <a:cubicBezTo>
                  <a:pt x="5192" y="10025"/>
                  <a:pt x="5192" y="10025"/>
                  <a:pt x="5192" y="10025"/>
                </a:cubicBezTo>
                <a:cubicBezTo>
                  <a:pt x="5204" y="10062"/>
                  <a:pt x="5216" y="10138"/>
                  <a:pt x="5216" y="10214"/>
                </a:cubicBezTo>
                <a:cubicBezTo>
                  <a:pt x="5216" y="10289"/>
                  <a:pt x="5204" y="10365"/>
                  <a:pt x="5192" y="10441"/>
                </a:cubicBezTo>
                <a:cubicBezTo>
                  <a:pt x="4573" y="12446"/>
                  <a:pt x="4573" y="12446"/>
                  <a:pt x="4573" y="12446"/>
                </a:cubicBezTo>
                <a:cubicBezTo>
                  <a:pt x="4549" y="12483"/>
                  <a:pt x="4526" y="12521"/>
                  <a:pt x="4502" y="12521"/>
                </a:cubicBezTo>
                <a:close/>
                <a:moveTo>
                  <a:pt x="6093" y="17098"/>
                </a:moveTo>
                <a:cubicBezTo>
                  <a:pt x="6093" y="17212"/>
                  <a:pt x="6070" y="17325"/>
                  <a:pt x="6034" y="17363"/>
                </a:cubicBezTo>
                <a:cubicBezTo>
                  <a:pt x="6023" y="17363"/>
                  <a:pt x="6011" y="17363"/>
                  <a:pt x="5999" y="17363"/>
                </a:cubicBezTo>
                <a:cubicBezTo>
                  <a:pt x="5976" y="17363"/>
                  <a:pt x="5953" y="17363"/>
                  <a:pt x="5941" y="17288"/>
                </a:cubicBezTo>
                <a:cubicBezTo>
                  <a:pt x="5380" y="15510"/>
                  <a:pt x="5380" y="15510"/>
                  <a:pt x="5380" y="15510"/>
                </a:cubicBezTo>
                <a:cubicBezTo>
                  <a:pt x="4830" y="17288"/>
                  <a:pt x="4830" y="17288"/>
                  <a:pt x="4830" y="17288"/>
                </a:cubicBezTo>
                <a:cubicBezTo>
                  <a:pt x="4806" y="17363"/>
                  <a:pt x="4760" y="17401"/>
                  <a:pt x="4736" y="17363"/>
                </a:cubicBezTo>
                <a:cubicBezTo>
                  <a:pt x="4701" y="17325"/>
                  <a:pt x="4678" y="17212"/>
                  <a:pt x="4678" y="17098"/>
                </a:cubicBezTo>
                <a:cubicBezTo>
                  <a:pt x="4678" y="13089"/>
                  <a:pt x="4678" y="13089"/>
                  <a:pt x="4678" y="13089"/>
                </a:cubicBezTo>
                <a:cubicBezTo>
                  <a:pt x="4678" y="13013"/>
                  <a:pt x="4690" y="12937"/>
                  <a:pt x="4701" y="12899"/>
                </a:cubicBezTo>
                <a:cubicBezTo>
                  <a:pt x="5321" y="10895"/>
                  <a:pt x="5321" y="10895"/>
                  <a:pt x="5321" y="10895"/>
                </a:cubicBezTo>
                <a:cubicBezTo>
                  <a:pt x="5356" y="10781"/>
                  <a:pt x="5415" y="10781"/>
                  <a:pt x="5450" y="10895"/>
                </a:cubicBezTo>
                <a:cubicBezTo>
                  <a:pt x="6070" y="12899"/>
                  <a:pt x="6070" y="12899"/>
                  <a:pt x="6070" y="12899"/>
                </a:cubicBezTo>
                <a:cubicBezTo>
                  <a:pt x="6081" y="12937"/>
                  <a:pt x="6093" y="13013"/>
                  <a:pt x="6093" y="13089"/>
                </a:cubicBezTo>
                <a:lnTo>
                  <a:pt x="6093" y="17098"/>
                </a:lnTo>
                <a:close/>
                <a:moveTo>
                  <a:pt x="7169" y="14980"/>
                </a:moveTo>
                <a:cubicBezTo>
                  <a:pt x="6853" y="15964"/>
                  <a:pt x="6853" y="15964"/>
                  <a:pt x="6853" y="15964"/>
                </a:cubicBezTo>
                <a:cubicBezTo>
                  <a:pt x="6841" y="16039"/>
                  <a:pt x="6818" y="16039"/>
                  <a:pt x="6806" y="16039"/>
                </a:cubicBezTo>
                <a:cubicBezTo>
                  <a:pt x="6783" y="16039"/>
                  <a:pt x="6760" y="16039"/>
                  <a:pt x="6748" y="15964"/>
                </a:cubicBezTo>
                <a:cubicBezTo>
                  <a:pt x="6432" y="14980"/>
                  <a:pt x="6432" y="14980"/>
                  <a:pt x="6432" y="14980"/>
                </a:cubicBezTo>
                <a:cubicBezTo>
                  <a:pt x="6420" y="14942"/>
                  <a:pt x="6409" y="14867"/>
                  <a:pt x="6409" y="14791"/>
                </a:cubicBezTo>
                <a:cubicBezTo>
                  <a:pt x="6409" y="14715"/>
                  <a:pt x="6420" y="14640"/>
                  <a:pt x="6432" y="14602"/>
                </a:cubicBezTo>
                <a:cubicBezTo>
                  <a:pt x="6748" y="13618"/>
                  <a:pt x="6748" y="13618"/>
                  <a:pt x="6748" y="13618"/>
                </a:cubicBezTo>
                <a:cubicBezTo>
                  <a:pt x="6760" y="13543"/>
                  <a:pt x="6783" y="13543"/>
                  <a:pt x="6806" y="13543"/>
                </a:cubicBezTo>
                <a:cubicBezTo>
                  <a:pt x="6818" y="13543"/>
                  <a:pt x="6841" y="13543"/>
                  <a:pt x="6853" y="13618"/>
                </a:cubicBezTo>
                <a:cubicBezTo>
                  <a:pt x="7169" y="14602"/>
                  <a:pt x="7169" y="14602"/>
                  <a:pt x="7169" y="14602"/>
                </a:cubicBezTo>
                <a:cubicBezTo>
                  <a:pt x="7192" y="14715"/>
                  <a:pt x="7192" y="14867"/>
                  <a:pt x="7169" y="14980"/>
                </a:cubicBezTo>
                <a:close/>
                <a:moveTo>
                  <a:pt x="7496" y="7944"/>
                </a:moveTo>
                <a:cubicBezTo>
                  <a:pt x="7531" y="7944"/>
                  <a:pt x="7566" y="8020"/>
                  <a:pt x="7578" y="8133"/>
                </a:cubicBezTo>
                <a:cubicBezTo>
                  <a:pt x="7590" y="8209"/>
                  <a:pt x="7590" y="8360"/>
                  <a:pt x="7566" y="8436"/>
                </a:cubicBezTo>
                <a:cubicBezTo>
                  <a:pt x="7005" y="10214"/>
                  <a:pt x="7005" y="10214"/>
                  <a:pt x="7005" y="10214"/>
                </a:cubicBezTo>
                <a:cubicBezTo>
                  <a:pt x="7566" y="12029"/>
                  <a:pt x="7566" y="12029"/>
                  <a:pt x="7566" y="12029"/>
                </a:cubicBezTo>
                <a:cubicBezTo>
                  <a:pt x="7590" y="12105"/>
                  <a:pt x="7590" y="12219"/>
                  <a:pt x="7578" y="12332"/>
                </a:cubicBezTo>
                <a:cubicBezTo>
                  <a:pt x="7566" y="12446"/>
                  <a:pt x="7531" y="12521"/>
                  <a:pt x="7496" y="12521"/>
                </a:cubicBezTo>
                <a:cubicBezTo>
                  <a:pt x="6257" y="12521"/>
                  <a:pt x="6257" y="12521"/>
                  <a:pt x="6257" y="12521"/>
                </a:cubicBezTo>
                <a:cubicBezTo>
                  <a:pt x="6233" y="12521"/>
                  <a:pt x="6222" y="12483"/>
                  <a:pt x="6198" y="12446"/>
                </a:cubicBezTo>
                <a:cubicBezTo>
                  <a:pt x="5578" y="10441"/>
                  <a:pt x="5578" y="10441"/>
                  <a:pt x="5578" y="10441"/>
                </a:cubicBezTo>
                <a:cubicBezTo>
                  <a:pt x="5567" y="10365"/>
                  <a:pt x="5555" y="10289"/>
                  <a:pt x="5555" y="10214"/>
                </a:cubicBezTo>
                <a:cubicBezTo>
                  <a:pt x="5555" y="10138"/>
                  <a:pt x="5567" y="10062"/>
                  <a:pt x="5578" y="10025"/>
                </a:cubicBezTo>
                <a:cubicBezTo>
                  <a:pt x="6198" y="8020"/>
                  <a:pt x="6198" y="8020"/>
                  <a:pt x="6198" y="8020"/>
                </a:cubicBezTo>
                <a:cubicBezTo>
                  <a:pt x="6222" y="7982"/>
                  <a:pt x="6233" y="7944"/>
                  <a:pt x="6257" y="7944"/>
                </a:cubicBezTo>
                <a:lnTo>
                  <a:pt x="7496" y="7944"/>
                </a:lnTo>
                <a:close/>
                <a:moveTo>
                  <a:pt x="13589" y="12673"/>
                </a:moveTo>
                <a:cubicBezTo>
                  <a:pt x="11145" y="12673"/>
                  <a:pt x="11145" y="12673"/>
                  <a:pt x="11145" y="12673"/>
                </a:cubicBezTo>
                <a:cubicBezTo>
                  <a:pt x="11145" y="7717"/>
                  <a:pt x="11145" y="7717"/>
                  <a:pt x="11145" y="7717"/>
                </a:cubicBezTo>
                <a:cubicBezTo>
                  <a:pt x="13402" y="7717"/>
                  <a:pt x="13402" y="7717"/>
                  <a:pt x="13402" y="7717"/>
                </a:cubicBezTo>
                <a:cubicBezTo>
                  <a:pt x="13402" y="6280"/>
                  <a:pt x="13402" y="6280"/>
                  <a:pt x="13402" y="6280"/>
                </a:cubicBezTo>
                <a:cubicBezTo>
                  <a:pt x="11145" y="6280"/>
                  <a:pt x="11145" y="6280"/>
                  <a:pt x="11145" y="6280"/>
                </a:cubicBezTo>
                <a:cubicBezTo>
                  <a:pt x="11145" y="1627"/>
                  <a:pt x="11145" y="1627"/>
                  <a:pt x="11145" y="1627"/>
                </a:cubicBezTo>
                <a:cubicBezTo>
                  <a:pt x="13601" y="1627"/>
                  <a:pt x="13601" y="1627"/>
                  <a:pt x="13601" y="1627"/>
                </a:cubicBezTo>
                <a:cubicBezTo>
                  <a:pt x="13601" y="189"/>
                  <a:pt x="13601" y="189"/>
                  <a:pt x="13601" y="189"/>
                </a:cubicBezTo>
                <a:cubicBezTo>
                  <a:pt x="10654" y="189"/>
                  <a:pt x="10654" y="189"/>
                  <a:pt x="10654" y="189"/>
                </a:cubicBezTo>
                <a:cubicBezTo>
                  <a:pt x="10654" y="14110"/>
                  <a:pt x="10654" y="14110"/>
                  <a:pt x="10654" y="14110"/>
                </a:cubicBezTo>
                <a:cubicBezTo>
                  <a:pt x="13589" y="14110"/>
                  <a:pt x="13589" y="14110"/>
                  <a:pt x="13589" y="14110"/>
                </a:cubicBezTo>
                <a:lnTo>
                  <a:pt x="13589" y="12673"/>
                </a:lnTo>
                <a:close/>
                <a:moveTo>
                  <a:pt x="11823" y="18385"/>
                </a:moveTo>
                <a:cubicBezTo>
                  <a:pt x="11730" y="18385"/>
                  <a:pt x="11636" y="18498"/>
                  <a:pt x="11589" y="18801"/>
                </a:cubicBezTo>
                <a:cubicBezTo>
                  <a:pt x="11578" y="18801"/>
                  <a:pt x="11578" y="18801"/>
                  <a:pt x="11578" y="18801"/>
                </a:cubicBezTo>
                <a:cubicBezTo>
                  <a:pt x="11578" y="18422"/>
                  <a:pt x="11578" y="18422"/>
                  <a:pt x="11578" y="18422"/>
                </a:cubicBezTo>
                <a:cubicBezTo>
                  <a:pt x="11472" y="18422"/>
                  <a:pt x="11472" y="18422"/>
                  <a:pt x="11472" y="18422"/>
                </a:cubicBezTo>
                <a:cubicBezTo>
                  <a:pt x="11472" y="20654"/>
                  <a:pt x="11472" y="20654"/>
                  <a:pt x="11472" y="20654"/>
                </a:cubicBezTo>
                <a:cubicBezTo>
                  <a:pt x="11578" y="20654"/>
                  <a:pt x="11578" y="20654"/>
                  <a:pt x="11578" y="20654"/>
                </a:cubicBezTo>
                <a:cubicBezTo>
                  <a:pt x="11578" y="19217"/>
                  <a:pt x="11578" y="19217"/>
                  <a:pt x="11578" y="19217"/>
                </a:cubicBezTo>
                <a:cubicBezTo>
                  <a:pt x="11589" y="18914"/>
                  <a:pt x="11706" y="18687"/>
                  <a:pt x="11788" y="18687"/>
                </a:cubicBezTo>
                <a:cubicBezTo>
                  <a:pt x="11893" y="18687"/>
                  <a:pt x="11975" y="18876"/>
                  <a:pt x="11975" y="19255"/>
                </a:cubicBezTo>
                <a:cubicBezTo>
                  <a:pt x="11975" y="20654"/>
                  <a:pt x="11975" y="20654"/>
                  <a:pt x="11975" y="20654"/>
                </a:cubicBezTo>
                <a:cubicBezTo>
                  <a:pt x="12092" y="20654"/>
                  <a:pt x="12092" y="20654"/>
                  <a:pt x="12092" y="20654"/>
                </a:cubicBezTo>
                <a:cubicBezTo>
                  <a:pt x="12092" y="19217"/>
                  <a:pt x="12092" y="19217"/>
                  <a:pt x="12092" y="19217"/>
                </a:cubicBezTo>
                <a:cubicBezTo>
                  <a:pt x="12092" y="18649"/>
                  <a:pt x="11975" y="18385"/>
                  <a:pt x="11823" y="18385"/>
                </a:cubicBezTo>
                <a:close/>
                <a:moveTo>
                  <a:pt x="13297" y="19557"/>
                </a:moveTo>
                <a:cubicBezTo>
                  <a:pt x="13285" y="18876"/>
                  <a:pt x="13203" y="18385"/>
                  <a:pt x="12969" y="18385"/>
                </a:cubicBezTo>
                <a:cubicBezTo>
                  <a:pt x="12759" y="18385"/>
                  <a:pt x="12642" y="18876"/>
                  <a:pt x="12642" y="19519"/>
                </a:cubicBezTo>
                <a:cubicBezTo>
                  <a:pt x="12642" y="20314"/>
                  <a:pt x="12771" y="20730"/>
                  <a:pt x="13016" y="20730"/>
                </a:cubicBezTo>
                <a:cubicBezTo>
                  <a:pt x="13086" y="20730"/>
                  <a:pt x="13192" y="20654"/>
                  <a:pt x="13262" y="20427"/>
                </a:cubicBezTo>
                <a:cubicBezTo>
                  <a:pt x="13262" y="20163"/>
                  <a:pt x="13262" y="20163"/>
                  <a:pt x="13262" y="20163"/>
                </a:cubicBezTo>
                <a:cubicBezTo>
                  <a:pt x="13238" y="20163"/>
                  <a:pt x="13238" y="20163"/>
                  <a:pt x="13238" y="20163"/>
                </a:cubicBezTo>
                <a:cubicBezTo>
                  <a:pt x="13168" y="20314"/>
                  <a:pt x="13086" y="20389"/>
                  <a:pt x="13016" y="20389"/>
                </a:cubicBezTo>
                <a:cubicBezTo>
                  <a:pt x="12887" y="20389"/>
                  <a:pt x="12817" y="20238"/>
                  <a:pt x="12771" y="19936"/>
                </a:cubicBezTo>
                <a:cubicBezTo>
                  <a:pt x="12759" y="19860"/>
                  <a:pt x="12747" y="19746"/>
                  <a:pt x="12747" y="19595"/>
                </a:cubicBezTo>
                <a:cubicBezTo>
                  <a:pt x="12747" y="19557"/>
                  <a:pt x="12747" y="19557"/>
                  <a:pt x="12747" y="19557"/>
                </a:cubicBezTo>
                <a:lnTo>
                  <a:pt x="13297" y="19557"/>
                </a:lnTo>
                <a:close/>
                <a:moveTo>
                  <a:pt x="12969" y="18649"/>
                </a:moveTo>
                <a:cubicBezTo>
                  <a:pt x="13098" y="18649"/>
                  <a:pt x="13168" y="18914"/>
                  <a:pt x="13180" y="19292"/>
                </a:cubicBezTo>
                <a:cubicBezTo>
                  <a:pt x="12759" y="19292"/>
                  <a:pt x="12759" y="19292"/>
                  <a:pt x="12759" y="19292"/>
                </a:cubicBezTo>
                <a:cubicBezTo>
                  <a:pt x="12782" y="18914"/>
                  <a:pt x="12841" y="18649"/>
                  <a:pt x="12969" y="18649"/>
                </a:cubicBezTo>
                <a:close/>
                <a:moveTo>
                  <a:pt x="18138" y="18952"/>
                </a:moveTo>
                <a:cubicBezTo>
                  <a:pt x="18138" y="18763"/>
                  <a:pt x="18197" y="18649"/>
                  <a:pt x="18314" y="18649"/>
                </a:cubicBezTo>
                <a:cubicBezTo>
                  <a:pt x="18407" y="18649"/>
                  <a:pt x="18478" y="18839"/>
                  <a:pt x="18501" y="18914"/>
                </a:cubicBezTo>
                <a:cubicBezTo>
                  <a:pt x="18536" y="18914"/>
                  <a:pt x="18536" y="18914"/>
                  <a:pt x="18536" y="18914"/>
                </a:cubicBezTo>
                <a:cubicBezTo>
                  <a:pt x="18536" y="18574"/>
                  <a:pt x="18536" y="18574"/>
                  <a:pt x="18536" y="18574"/>
                </a:cubicBezTo>
                <a:cubicBezTo>
                  <a:pt x="18489" y="18498"/>
                  <a:pt x="18419" y="18385"/>
                  <a:pt x="18314" y="18385"/>
                </a:cubicBezTo>
                <a:cubicBezTo>
                  <a:pt x="18127" y="18385"/>
                  <a:pt x="18033" y="18649"/>
                  <a:pt x="18033" y="19028"/>
                </a:cubicBezTo>
                <a:cubicBezTo>
                  <a:pt x="18033" y="19784"/>
                  <a:pt x="18466" y="19633"/>
                  <a:pt x="18466" y="20087"/>
                </a:cubicBezTo>
                <a:cubicBezTo>
                  <a:pt x="18466" y="20314"/>
                  <a:pt x="18407" y="20427"/>
                  <a:pt x="18290" y="20427"/>
                </a:cubicBezTo>
                <a:cubicBezTo>
                  <a:pt x="18209" y="20427"/>
                  <a:pt x="18103" y="20276"/>
                  <a:pt x="18068" y="20125"/>
                </a:cubicBezTo>
                <a:cubicBezTo>
                  <a:pt x="18033" y="20125"/>
                  <a:pt x="18033" y="20125"/>
                  <a:pt x="18033" y="20125"/>
                </a:cubicBezTo>
                <a:cubicBezTo>
                  <a:pt x="18033" y="20465"/>
                  <a:pt x="18033" y="20465"/>
                  <a:pt x="18033" y="20465"/>
                </a:cubicBezTo>
                <a:cubicBezTo>
                  <a:pt x="18103" y="20616"/>
                  <a:pt x="18185" y="20730"/>
                  <a:pt x="18290" y="20730"/>
                </a:cubicBezTo>
                <a:cubicBezTo>
                  <a:pt x="18489" y="20730"/>
                  <a:pt x="18571" y="20465"/>
                  <a:pt x="18571" y="20087"/>
                </a:cubicBezTo>
                <a:cubicBezTo>
                  <a:pt x="18571" y="19292"/>
                  <a:pt x="18138" y="19519"/>
                  <a:pt x="18138" y="18952"/>
                </a:cubicBezTo>
                <a:close/>
                <a:moveTo>
                  <a:pt x="12408" y="17666"/>
                </a:moveTo>
                <a:cubicBezTo>
                  <a:pt x="12291" y="17666"/>
                  <a:pt x="12291" y="17666"/>
                  <a:pt x="12291" y="17666"/>
                </a:cubicBezTo>
                <a:cubicBezTo>
                  <a:pt x="12291" y="18422"/>
                  <a:pt x="12291" y="18422"/>
                  <a:pt x="12291" y="18422"/>
                </a:cubicBezTo>
                <a:cubicBezTo>
                  <a:pt x="12186" y="18422"/>
                  <a:pt x="12186" y="18422"/>
                  <a:pt x="12186" y="18422"/>
                </a:cubicBezTo>
                <a:cubicBezTo>
                  <a:pt x="12186" y="18687"/>
                  <a:pt x="12186" y="18687"/>
                  <a:pt x="12186" y="18687"/>
                </a:cubicBezTo>
                <a:cubicBezTo>
                  <a:pt x="12291" y="18687"/>
                  <a:pt x="12291" y="18687"/>
                  <a:pt x="12291" y="18687"/>
                </a:cubicBezTo>
                <a:cubicBezTo>
                  <a:pt x="12291" y="20011"/>
                  <a:pt x="12291" y="20011"/>
                  <a:pt x="12291" y="20011"/>
                </a:cubicBezTo>
                <a:cubicBezTo>
                  <a:pt x="12291" y="20503"/>
                  <a:pt x="12350" y="20654"/>
                  <a:pt x="12466" y="20654"/>
                </a:cubicBezTo>
                <a:cubicBezTo>
                  <a:pt x="12560" y="20654"/>
                  <a:pt x="12560" y="20654"/>
                  <a:pt x="12560" y="20654"/>
                </a:cubicBezTo>
                <a:cubicBezTo>
                  <a:pt x="12560" y="20389"/>
                  <a:pt x="12560" y="20389"/>
                  <a:pt x="12560" y="20389"/>
                </a:cubicBezTo>
                <a:cubicBezTo>
                  <a:pt x="12490" y="20389"/>
                  <a:pt x="12490" y="20389"/>
                  <a:pt x="12490" y="20389"/>
                </a:cubicBezTo>
                <a:cubicBezTo>
                  <a:pt x="12431" y="20389"/>
                  <a:pt x="12396" y="20314"/>
                  <a:pt x="12396" y="20049"/>
                </a:cubicBezTo>
                <a:cubicBezTo>
                  <a:pt x="12396" y="18687"/>
                  <a:pt x="12396" y="18687"/>
                  <a:pt x="12396" y="18687"/>
                </a:cubicBezTo>
                <a:cubicBezTo>
                  <a:pt x="12572" y="18687"/>
                  <a:pt x="12572" y="18687"/>
                  <a:pt x="12572" y="18687"/>
                </a:cubicBezTo>
                <a:cubicBezTo>
                  <a:pt x="12572" y="18422"/>
                  <a:pt x="12572" y="18422"/>
                  <a:pt x="12572" y="18422"/>
                </a:cubicBezTo>
                <a:cubicBezTo>
                  <a:pt x="12396" y="18422"/>
                  <a:pt x="12396" y="18422"/>
                  <a:pt x="12396" y="18422"/>
                </a:cubicBezTo>
                <a:lnTo>
                  <a:pt x="12408" y="17666"/>
                </a:lnTo>
                <a:close/>
              </a:path>
            </a:pathLst>
          </a:custGeom>
          <a:solidFill>
            <a:srgbClr val="FFFFFF"/>
          </a:solidFill>
          <a:ln w="12700">
            <a:miter lim="400000"/>
          </a:ln>
        </p:spPr>
        <p:txBody>
          <a:bodyPr lIns="45718" tIns="45718" rIns="45718" bIns="45718"/>
          <a:lstStyle/>
          <a:p>
            <a:pPr defTabSz="269998">
              <a:lnSpc>
                <a:spcPct val="150000"/>
              </a:lnSpc>
              <a:spcBef>
                <a:spcPts val="400"/>
              </a:spcBef>
              <a:defRPr sz="1400">
                <a:solidFill>
                  <a:srgbClr val="0078FF"/>
                </a:solidFill>
                <a:latin typeface="Aino Regular"/>
                <a:ea typeface="Aino Regular"/>
                <a:cs typeface="Aino Regular"/>
                <a:sym typeface="Aino Regular"/>
              </a:defRPr>
            </a:pPr>
            <a:endParaRPr/>
          </a:p>
        </p:txBody>
      </p:sp>
      <p:sp>
        <p:nvSpPr>
          <p:cNvPr id="308" name="Slide Number"/>
          <p:cNvSpPr txBox="1">
            <a:spLocks noGrp="1"/>
          </p:cNvSpPr>
          <p:nvPr>
            <p:ph type="sldNum" sz="quarter" idx="2"/>
          </p:nvPr>
        </p:nvSpPr>
        <p:spPr>
          <a:xfrm>
            <a:off x="8737600" y="6222366"/>
            <a:ext cx="314654" cy="26796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59520438"/>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2_Blank">
    <p:bg>
      <p:bgPr>
        <a:solidFill>
          <a:srgbClr val="0A01F0"/>
        </a:solidFill>
        <a:effectLst/>
      </p:bgPr>
    </p:bg>
    <p:spTree>
      <p:nvGrpSpPr>
        <p:cNvPr id="1" name=""/>
        <p:cNvGrpSpPr/>
        <p:nvPr/>
      </p:nvGrpSpPr>
      <p:grpSpPr>
        <a:xfrm>
          <a:off x="0" y="0"/>
          <a:ext cx="0" cy="0"/>
          <a:chOff x="0" y="0"/>
          <a:chExt cx="0" cy="0"/>
        </a:xfrm>
      </p:grpSpPr>
      <p:sp>
        <p:nvSpPr>
          <p:cNvPr id="315" name="Slide Number"/>
          <p:cNvSpPr txBox="1">
            <a:spLocks noGrp="1"/>
          </p:cNvSpPr>
          <p:nvPr>
            <p:ph type="sldNum" sz="quarter" idx="2"/>
          </p:nvPr>
        </p:nvSpPr>
        <p:spPr>
          <a:xfrm>
            <a:off x="11353800" y="6404930"/>
            <a:ext cx="314654" cy="26796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81194442"/>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Content_Blue_Full">
    <p:bg>
      <p:bgPr>
        <a:solidFill>
          <a:schemeClr val="accent1"/>
        </a:solidFill>
        <a:effectLst/>
      </p:bgPr>
    </p:bg>
    <p:spTree>
      <p:nvGrpSpPr>
        <p:cNvPr id="1" name=""/>
        <p:cNvGrpSpPr/>
        <p:nvPr/>
      </p:nvGrpSpPr>
      <p:grpSpPr>
        <a:xfrm>
          <a:off x="0" y="0"/>
          <a:ext cx="0" cy="0"/>
          <a:chOff x="0" y="0"/>
          <a:chExt cx="0" cy="0"/>
        </a:xfrm>
      </p:grpSpPr>
      <p:sp>
        <p:nvSpPr>
          <p:cNvPr id="322" name="Title Text"/>
          <p:cNvSpPr txBox="1">
            <a:spLocks noGrp="1"/>
          </p:cNvSpPr>
          <p:nvPr>
            <p:ph type="title"/>
          </p:nvPr>
        </p:nvSpPr>
        <p:spPr>
          <a:xfrm>
            <a:off x="623887" y="658801"/>
            <a:ext cx="9446705" cy="974639"/>
          </a:xfrm>
          <a:prstGeom prst="rect">
            <a:avLst/>
          </a:prstGeom>
        </p:spPr>
        <p:txBody>
          <a:bodyPr/>
          <a:lstStyle>
            <a:lvl1pPr>
              <a:defRPr sz="4400"/>
            </a:lvl1pPr>
          </a:lstStyle>
          <a:p>
            <a:r>
              <a:t>Title Text</a:t>
            </a:r>
          </a:p>
        </p:txBody>
      </p:sp>
      <p:sp>
        <p:nvSpPr>
          <p:cNvPr id="323" name="Body Level One…"/>
          <p:cNvSpPr txBox="1">
            <a:spLocks noGrp="1"/>
          </p:cNvSpPr>
          <p:nvPr>
            <p:ph type="body" sz="half" idx="1" hasCustomPrompt="1"/>
          </p:nvPr>
        </p:nvSpPr>
        <p:spPr>
          <a:xfrm>
            <a:off x="623887" y="1633439"/>
            <a:ext cx="9446705" cy="1795561"/>
          </a:xfrm>
          <a:prstGeom prst="rect">
            <a:avLst/>
          </a:prstGeom>
        </p:spPr>
        <p:txBody>
          <a:bodyPr lIns="0" tIns="0" rIns="0" bIns="0"/>
          <a:lstStyle>
            <a:lvl1pPr marL="0" indent="0" defTabSz="269998">
              <a:lnSpc>
                <a:spcPct val="150000"/>
              </a:lnSpc>
              <a:spcBef>
                <a:spcPts val="200"/>
              </a:spcBef>
              <a:buSzTx/>
              <a:buFontTx/>
              <a:buNone/>
              <a:defRPr sz="2200"/>
            </a:lvl1pPr>
            <a:lvl2pPr marL="666750" indent="-209550" defTabSz="269998">
              <a:lnSpc>
                <a:spcPct val="150000"/>
              </a:lnSpc>
              <a:spcBef>
                <a:spcPts val="200"/>
              </a:spcBef>
              <a:buFontTx/>
              <a:defRPr sz="2200"/>
            </a:lvl2pPr>
            <a:lvl3pPr marL="1165860" indent="-251460" defTabSz="269998">
              <a:lnSpc>
                <a:spcPct val="150000"/>
              </a:lnSpc>
              <a:spcBef>
                <a:spcPts val="200"/>
              </a:spcBef>
              <a:buFontTx/>
              <a:defRPr sz="2200"/>
            </a:lvl3pPr>
            <a:lvl4pPr marL="1651000" indent="-279400" defTabSz="269998">
              <a:lnSpc>
                <a:spcPct val="150000"/>
              </a:lnSpc>
              <a:spcBef>
                <a:spcPts val="200"/>
              </a:spcBef>
              <a:buFontTx/>
              <a:defRPr sz="2200"/>
            </a:lvl4pPr>
            <a:lvl5pPr marL="2108200" indent="-279400" defTabSz="269998">
              <a:lnSpc>
                <a:spcPct val="150000"/>
              </a:lnSpc>
              <a:spcBef>
                <a:spcPts val="200"/>
              </a:spcBef>
              <a:buFontTx/>
              <a:defRPr sz="2200"/>
            </a:lvl5pPr>
          </a:lstStyle>
          <a:p>
            <a:r>
              <a:t>Click to edit</a:t>
            </a:r>
          </a:p>
          <a:p>
            <a:pPr lvl="1"/>
            <a:endParaRPr/>
          </a:p>
          <a:p>
            <a:pPr lvl="2"/>
            <a:endParaRPr/>
          </a:p>
          <a:p>
            <a:pPr lvl="3"/>
            <a:endParaRPr/>
          </a:p>
          <a:p>
            <a:pPr lvl="4"/>
            <a:endParaRPr/>
          </a:p>
        </p:txBody>
      </p:sp>
      <p:sp>
        <p:nvSpPr>
          <p:cNvPr id="324" name="Text Placeholder 8"/>
          <p:cNvSpPr>
            <a:spLocks noGrp="1"/>
          </p:cNvSpPr>
          <p:nvPr>
            <p:ph type="body" sz="half" idx="21" hasCustomPrompt="1"/>
          </p:nvPr>
        </p:nvSpPr>
        <p:spPr>
          <a:xfrm>
            <a:off x="623887" y="3994149"/>
            <a:ext cx="9446705" cy="2243141"/>
          </a:xfrm>
          <a:prstGeom prst="rect">
            <a:avLst/>
          </a:prstGeom>
        </p:spPr>
        <p:txBody>
          <a:bodyPr lIns="0" tIns="0" rIns="0" bIns="0"/>
          <a:lstStyle>
            <a:lvl1pPr marL="228600" indent="-228600" defTabSz="269998">
              <a:lnSpc>
                <a:spcPct val="90000"/>
              </a:lnSpc>
              <a:spcBef>
                <a:spcPts val="1000"/>
              </a:spcBef>
              <a:buClr>
                <a:srgbClr val="FFFFFF"/>
              </a:buClr>
              <a:defRPr sz="2800"/>
            </a:lvl1pPr>
          </a:lstStyle>
          <a:p>
            <a:r>
              <a:t>First level
Second Level
Third level
Fourh level</a:t>
            </a:r>
          </a:p>
        </p:txBody>
      </p:sp>
      <p:sp>
        <p:nvSpPr>
          <p:cNvPr id="325" name="Slide Number"/>
          <p:cNvSpPr txBox="1">
            <a:spLocks noGrp="1"/>
          </p:cNvSpPr>
          <p:nvPr>
            <p:ph type="sldNum" sz="quarter" idx="2"/>
          </p:nvPr>
        </p:nvSpPr>
        <p:spPr>
          <a:xfrm>
            <a:off x="8737600" y="6222366"/>
            <a:ext cx="314654" cy="267969"/>
          </a:xfrm>
          <a:prstGeom prst="rect">
            <a:avLst/>
          </a:prstGeom>
        </p:spPr>
        <p:txBody>
          <a:bodyPr/>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760775092"/>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defTabSz="269999">
              <a:lnSpc>
                <a:spcPct val="150000"/>
              </a:lnSpc>
              <a:spcBef>
                <a:spcPts val="400"/>
              </a:spcBef>
              <a:buSzTx/>
              <a:buFontTx/>
              <a:buNone/>
              <a:defRPr>
                <a:solidFill>
                  <a:srgbClr val="3B6149"/>
                </a:solidFill>
              </a:defRPr>
            </a:lvl1pPr>
            <a:lvl2pPr marL="0" indent="457200" defTabSz="269999">
              <a:lnSpc>
                <a:spcPct val="150000"/>
              </a:lnSpc>
              <a:spcBef>
                <a:spcPts val="400"/>
              </a:spcBef>
              <a:buSzTx/>
              <a:buFontTx/>
              <a:buNone/>
              <a:defRPr>
                <a:solidFill>
                  <a:srgbClr val="3B6149"/>
                </a:solidFill>
              </a:defRPr>
            </a:lvl2pPr>
            <a:lvl3pPr marL="0" indent="914400" defTabSz="269999">
              <a:lnSpc>
                <a:spcPct val="150000"/>
              </a:lnSpc>
              <a:spcBef>
                <a:spcPts val="400"/>
              </a:spcBef>
              <a:buSzTx/>
              <a:buFontTx/>
              <a:buNone/>
              <a:defRPr>
                <a:solidFill>
                  <a:srgbClr val="3B6149"/>
                </a:solidFill>
              </a:defRPr>
            </a:lvl3pPr>
            <a:lvl4pPr marL="0" indent="1371600" defTabSz="269999">
              <a:lnSpc>
                <a:spcPct val="150000"/>
              </a:lnSpc>
              <a:spcBef>
                <a:spcPts val="400"/>
              </a:spcBef>
              <a:buSzTx/>
              <a:buFontTx/>
              <a:buNone/>
              <a:defRPr>
                <a:solidFill>
                  <a:srgbClr val="3B6149"/>
                </a:solidFill>
              </a:defRPr>
            </a:lvl4pPr>
            <a:lvl5pPr marL="0" indent="1828800" defTabSz="269999">
              <a:lnSpc>
                <a:spcPct val="150000"/>
              </a:lnSpc>
              <a:spcBef>
                <a:spcPts val="400"/>
              </a:spcBef>
              <a:buSzTx/>
              <a:buFontTx/>
              <a:buNone/>
              <a:defRPr>
                <a:solidFill>
                  <a:srgbClr val="3B6149"/>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57250763"/>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8633754"/>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defTabSz="269999">
              <a:lnSpc>
                <a:spcPct val="150000"/>
              </a:lnSpc>
              <a:spcBef>
                <a:spcPts val="400"/>
              </a:spcBef>
              <a:buSzTx/>
              <a:buFontTx/>
              <a:buNone/>
              <a:defRPr>
                <a:solidFill>
                  <a:srgbClr val="3B6149"/>
                </a:solidFill>
              </a:defRPr>
            </a:lvl1pPr>
            <a:lvl2pPr marL="0" indent="457200" defTabSz="269999">
              <a:lnSpc>
                <a:spcPct val="150000"/>
              </a:lnSpc>
              <a:spcBef>
                <a:spcPts val="400"/>
              </a:spcBef>
              <a:buSzTx/>
              <a:buFontTx/>
              <a:buNone/>
              <a:defRPr>
                <a:solidFill>
                  <a:srgbClr val="3B6149"/>
                </a:solidFill>
              </a:defRPr>
            </a:lvl2pPr>
            <a:lvl3pPr marL="0" indent="914400" defTabSz="269999">
              <a:lnSpc>
                <a:spcPct val="150000"/>
              </a:lnSpc>
              <a:spcBef>
                <a:spcPts val="400"/>
              </a:spcBef>
              <a:buSzTx/>
              <a:buFontTx/>
              <a:buNone/>
              <a:defRPr>
                <a:solidFill>
                  <a:srgbClr val="3B6149"/>
                </a:solidFill>
              </a:defRPr>
            </a:lvl3pPr>
            <a:lvl4pPr marL="0" indent="1371600" defTabSz="269999">
              <a:lnSpc>
                <a:spcPct val="150000"/>
              </a:lnSpc>
              <a:spcBef>
                <a:spcPts val="400"/>
              </a:spcBef>
              <a:buSzTx/>
              <a:buFontTx/>
              <a:buNone/>
              <a:defRPr>
                <a:solidFill>
                  <a:srgbClr val="3B6149"/>
                </a:solidFill>
              </a:defRPr>
            </a:lvl4pPr>
            <a:lvl5pPr marL="0" indent="1828800" defTabSz="269999">
              <a:lnSpc>
                <a:spcPct val="150000"/>
              </a:lnSpc>
              <a:spcBef>
                <a:spcPts val="400"/>
              </a:spcBef>
              <a:buSzTx/>
              <a:buFontTx/>
              <a:buNone/>
              <a:defRPr>
                <a:solidFill>
                  <a:srgbClr val="3B6149"/>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65439035"/>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98505810"/>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defTabSz="269999">
              <a:lnSpc>
                <a:spcPct val="150000"/>
              </a:lnSpc>
              <a:spcBef>
                <a:spcPts val="400"/>
              </a:spcBef>
              <a:buSzTx/>
              <a:buFontTx/>
              <a:buNone/>
              <a:defRPr>
                <a:solidFill>
                  <a:srgbClr val="3B6149"/>
                </a:solidFill>
              </a:defRPr>
            </a:lvl1pPr>
            <a:lvl2pPr marL="0" indent="457200" defTabSz="269999">
              <a:lnSpc>
                <a:spcPct val="150000"/>
              </a:lnSpc>
              <a:spcBef>
                <a:spcPts val="400"/>
              </a:spcBef>
              <a:buSzTx/>
              <a:buFontTx/>
              <a:buNone/>
              <a:defRPr>
                <a:solidFill>
                  <a:srgbClr val="3B6149"/>
                </a:solidFill>
              </a:defRPr>
            </a:lvl2pPr>
            <a:lvl3pPr marL="0" indent="914400" defTabSz="269999">
              <a:lnSpc>
                <a:spcPct val="150000"/>
              </a:lnSpc>
              <a:spcBef>
                <a:spcPts val="400"/>
              </a:spcBef>
              <a:buSzTx/>
              <a:buFontTx/>
              <a:buNone/>
              <a:defRPr>
                <a:solidFill>
                  <a:srgbClr val="3B6149"/>
                </a:solidFill>
              </a:defRPr>
            </a:lvl3pPr>
            <a:lvl4pPr marL="0" indent="1371600" defTabSz="269999">
              <a:lnSpc>
                <a:spcPct val="150000"/>
              </a:lnSpc>
              <a:spcBef>
                <a:spcPts val="400"/>
              </a:spcBef>
              <a:buSzTx/>
              <a:buFontTx/>
              <a:buNone/>
              <a:defRPr>
                <a:solidFill>
                  <a:srgbClr val="3B6149"/>
                </a:solidFill>
              </a:defRPr>
            </a:lvl4pPr>
            <a:lvl5pPr marL="0" indent="1828800" defTabSz="269999">
              <a:lnSpc>
                <a:spcPct val="150000"/>
              </a:lnSpc>
              <a:spcBef>
                <a:spcPts val="400"/>
              </a:spcBef>
              <a:buSzTx/>
              <a:buFontTx/>
              <a:buNone/>
              <a:defRPr>
                <a:solidFill>
                  <a:srgbClr val="3B6149"/>
                </a:solidFill>
              </a:defRPr>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188" cy="823913"/>
          </a:xfrm>
          <a:prstGeom prst="rect">
            <a:avLst/>
          </a:prstGeom>
        </p:spPr>
        <p:txBody>
          <a:bodyPr anchor="b"/>
          <a:lstStyle/>
          <a:p>
            <a:pPr marL="0" indent="0" defTabSz="269999">
              <a:lnSpc>
                <a:spcPct val="90000"/>
              </a:lnSpc>
              <a:spcBef>
                <a:spcPts val="1000"/>
              </a:spcBef>
              <a:buSzTx/>
              <a:buFontTx/>
              <a:buNone/>
              <a:defRPr sz="2400" b="1">
                <a:solidFill>
                  <a:srgbClr val="3B6149"/>
                </a:solidFill>
                <a:latin typeface="Helvetica"/>
                <a:ea typeface="Helvetica"/>
                <a:cs typeface="Helvetica"/>
                <a:sym typeface="Helvetica"/>
              </a:defRPr>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25923932"/>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14402797"/>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7682040"/>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marL="100012" indent="-100012"/>
            <a:lvl2pPr marL="571500" indent="-114300"/>
            <a:lvl3pPr marL="1047750" indent="-133350"/>
            <a:lvl4pPr marL="1531619" indent="-160019"/>
            <a:lvl5pPr marL="1988820" indent="-160020"/>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8" cy="3811588"/>
          </a:xfrm>
          <a:prstGeom prst="rect">
            <a:avLst/>
          </a:prstGeom>
        </p:spPr>
        <p:txBody>
          <a:bodyPr/>
          <a:lstStyle/>
          <a:p>
            <a:pPr marL="0" indent="0" defTabSz="269999">
              <a:lnSpc>
                <a:spcPct val="90000"/>
              </a:lnSpc>
              <a:spcBef>
                <a:spcPts val="1000"/>
              </a:spcBef>
              <a:buSzTx/>
              <a:buFontTx/>
              <a:buNone/>
              <a:defRPr sz="1600">
                <a:solidFill>
                  <a:srgbClr val="3B6149"/>
                </a:solidFill>
              </a:defRPr>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51710718"/>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p>
            <a:r>
              <a:t>Title Text</a:t>
            </a:r>
          </a:p>
        </p:txBody>
      </p:sp>
      <p:sp>
        <p:nvSpPr>
          <p:cNvPr id="8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defTabSz="269999">
              <a:lnSpc>
                <a:spcPct val="150000"/>
              </a:lnSpc>
              <a:spcBef>
                <a:spcPts val="400"/>
              </a:spcBef>
              <a:buSzTx/>
              <a:buFontTx/>
              <a:buNone/>
              <a:defRPr>
                <a:solidFill>
                  <a:srgbClr val="3B6149"/>
                </a:solidFill>
              </a:defRPr>
            </a:lvl1pPr>
            <a:lvl2pPr marL="0" indent="457200" defTabSz="269999">
              <a:lnSpc>
                <a:spcPct val="150000"/>
              </a:lnSpc>
              <a:spcBef>
                <a:spcPts val="400"/>
              </a:spcBef>
              <a:buSzTx/>
              <a:buFontTx/>
              <a:buNone/>
              <a:defRPr>
                <a:solidFill>
                  <a:srgbClr val="3B6149"/>
                </a:solidFill>
              </a:defRPr>
            </a:lvl2pPr>
            <a:lvl3pPr marL="0" indent="914400" defTabSz="269999">
              <a:lnSpc>
                <a:spcPct val="150000"/>
              </a:lnSpc>
              <a:spcBef>
                <a:spcPts val="400"/>
              </a:spcBef>
              <a:buSzTx/>
              <a:buFontTx/>
              <a:buNone/>
              <a:defRPr>
                <a:solidFill>
                  <a:srgbClr val="3B6149"/>
                </a:solidFill>
              </a:defRPr>
            </a:lvl3pPr>
            <a:lvl4pPr marL="0" indent="1371600" defTabSz="269999">
              <a:lnSpc>
                <a:spcPct val="150000"/>
              </a:lnSpc>
              <a:spcBef>
                <a:spcPts val="400"/>
              </a:spcBef>
              <a:buSzTx/>
              <a:buFontTx/>
              <a:buNone/>
              <a:defRPr>
                <a:solidFill>
                  <a:srgbClr val="3B6149"/>
                </a:solidFill>
              </a:defRPr>
            </a:lvl4pPr>
            <a:lvl5pPr marL="0" indent="1828800" defTabSz="269999">
              <a:lnSpc>
                <a:spcPct val="150000"/>
              </a:lnSpc>
              <a:spcBef>
                <a:spcPts val="400"/>
              </a:spcBef>
              <a:buSzTx/>
              <a:buFontTx/>
              <a:buNone/>
              <a:defRPr>
                <a:solidFill>
                  <a:srgbClr val="3B6149"/>
                </a:solidFill>
              </a:defRPr>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72075880"/>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Content_Blue_Image">
    <p:bg>
      <p:bgPr>
        <a:solidFill>
          <a:schemeClr val="accent1"/>
        </a:solidFill>
        <a:effectLst/>
      </p:bgPr>
    </p:bg>
    <p:spTree>
      <p:nvGrpSpPr>
        <p:cNvPr id="1" name=""/>
        <p:cNvGrpSpPr/>
        <p:nvPr/>
      </p:nvGrpSpPr>
      <p:grpSpPr>
        <a:xfrm>
          <a:off x="0" y="0"/>
          <a:ext cx="0" cy="0"/>
          <a:chOff x="0" y="0"/>
          <a:chExt cx="0" cy="0"/>
        </a:xfrm>
      </p:grpSpPr>
      <p:sp>
        <p:nvSpPr>
          <p:cNvPr id="92" name="Pildi kohatäide 3"/>
          <p:cNvSpPr>
            <a:spLocks noGrp="1"/>
          </p:cNvSpPr>
          <p:nvPr>
            <p:ph type="pic" idx="21"/>
          </p:nvPr>
        </p:nvSpPr>
        <p:spPr>
          <a:xfrm>
            <a:off x="0" y="0"/>
            <a:ext cx="12192000" cy="6858000"/>
          </a:xfrm>
          <a:prstGeom prst="rect">
            <a:avLst/>
          </a:prstGeom>
        </p:spPr>
        <p:txBody>
          <a:bodyPr lIns="91439" rIns="91439">
            <a:noAutofit/>
          </a:bodyPr>
          <a:lstStyle/>
          <a:p>
            <a:endParaRPr/>
          </a:p>
        </p:txBody>
      </p:sp>
      <p:sp>
        <p:nvSpPr>
          <p:cNvPr id="93" name="Title Text"/>
          <p:cNvSpPr txBox="1">
            <a:spLocks noGrp="1"/>
          </p:cNvSpPr>
          <p:nvPr>
            <p:ph type="title"/>
          </p:nvPr>
        </p:nvSpPr>
        <p:spPr>
          <a:xfrm>
            <a:off x="623887" y="658801"/>
            <a:ext cx="9495474" cy="1617675"/>
          </a:xfrm>
          <a:prstGeom prst="rect">
            <a:avLst/>
          </a:prstGeom>
        </p:spPr>
        <p:txBody>
          <a:bodyPr/>
          <a:lstStyle/>
          <a:p>
            <a:r>
              <a:t>Title Text</a:t>
            </a:r>
          </a:p>
        </p:txBody>
      </p:sp>
      <p:sp>
        <p:nvSpPr>
          <p:cNvPr id="94" name="Body Level One…"/>
          <p:cNvSpPr txBox="1">
            <a:spLocks noGrp="1"/>
          </p:cNvSpPr>
          <p:nvPr>
            <p:ph type="body" idx="1" hasCustomPrompt="1"/>
          </p:nvPr>
        </p:nvSpPr>
        <p:spPr>
          <a:xfrm>
            <a:off x="623887" y="2276475"/>
            <a:ext cx="9495474" cy="3960813"/>
          </a:xfrm>
          <a:prstGeom prst="rect">
            <a:avLst/>
          </a:prstGeom>
        </p:spPr>
        <p:txBody>
          <a:bodyPr lIns="0" tIns="0" rIns="0" bIns="0"/>
          <a:lstStyle>
            <a:lvl1pPr>
              <a:buClr>
                <a:srgbClr val="FFFFFF"/>
              </a:buClr>
            </a:lvl1pPr>
            <a:lvl2pPr>
              <a:buClr>
                <a:srgbClr val="FFFFFF"/>
              </a:buClr>
            </a:lvl2pPr>
            <a:lvl3pPr>
              <a:buClr>
                <a:srgbClr val="FFFFFF"/>
              </a:buClr>
            </a:lvl3pPr>
            <a:lvl4pPr>
              <a:buClr>
                <a:srgbClr val="FFFFFF"/>
              </a:buClr>
            </a:lvl4pPr>
            <a:lvl5pPr>
              <a:buClr>
                <a:srgbClr val="FFFFFF"/>
              </a:buClr>
            </a:lvl5pPr>
          </a:lstStyle>
          <a:p>
            <a:r>
              <a:t>First level</a:t>
            </a:r>
          </a:p>
          <a:p>
            <a:pPr lvl="1"/>
            <a:endParaRPr/>
          </a:p>
          <a:p>
            <a:pPr lvl="2"/>
            <a:endParaRPr/>
          </a:p>
          <a:p>
            <a:pPr lvl="3"/>
            <a:endParaRPr/>
          </a:p>
          <a:p>
            <a:pPr lvl="4"/>
            <a:endParaRPr/>
          </a:p>
        </p:txBody>
      </p:sp>
      <p:sp>
        <p:nvSpPr>
          <p:cNvPr id="95" name="Text Placeholder 7"/>
          <p:cNvSpPr>
            <a:spLocks noGrp="1"/>
          </p:cNvSpPr>
          <p:nvPr>
            <p:ph type="body" sz="quarter" idx="22" hasCustomPrompt="1"/>
          </p:nvPr>
        </p:nvSpPr>
        <p:spPr>
          <a:xfrm rot="16200000">
            <a:off x="10344150" y="4652962"/>
            <a:ext cx="2808289" cy="360363"/>
          </a:xfrm>
          <a:prstGeom prst="rect">
            <a:avLst/>
          </a:prstGeom>
        </p:spPr>
        <p:txBody>
          <a:bodyPr lIns="0" tIns="0" rIns="0" bIns="0"/>
          <a:lstStyle>
            <a:lvl1pPr marL="0" indent="0" defTabSz="269999">
              <a:lnSpc>
                <a:spcPct val="90000"/>
              </a:lnSpc>
              <a:spcBef>
                <a:spcPts val="1000"/>
              </a:spcBef>
              <a:buSzTx/>
              <a:buFontTx/>
              <a:buNone/>
              <a:defRPr sz="800"/>
            </a:lvl1pPr>
          </a:lstStyle>
          <a:p>
            <a:r>
              <a:t>© Copyright</a:t>
            </a:r>
          </a:p>
        </p:txBody>
      </p:sp>
      <p:sp>
        <p:nvSpPr>
          <p:cNvPr id="96" name="Slide Number"/>
          <p:cNvSpPr txBox="1">
            <a:spLocks noGrp="1"/>
          </p:cNvSpPr>
          <p:nvPr>
            <p:ph type="sldNum" sz="quarter" idx="2"/>
          </p:nvPr>
        </p:nvSpPr>
        <p:spPr>
          <a:xfrm>
            <a:off x="8737600" y="6172200"/>
            <a:ext cx="28448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07246954"/>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Content_Blue_2 Col_Full">
    <p:bg>
      <p:bgPr>
        <a:solidFill>
          <a:schemeClr val="accent1"/>
        </a:solidFill>
        <a:effectLst/>
      </p:bgPr>
    </p:bg>
    <p:spTree>
      <p:nvGrpSpPr>
        <p:cNvPr id="1" name=""/>
        <p:cNvGrpSpPr/>
        <p:nvPr/>
      </p:nvGrpSpPr>
      <p:grpSpPr>
        <a:xfrm>
          <a:off x="0" y="0"/>
          <a:ext cx="0" cy="0"/>
          <a:chOff x="0" y="0"/>
          <a:chExt cx="0" cy="0"/>
        </a:xfrm>
      </p:grpSpPr>
      <p:sp>
        <p:nvSpPr>
          <p:cNvPr id="103" name="Title Text"/>
          <p:cNvSpPr txBox="1">
            <a:spLocks noGrp="1"/>
          </p:cNvSpPr>
          <p:nvPr>
            <p:ph type="title"/>
          </p:nvPr>
        </p:nvSpPr>
        <p:spPr>
          <a:xfrm>
            <a:off x="623887" y="658801"/>
            <a:ext cx="9446705" cy="974639"/>
          </a:xfrm>
          <a:prstGeom prst="rect">
            <a:avLst/>
          </a:prstGeom>
        </p:spPr>
        <p:txBody>
          <a:bodyPr/>
          <a:lstStyle/>
          <a:p>
            <a:r>
              <a:t>Title Text</a:t>
            </a:r>
          </a:p>
        </p:txBody>
      </p:sp>
      <p:sp>
        <p:nvSpPr>
          <p:cNvPr id="104" name="Body Level One…"/>
          <p:cNvSpPr txBox="1">
            <a:spLocks noGrp="1"/>
          </p:cNvSpPr>
          <p:nvPr>
            <p:ph type="body" sz="quarter" idx="1" hasCustomPrompt="1"/>
          </p:nvPr>
        </p:nvSpPr>
        <p:spPr>
          <a:xfrm>
            <a:off x="623887" y="1633440"/>
            <a:ext cx="9446705" cy="643037"/>
          </a:xfrm>
          <a:prstGeom prst="rect">
            <a:avLst/>
          </a:prstGeom>
        </p:spPr>
        <p:txBody>
          <a:bodyPr lIns="0" tIns="0" rIns="0" bIns="0"/>
          <a:lstStyle>
            <a:lvl1pPr marL="0" indent="0" defTabSz="269999">
              <a:lnSpc>
                <a:spcPct val="150000"/>
              </a:lnSpc>
              <a:spcBef>
                <a:spcPts val="400"/>
              </a:spcBef>
              <a:buSzTx/>
              <a:buFontTx/>
              <a:buNone/>
              <a:defRPr>
                <a:solidFill>
                  <a:srgbClr val="3B6149"/>
                </a:solidFill>
              </a:defRPr>
            </a:lvl1pPr>
            <a:lvl2pPr defTabSz="269999">
              <a:lnSpc>
                <a:spcPct val="150000"/>
              </a:lnSpc>
              <a:spcBef>
                <a:spcPts val="400"/>
              </a:spcBef>
              <a:buFontTx/>
              <a:defRPr>
                <a:solidFill>
                  <a:srgbClr val="3B6149"/>
                </a:solidFill>
              </a:defRPr>
            </a:lvl2pPr>
            <a:lvl3pPr defTabSz="269999">
              <a:lnSpc>
                <a:spcPct val="150000"/>
              </a:lnSpc>
              <a:spcBef>
                <a:spcPts val="400"/>
              </a:spcBef>
              <a:buFontTx/>
              <a:defRPr>
                <a:solidFill>
                  <a:srgbClr val="3B6149"/>
                </a:solidFill>
              </a:defRPr>
            </a:lvl3pPr>
            <a:lvl4pPr defTabSz="269999">
              <a:lnSpc>
                <a:spcPct val="150000"/>
              </a:lnSpc>
              <a:spcBef>
                <a:spcPts val="400"/>
              </a:spcBef>
              <a:buFontTx/>
              <a:defRPr>
                <a:solidFill>
                  <a:srgbClr val="3B6149"/>
                </a:solidFill>
              </a:defRPr>
            </a:lvl4pPr>
            <a:lvl5pPr defTabSz="269999">
              <a:lnSpc>
                <a:spcPct val="150000"/>
              </a:lnSpc>
              <a:spcBef>
                <a:spcPts val="400"/>
              </a:spcBef>
              <a:buFontTx/>
              <a:defRPr>
                <a:solidFill>
                  <a:srgbClr val="3B6149"/>
                </a:solidFill>
              </a:defRPr>
            </a:lvl5pPr>
          </a:lstStyle>
          <a:p>
            <a:r>
              <a:t>Click to edit</a:t>
            </a:r>
          </a:p>
          <a:p>
            <a:pPr lvl="1"/>
            <a:endParaRPr/>
          </a:p>
          <a:p>
            <a:pPr lvl="2"/>
            <a:endParaRPr/>
          </a:p>
          <a:p>
            <a:pPr lvl="3"/>
            <a:endParaRPr/>
          </a:p>
          <a:p>
            <a:pPr lvl="4"/>
            <a:endParaRPr/>
          </a:p>
        </p:txBody>
      </p:sp>
      <p:sp>
        <p:nvSpPr>
          <p:cNvPr id="105" name="Text Placeholder 8"/>
          <p:cNvSpPr>
            <a:spLocks noGrp="1"/>
          </p:cNvSpPr>
          <p:nvPr>
            <p:ph type="body" sz="quarter" idx="21" hasCustomPrompt="1"/>
          </p:nvPr>
        </p:nvSpPr>
        <p:spPr>
          <a:xfrm>
            <a:off x="623886" y="3429000"/>
            <a:ext cx="4964114" cy="2808289"/>
          </a:xfrm>
          <a:prstGeom prst="rect">
            <a:avLst/>
          </a:prstGeom>
        </p:spPr>
        <p:txBody>
          <a:bodyPr lIns="0" tIns="0" rIns="0" bIns="0"/>
          <a:lstStyle>
            <a:lvl1pPr marL="228600" indent="-228600" defTabSz="269999">
              <a:lnSpc>
                <a:spcPct val="90000"/>
              </a:lnSpc>
              <a:spcBef>
                <a:spcPts val="1000"/>
              </a:spcBef>
              <a:buClr>
                <a:srgbClr val="FFFFFF"/>
              </a:buClr>
              <a:defRPr sz="2800"/>
            </a:lvl1pPr>
          </a:lstStyle>
          <a:p>
            <a:r>
              <a:t>First level
Second Level
Third level
Fourh level</a:t>
            </a:r>
          </a:p>
        </p:txBody>
      </p:sp>
      <p:sp>
        <p:nvSpPr>
          <p:cNvPr id="106" name="Teksti kohatäide 3"/>
          <p:cNvSpPr>
            <a:spLocks noGrp="1"/>
          </p:cNvSpPr>
          <p:nvPr>
            <p:ph type="body" sz="quarter" idx="22" hasCustomPrompt="1"/>
          </p:nvPr>
        </p:nvSpPr>
        <p:spPr>
          <a:xfrm>
            <a:off x="6096001" y="3429000"/>
            <a:ext cx="4964112" cy="2808289"/>
          </a:xfrm>
          <a:prstGeom prst="rect">
            <a:avLst/>
          </a:prstGeom>
        </p:spPr>
        <p:txBody>
          <a:bodyPr/>
          <a:lstStyle>
            <a:lvl1pPr marL="228600" indent="-228600" defTabSz="269999">
              <a:lnSpc>
                <a:spcPct val="90000"/>
              </a:lnSpc>
              <a:spcBef>
                <a:spcPts val="1000"/>
              </a:spcBef>
              <a:buClr>
                <a:srgbClr val="FFFFFF"/>
              </a:buClr>
              <a:defRPr sz="2800"/>
            </a:lvl1pPr>
          </a:lstStyle>
          <a:p>
            <a:r>
              <a:t>First level
Second Level
Third level
Fourh level</a:t>
            </a:r>
          </a:p>
        </p:txBody>
      </p:sp>
      <p:sp>
        <p:nvSpPr>
          <p:cNvPr id="107" name="Slide Number"/>
          <p:cNvSpPr txBox="1">
            <a:spLocks noGrp="1"/>
          </p:cNvSpPr>
          <p:nvPr>
            <p:ph type="sldNum" sz="quarter" idx="2"/>
          </p:nvPr>
        </p:nvSpPr>
        <p:spPr>
          <a:xfrm>
            <a:off x="8737600" y="6172200"/>
            <a:ext cx="28448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7095371"/>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Section_Header_Image">
    <p:spTree>
      <p:nvGrpSpPr>
        <p:cNvPr id="1" name=""/>
        <p:cNvGrpSpPr/>
        <p:nvPr/>
      </p:nvGrpSpPr>
      <p:grpSpPr>
        <a:xfrm>
          <a:off x="0" y="0"/>
          <a:ext cx="0" cy="0"/>
          <a:chOff x="0" y="0"/>
          <a:chExt cx="0" cy="0"/>
        </a:xfrm>
      </p:grpSpPr>
      <p:sp>
        <p:nvSpPr>
          <p:cNvPr id="114" name="Picture Placeholder 3"/>
          <p:cNvSpPr>
            <a:spLocks noGrp="1"/>
          </p:cNvSpPr>
          <p:nvPr>
            <p:ph type="pic" idx="21"/>
          </p:nvPr>
        </p:nvSpPr>
        <p:spPr>
          <a:xfrm>
            <a:off x="0" y="0"/>
            <a:ext cx="12192000" cy="6858000"/>
          </a:xfrm>
          <a:prstGeom prst="rect">
            <a:avLst/>
          </a:prstGeom>
        </p:spPr>
        <p:txBody>
          <a:bodyPr lIns="91439" rIns="91439">
            <a:noAutofit/>
          </a:bodyPr>
          <a:lstStyle/>
          <a:p>
            <a:endParaRPr/>
          </a:p>
        </p:txBody>
      </p:sp>
      <p:sp>
        <p:nvSpPr>
          <p:cNvPr id="115" name="Title Text"/>
          <p:cNvSpPr txBox="1">
            <a:spLocks noGrp="1"/>
          </p:cNvSpPr>
          <p:nvPr>
            <p:ph type="title"/>
          </p:nvPr>
        </p:nvSpPr>
        <p:spPr>
          <a:xfrm>
            <a:off x="623887" y="658801"/>
            <a:ext cx="7559676" cy="1617675"/>
          </a:xfrm>
          <a:prstGeom prst="rect">
            <a:avLst/>
          </a:prstGeom>
        </p:spPr>
        <p:txBody>
          <a:bodyPr/>
          <a:lstStyle/>
          <a:p>
            <a:r>
              <a:t>Title Text</a:t>
            </a:r>
          </a:p>
        </p:txBody>
      </p:sp>
      <p:sp>
        <p:nvSpPr>
          <p:cNvPr id="116" name="Body Level One…"/>
          <p:cNvSpPr txBox="1">
            <a:spLocks noGrp="1"/>
          </p:cNvSpPr>
          <p:nvPr>
            <p:ph type="body" sz="quarter" idx="1" hasCustomPrompt="1"/>
          </p:nvPr>
        </p:nvSpPr>
        <p:spPr>
          <a:xfrm>
            <a:off x="11568113" y="3429000"/>
            <a:ext cx="360363" cy="2808289"/>
          </a:xfrm>
          <a:prstGeom prst="rect">
            <a:avLst/>
          </a:prstGeom>
        </p:spPr>
        <p:txBody>
          <a:bodyPr lIns="0" tIns="0" rIns="0" bIns="0"/>
          <a:lstStyle>
            <a:lvl1pPr marL="0" indent="0" defTabSz="269999">
              <a:lnSpc>
                <a:spcPct val="150000"/>
              </a:lnSpc>
              <a:spcBef>
                <a:spcPts val="400"/>
              </a:spcBef>
              <a:buSzTx/>
              <a:buFontTx/>
              <a:buNone/>
              <a:defRPr>
                <a:solidFill>
                  <a:srgbClr val="3B6149"/>
                </a:solidFill>
              </a:defRPr>
            </a:lvl1pPr>
            <a:lvl2pPr marL="0" indent="180975" defTabSz="269999">
              <a:lnSpc>
                <a:spcPct val="150000"/>
              </a:lnSpc>
              <a:spcBef>
                <a:spcPts val="400"/>
              </a:spcBef>
              <a:buSzTx/>
              <a:buFontTx/>
              <a:buNone/>
              <a:defRPr>
                <a:solidFill>
                  <a:srgbClr val="3B6149"/>
                </a:solidFill>
              </a:defRPr>
            </a:lvl2pPr>
            <a:lvl3pPr marL="0" indent="361950" defTabSz="269999">
              <a:lnSpc>
                <a:spcPct val="150000"/>
              </a:lnSpc>
              <a:spcBef>
                <a:spcPts val="400"/>
              </a:spcBef>
              <a:buSzTx/>
              <a:buFontTx/>
              <a:buNone/>
              <a:defRPr>
                <a:solidFill>
                  <a:srgbClr val="3B6149"/>
                </a:solidFill>
              </a:defRPr>
            </a:lvl3pPr>
            <a:lvl4pPr marL="0" indent="542925" defTabSz="269999">
              <a:lnSpc>
                <a:spcPct val="150000"/>
              </a:lnSpc>
              <a:spcBef>
                <a:spcPts val="400"/>
              </a:spcBef>
              <a:buSzTx/>
              <a:buFontTx/>
              <a:buNone/>
              <a:defRPr>
                <a:solidFill>
                  <a:srgbClr val="3B6149"/>
                </a:solidFill>
              </a:defRPr>
            </a:lvl4pPr>
            <a:lvl5pPr marL="0" indent="714375" defTabSz="269999">
              <a:lnSpc>
                <a:spcPct val="150000"/>
              </a:lnSpc>
              <a:spcBef>
                <a:spcPts val="400"/>
              </a:spcBef>
              <a:buSzTx/>
              <a:buFontTx/>
              <a:buNone/>
              <a:defRPr>
                <a:solidFill>
                  <a:srgbClr val="3B6149"/>
                </a:solidFill>
              </a:defRPr>
            </a:lvl5pPr>
          </a:lstStyle>
          <a:p>
            <a:r>
              <a:t>© Copyright</a:t>
            </a:r>
          </a:p>
          <a:p>
            <a:pPr lvl="1"/>
            <a:endParaRPr/>
          </a:p>
          <a:p>
            <a:pPr lvl="2"/>
            <a:endParaRPr/>
          </a:p>
          <a:p>
            <a:pPr lvl="3"/>
            <a:endParaRPr/>
          </a:p>
          <a:p>
            <a:pPr lvl="4"/>
            <a:endParaRPr/>
          </a:p>
        </p:txBody>
      </p:sp>
      <p:sp>
        <p:nvSpPr>
          <p:cNvPr id="117" name="Slide Number"/>
          <p:cNvSpPr txBox="1">
            <a:spLocks noGrp="1"/>
          </p:cNvSpPr>
          <p:nvPr>
            <p:ph type="sldNum" sz="quarter" idx="2"/>
          </p:nvPr>
        </p:nvSpPr>
        <p:spPr>
          <a:xfrm>
            <a:off x="8737600" y="6172200"/>
            <a:ext cx="28448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29124781"/>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2_Title + Subheading + Text + Graph">
    <p:spTree>
      <p:nvGrpSpPr>
        <p:cNvPr id="1" name=""/>
        <p:cNvGrpSpPr/>
        <p:nvPr/>
      </p:nvGrpSpPr>
      <p:grpSpPr>
        <a:xfrm>
          <a:off x="0" y="0"/>
          <a:ext cx="0" cy="0"/>
          <a:chOff x="0" y="0"/>
          <a:chExt cx="0" cy="0"/>
        </a:xfrm>
      </p:grpSpPr>
      <p:sp>
        <p:nvSpPr>
          <p:cNvPr id="124" name="Title Text"/>
          <p:cNvSpPr txBox="1">
            <a:spLocks noGrp="1"/>
          </p:cNvSpPr>
          <p:nvPr>
            <p:ph type="title"/>
          </p:nvPr>
        </p:nvSpPr>
        <p:spPr>
          <a:xfrm>
            <a:off x="623887" y="658801"/>
            <a:ext cx="5472114" cy="969975"/>
          </a:xfrm>
          <a:prstGeom prst="rect">
            <a:avLst/>
          </a:prstGeom>
        </p:spPr>
        <p:txBody>
          <a:bodyPr/>
          <a:lstStyle/>
          <a:p>
            <a:r>
              <a:t>Title Text</a:t>
            </a:r>
          </a:p>
        </p:txBody>
      </p:sp>
      <p:sp>
        <p:nvSpPr>
          <p:cNvPr id="125" name="Body Level One…"/>
          <p:cNvSpPr txBox="1">
            <a:spLocks noGrp="1"/>
          </p:cNvSpPr>
          <p:nvPr>
            <p:ph type="body" sz="half" idx="1" hasCustomPrompt="1"/>
          </p:nvPr>
        </p:nvSpPr>
        <p:spPr>
          <a:xfrm>
            <a:off x="623887" y="1628775"/>
            <a:ext cx="7559676" cy="2505075"/>
          </a:xfrm>
          <a:prstGeom prst="rect">
            <a:avLst/>
          </a:prstGeom>
        </p:spPr>
        <p:txBody>
          <a:bodyPr lIns="0" tIns="0" rIns="0" bIns="0"/>
          <a:lstStyle>
            <a:lvl1pPr marL="218536" indent="-217636">
              <a:buClr>
                <a:srgbClr val="000000"/>
              </a:buClr>
              <a:buFont typeface="Aino Regular"/>
              <a:buChar char="+"/>
            </a:lvl1pPr>
            <a:lvl2pPr marL="0" indent="180975">
              <a:buClr>
                <a:srgbClr val="000000"/>
              </a:buClr>
              <a:buSzTx/>
              <a:buFont typeface="Aino Regular"/>
              <a:buNone/>
            </a:lvl2pPr>
            <a:lvl3pPr marL="0" indent="361950">
              <a:buClr>
                <a:srgbClr val="000000"/>
              </a:buClr>
              <a:buSzTx/>
              <a:buFont typeface="Aino Regular"/>
              <a:buNone/>
            </a:lvl3pPr>
            <a:lvl4pPr marL="0" indent="542925">
              <a:buClr>
                <a:srgbClr val="000000"/>
              </a:buClr>
              <a:buSzTx/>
              <a:buFont typeface="Aino Regular"/>
              <a:buNone/>
            </a:lvl4pPr>
            <a:lvl5pPr marL="0" indent="714375">
              <a:buClr>
                <a:srgbClr val="000000"/>
              </a:buClr>
              <a:buSzTx/>
              <a:buFont typeface="Aino Regular"/>
              <a:buNone/>
            </a:lvl5pPr>
          </a:lstStyle>
          <a:p>
            <a:r>
              <a:t>Click to edit Master subtitle style</a:t>
            </a:r>
          </a:p>
          <a:p>
            <a:pPr lvl="1"/>
            <a:endParaRPr/>
          </a:p>
          <a:p>
            <a:pPr lvl="2"/>
            <a:endParaRPr/>
          </a:p>
          <a:p>
            <a:pPr lvl="3"/>
            <a:endParaRPr/>
          </a:p>
          <a:p>
            <a:pPr lvl="4"/>
            <a:endParaRPr/>
          </a:p>
        </p:txBody>
      </p:sp>
      <p:sp>
        <p:nvSpPr>
          <p:cNvPr id="126" name="Text Placeholder 6"/>
          <p:cNvSpPr>
            <a:spLocks noGrp="1"/>
          </p:cNvSpPr>
          <p:nvPr>
            <p:ph type="body" sz="quarter" idx="21" hasCustomPrompt="1"/>
          </p:nvPr>
        </p:nvSpPr>
        <p:spPr>
          <a:xfrm>
            <a:off x="623887" y="4724401"/>
            <a:ext cx="7559676" cy="1512888"/>
          </a:xfrm>
          <a:prstGeom prst="rect">
            <a:avLst/>
          </a:prstGeom>
        </p:spPr>
        <p:txBody>
          <a:bodyPr lIns="0" tIns="0" rIns="0" bIns="0" anchor="b"/>
          <a:lstStyle>
            <a:lvl1pPr marL="0" indent="900" defTabSz="269999">
              <a:lnSpc>
                <a:spcPct val="90000"/>
              </a:lnSpc>
              <a:spcBef>
                <a:spcPts val="1200"/>
              </a:spcBef>
              <a:buSzTx/>
              <a:buFontTx/>
              <a:buNone/>
              <a:defRPr>
                <a:solidFill>
                  <a:srgbClr val="3B6149"/>
                </a:solidFill>
              </a:defRPr>
            </a:lvl1pPr>
          </a:lstStyle>
          <a:p>
            <a:r>
              <a:t>Click to edit Master subtitle style</a:t>
            </a:r>
          </a:p>
        </p:txBody>
      </p:sp>
      <p:sp>
        <p:nvSpPr>
          <p:cNvPr id="127" name="Slide Number"/>
          <p:cNvSpPr txBox="1">
            <a:spLocks noGrp="1"/>
          </p:cNvSpPr>
          <p:nvPr>
            <p:ph type="sldNum" sz="quarter" idx="2"/>
          </p:nvPr>
        </p:nvSpPr>
        <p:spPr>
          <a:xfrm>
            <a:off x="8737600" y="6172200"/>
            <a:ext cx="28448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62180556"/>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34" name="Title Text"/>
          <p:cNvSpPr txBox="1">
            <a:spLocks noGrp="1"/>
          </p:cNvSpPr>
          <p:nvPr>
            <p:ph type="title"/>
          </p:nvPr>
        </p:nvSpPr>
        <p:spPr>
          <a:xfrm>
            <a:off x="1524000" y="1122362"/>
            <a:ext cx="9144000" cy="2387601"/>
          </a:xfrm>
          <a:prstGeom prst="rect">
            <a:avLst/>
          </a:prstGeom>
        </p:spPr>
        <p:txBody>
          <a:bodyPr lIns="45718" tIns="45718" rIns="45718" bIns="45718" anchor="b"/>
          <a:lstStyle/>
          <a:p>
            <a:r>
              <a:t>Title Text</a:t>
            </a:r>
          </a:p>
        </p:txBody>
      </p:sp>
      <p:sp>
        <p:nvSpPr>
          <p:cNvPr id="135" name="Body Level One…"/>
          <p:cNvSpPr txBox="1">
            <a:spLocks noGrp="1"/>
          </p:cNvSpPr>
          <p:nvPr>
            <p:ph type="body" sz="quarter" idx="1"/>
          </p:nvPr>
        </p:nvSpPr>
        <p:spPr>
          <a:xfrm>
            <a:off x="1524000" y="3602037"/>
            <a:ext cx="9144000" cy="1655764"/>
          </a:xfrm>
          <a:prstGeom prst="rect">
            <a:avLst/>
          </a:prstGeom>
        </p:spPr>
        <p:txBody>
          <a:bodyPr lIns="45718" tIns="45718" rIns="45718" bIns="45718"/>
          <a:lstStyle>
            <a:lvl1pPr marL="0" indent="0" defTabSz="269999">
              <a:lnSpc>
                <a:spcPct val="150000"/>
              </a:lnSpc>
              <a:spcBef>
                <a:spcPts val="400"/>
              </a:spcBef>
              <a:buSzTx/>
              <a:buFontTx/>
              <a:buNone/>
              <a:defRPr>
                <a:solidFill>
                  <a:srgbClr val="3B6149"/>
                </a:solidFill>
              </a:defRPr>
            </a:lvl1pPr>
            <a:lvl2pPr marL="0" indent="0" defTabSz="269999">
              <a:lnSpc>
                <a:spcPct val="150000"/>
              </a:lnSpc>
              <a:spcBef>
                <a:spcPts val="400"/>
              </a:spcBef>
              <a:buSzTx/>
              <a:buFontTx/>
              <a:buNone/>
              <a:defRPr>
                <a:solidFill>
                  <a:srgbClr val="3B6149"/>
                </a:solidFill>
              </a:defRPr>
            </a:lvl2pPr>
            <a:lvl3pPr marL="0" indent="0" defTabSz="269999">
              <a:lnSpc>
                <a:spcPct val="150000"/>
              </a:lnSpc>
              <a:spcBef>
                <a:spcPts val="400"/>
              </a:spcBef>
              <a:buSzTx/>
              <a:buFontTx/>
              <a:buNone/>
              <a:defRPr>
                <a:solidFill>
                  <a:srgbClr val="3B6149"/>
                </a:solidFill>
              </a:defRPr>
            </a:lvl3pPr>
            <a:lvl4pPr marL="0" indent="0" defTabSz="269999">
              <a:lnSpc>
                <a:spcPct val="150000"/>
              </a:lnSpc>
              <a:spcBef>
                <a:spcPts val="400"/>
              </a:spcBef>
              <a:buSzTx/>
              <a:buFontTx/>
              <a:buNone/>
              <a:defRPr>
                <a:solidFill>
                  <a:srgbClr val="3B6149"/>
                </a:solidFill>
              </a:defRPr>
            </a:lvl4pPr>
            <a:lvl5pPr marL="0" indent="0" defTabSz="269999">
              <a:lnSpc>
                <a:spcPct val="150000"/>
              </a:lnSpc>
              <a:spcBef>
                <a:spcPts val="400"/>
              </a:spcBef>
              <a:buSzTx/>
              <a:buFontTx/>
              <a:buNone/>
              <a:defRPr>
                <a:solidFill>
                  <a:srgbClr val="3B6149"/>
                </a:solidFill>
              </a:defRPr>
            </a:lvl5pPr>
          </a:lstStyle>
          <a:p>
            <a:r>
              <a:t>Body Level One</a:t>
            </a:r>
          </a:p>
          <a:p>
            <a:pPr lvl="1"/>
            <a:r>
              <a:t>Body Level Two</a:t>
            </a:r>
          </a:p>
          <a:p>
            <a:pPr lvl="2"/>
            <a:r>
              <a:t>Body Level Three</a:t>
            </a:r>
          </a:p>
          <a:p>
            <a:pPr lvl="3"/>
            <a:r>
              <a:t>Body Level Four</a:t>
            </a:r>
          </a:p>
          <a:p>
            <a:pPr lvl="4"/>
            <a:r>
              <a:t>Body Level Five</a:t>
            </a:r>
          </a:p>
        </p:txBody>
      </p:sp>
      <p:sp>
        <p:nvSpPr>
          <p:cNvPr id="136" name="Slide Number"/>
          <p:cNvSpPr txBox="1">
            <a:spLocks noGrp="1"/>
          </p:cNvSpPr>
          <p:nvPr>
            <p:ph type="sldNum" sz="quarter" idx="2"/>
          </p:nvPr>
        </p:nvSpPr>
        <p:spPr>
          <a:xfrm>
            <a:off x="11353800" y="6404928"/>
            <a:ext cx="314654" cy="267969"/>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4037490"/>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43" name="Title Text"/>
          <p:cNvSpPr txBox="1">
            <a:spLocks noGrp="1"/>
          </p:cNvSpPr>
          <p:nvPr>
            <p:ph type="title"/>
          </p:nvPr>
        </p:nvSpPr>
        <p:spPr>
          <a:prstGeom prst="rect">
            <a:avLst/>
          </a:prstGeom>
        </p:spPr>
        <p:txBody>
          <a:bodyPr lIns="45718" tIns="45718" rIns="45718" bIns="45718"/>
          <a:lstStyle/>
          <a:p>
            <a:r>
              <a:t>Title Text</a:t>
            </a:r>
          </a:p>
        </p:txBody>
      </p:sp>
      <p:sp>
        <p:nvSpPr>
          <p:cNvPr id="144" name="Body Level One…"/>
          <p:cNvSpPr txBox="1">
            <a:spLocks noGrp="1"/>
          </p:cNvSpPr>
          <p:nvPr>
            <p:ph type="body" idx="1"/>
          </p:nvPr>
        </p:nvSpPr>
        <p:spPr>
          <a:prstGeom prst="rect">
            <a:avLst/>
          </a:prstGeom>
        </p:spPr>
        <p:txBody>
          <a:bodyPr lIns="45718" tIns="45718" rIns="45718" bIns="45718"/>
          <a:lstStyle>
            <a:lvl3pPr marL="1074419" indent="-160019"/>
          </a:lstStyle>
          <a:p>
            <a:r>
              <a:t>Body Level One</a:t>
            </a:r>
          </a:p>
          <a:p>
            <a:pPr lvl="1"/>
            <a:r>
              <a:t>Body Level Two</a:t>
            </a:r>
          </a:p>
          <a:p>
            <a:pPr lvl="2"/>
            <a:r>
              <a:t>Body Level Three</a:t>
            </a:r>
          </a:p>
          <a:p>
            <a:pPr lvl="3"/>
            <a:r>
              <a:t>Body Level Four</a:t>
            </a:r>
          </a:p>
          <a:p>
            <a:pPr lvl="4"/>
            <a:r>
              <a:t>Body Level Five</a:t>
            </a:r>
          </a:p>
        </p:txBody>
      </p:sp>
      <p:sp>
        <p:nvSpPr>
          <p:cNvPr id="145" name="Slide Number"/>
          <p:cNvSpPr txBox="1">
            <a:spLocks noGrp="1"/>
          </p:cNvSpPr>
          <p:nvPr>
            <p:ph type="sldNum" sz="quarter" idx="2"/>
          </p:nvPr>
        </p:nvSpPr>
        <p:spPr>
          <a:xfrm>
            <a:off x="11353800" y="6404928"/>
            <a:ext cx="314654" cy="267969"/>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82551636"/>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52" name="Title Text"/>
          <p:cNvSpPr txBox="1">
            <a:spLocks noGrp="1"/>
          </p:cNvSpPr>
          <p:nvPr>
            <p:ph type="title"/>
          </p:nvPr>
        </p:nvSpPr>
        <p:spPr>
          <a:xfrm>
            <a:off x="831850" y="1709738"/>
            <a:ext cx="10515600" cy="2852737"/>
          </a:xfrm>
          <a:prstGeom prst="rect">
            <a:avLst/>
          </a:prstGeom>
        </p:spPr>
        <p:txBody>
          <a:bodyPr lIns="45718" tIns="45718" rIns="45718" bIns="45718" anchor="b"/>
          <a:lstStyle/>
          <a:p>
            <a:r>
              <a:t>Title Text</a:t>
            </a:r>
          </a:p>
        </p:txBody>
      </p:sp>
      <p:sp>
        <p:nvSpPr>
          <p:cNvPr id="153" name="Body Level One…"/>
          <p:cNvSpPr txBox="1">
            <a:spLocks noGrp="1"/>
          </p:cNvSpPr>
          <p:nvPr>
            <p:ph type="body" sz="quarter" idx="1"/>
          </p:nvPr>
        </p:nvSpPr>
        <p:spPr>
          <a:xfrm>
            <a:off x="831850" y="4589462"/>
            <a:ext cx="10515600" cy="1500189"/>
          </a:xfrm>
          <a:prstGeom prst="rect">
            <a:avLst/>
          </a:prstGeom>
        </p:spPr>
        <p:txBody>
          <a:bodyPr lIns="45718" tIns="45718" rIns="45718" bIns="45718"/>
          <a:lstStyle>
            <a:lvl1pPr marL="0" indent="0" defTabSz="269999">
              <a:lnSpc>
                <a:spcPct val="150000"/>
              </a:lnSpc>
              <a:spcBef>
                <a:spcPts val="400"/>
              </a:spcBef>
              <a:buSzTx/>
              <a:buFontTx/>
              <a:buNone/>
              <a:defRPr>
                <a:solidFill>
                  <a:srgbClr val="3B6149"/>
                </a:solidFill>
              </a:defRPr>
            </a:lvl1pPr>
            <a:lvl2pPr marL="0" indent="0" defTabSz="269999">
              <a:lnSpc>
                <a:spcPct val="150000"/>
              </a:lnSpc>
              <a:spcBef>
                <a:spcPts val="400"/>
              </a:spcBef>
              <a:buSzTx/>
              <a:buFontTx/>
              <a:buNone/>
              <a:defRPr>
                <a:solidFill>
                  <a:srgbClr val="3B6149"/>
                </a:solidFill>
              </a:defRPr>
            </a:lvl2pPr>
            <a:lvl3pPr marL="0" indent="0" defTabSz="269999">
              <a:lnSpc>
                <a:spcPct val="150000"/>
              </a:lnSpc>
              <a:spcBef>
                <a:spcPts val="400"/>
              </a:spcBef>
              <a:buSzTx/>
              <a:buFontTx/>
              <a:buNone/>
              <a:defRPr>
                <a:solidFill>
                  <a:srgbClr val="3B6149"/>
                </a:solidFill>
              </a:defRPr>
            </a:lvl3pPr>
            <a:lvl4pPr marL="0" indent="0" defTabSz="269999">
              <a:lnSpc>
                <a:spcPct val="150000"/>
              </a:lnSpc>
              <a:spcBef>
                <a:spcPts val="400"/>
              </a:spcBef>
              <a:buSzTx/>
              <a:buFontTx/>
              <a:buNone/>
              <a:defRPr>
                <a:solidFill>
                  <a:srgbClr val="3B6149"/>
                </a:solidFill>
              </a:defRPr>
            </a:lvl4pPr>
            <a:lvl5pPr marL="0" indent="0" defTabSz="269999">
              <a:lnSpc>
                <a:spcPct val="150000"/>
              </a:lnSpc>
              <a:spcBef>
                <a:spcPts val="400"/>
              </a:spcBef>
              <a:buSzTx/>
              <a:buFontTx/>
              <a:buNone/>
              <a:defRPr>
                <a:solidFill>
                  <a:srgbClr val="3B6149"/>
                </a:solidFill>
              </a:defRPr>
            </a:lvl5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11353800" y="6404928"/>
            <a:ext cx="314654" cy="267969"/>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167409725"/>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61" name="Title Text"/>
          <p:cNvSpPr txBox="1">
            <a:spLocks noGrp="1"/>
          </p:cNvSpPr>
          <p:nvPr>
            <p:ph type="title"/>
          </p:nvPr>
        </p:nvSpPr>
        <p:spPr>
          <a:prstGeom prst="rect">
            <a:avLst/>
          </a:prstGeom>
        </p:spPr>
        <p:txBody>
          <a:bodyPr lIns="45718" tIns="45718" rIns="45718" bIns="45718"/>
          <a:lstStyle/>
          <a:p>
            <a:r>
              <a:t>Title Text</a:t>
            </a:r>
          </a:p>
        </p:txBody>
      </p:sp>
      <p:sp>
        <p:nvSpPr>
          <p:cNvPr id="162" name="Body Level One…"/>
          <p:cNvSpPr txBox="1">
            <a:spLocks noGrp="1"/>
          </p:cNvSpPr>
          <p:nvPr>
            <p:ph type="body" sz="half" idx="1"/>
          </p:nvPr>
        </p:nvSpPr>
        <p:spPr>
          <a:xfrm>
            <a:off x="838200" y="1825625"/>
            <a:ext cx="5181600" cy="4351338"/>
          </a:xfrm>
          <a:prstGeom prst="rect">
            <a:avLst/>
          </a:prstGeom>
        </p:spPr>
        <p:txBody>
          <a:bodyPr lIns="45718" tIns="45718" rIns="45718" bIns="45718"/>
          <a:lstStyle>
            <a:lvl3pPr marL="1074419" indent="-160019"/>
          </a:lstStyle>
          <a:p>
            <a:r>
              <a:t>Body Level One</a:t>
            </a:r>
          </a:p>
          <a:p>
            <a:pPr lvl="1"/>
            <a:r>
              <a:t>Body Level Two</a:t>
            </a:r>
          </a:p>
          <a:p>
            <a:pPr lvl="2"/>
            <a:r>
              <a:t>Body Level Three</a:t>
            </a:r>
          </a:p>
          <a:p>
            <a:pPr lvl="3"/>
            <a:r>
              <a:t>Body Level Four</a:t>
            </a:r>
          </a:p>
          <a:p>
            <a:pPr lvl="4"/>
            <a:r>
              <a:t>Body Level Five</a:t>
            </a:r>
          </a:p>
        </p:txBody>
      </p:sp>
      <p:sp>
        <p:nvSpPr>
          <p:cNvPr id="163" name="Slide Number"/>
          <p:cNvSpPr txBox="1">
            <a:spLocks noGrp="1"/>
          </p:cNvSpPr>
          <p:nvPr>
            <p:ph type="sldNum" sz="quarter" idx="2"/>
          </p:nvPr>
        </p:nvSpPr>
        <p:spPr>
          <a:xfrm>
            <a:off x="11353800" y="6404928"/>
            <a:ext cx="314654" cy="267969"/>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723818556"/>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marL="100012" indent="-100012"/>
            <a:lvl2pPr marL="571500" indent="-114300"/>
            <a:lvl3pPr marL="1047750" indent="-133350"/>
            <a:lvl4pPr marL="1531619" indent="-160019"/>
            <a:lvl5pPr marL="1988820" indent="-160020"/>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8" cy="3811588"/>
          </a:xfrm>
          <a:prstGeom prst="rect">
            <a:avLst/>
          </a:prstGeom>
        </p:spPr>
        <p:txBody>
          <a:bodyPr/>
          <a:lstStyle/>
          <a:p>
            <a:pPr marL="0" indent="0" defTabSz="269999">
              <a:lnSpc>
                <a:spcPct val="90000"/>
              </a:lnSpc>
              <a:spcBef>
                <a:spcPts val="1000"/>
              </a:spcBef>
              <a:buSzTx/>
              <a:buFontTx/>
              <a:buNone/>
              <a:defRPr sz="1600">
                <a:solidFill>
                  <a:srgbClr val="3B6149"/>
                </a:solidFill>
              </a:defRPr>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70" name="Title Text"/>
          <p:cNvSpPr txBox="1">
            <a:spLocks noGrp="1"/>
          </p:cNvSpPr>
          <p:nvPr>
            <p:ph type="title"/>
          </p:nvPr>
        </p:nvSpPr>
        <p:spPr>
          <a:xfrm>
            <a:off x="839787" y="365125"/>
            <a:ext cx="10515601" cy="1325563"/>
          </a:xfrm>
          <a:prstGeom prst="rect">
            <a:avLst/>
          </a:prstGeom>
        </p:spPr>
        <p:txBody>
          <a:bodyPr lIns="45718" tIns="45718" rIns="45718" bIns="45718"/>
          <a:lstStyle/>
          <a:p>
            <a:r>
              <a:t>Title Text</a:t>
            </a:r>
          </a:p>
        </p:txBody>
      </p:sp>
      <p:sp>
        <p:nvSpPr>
          <p:cNvPr id="171" name="Body Level One…"/>
          <p:cNvSpPr txBox="1">
            <a:spLocks noGrp="1"/>
          </p:cNvSpPr>
          <p:nvPr>
            <p:ph type="body" sz="quarter" idx="1"/>
          </p:nvPr>
        </p:nvSpPr>
        <p:spPr>
          <a:xfrm>
            <a:off x="839787" y="1681163"/>
            <a:ext cx="5157790" cy="823914"/>
          </a:xfrm>
          <a:prstGeom prst="rect">
            <a:avLst/>
          </a:prstGeom>
        </p:spPr>
        <p:txBody>
          <a:bodyPr lIns="45718" tIns="45718" rIns="45718" bIns="45718" anchor="b"/>
          <a:lstStyle>
            <a:lvl1pPr marL="0" indent="0" defTabSz="269999">
              <a:lnSpc>
                <a:spcPct val="150000"/>
              </a:lnSpc>
              <a:spcBef>
                <a:spcPts val="400"/>
              </a:spcBef>
              <a:buSzTx/>
              <a:buFontTx/>
              <a:buNone/>
              <a:defRPr>
                <a:solidFill>
                  <a:srgbClr val="3B6149"/>
                </a:solidFill>
              </a:defRPr>
            </a:lvl1pPr>
            <a:lvl2pPr marL="0" indent="0" defTabSz="269999">
              <a:lnSpc>
                <a:spcPct val="150000"/>
              </a:lnSpc>
              <a:spcBef>
                <a:spcPts val="400"/>
              </a:spcBef>
              <a:buSzTx/>
              <a:buFontTx/>
              <a:buNone/>
              <a:defRPr>
                <a:solidFill>
                  <a:srgbClr val="3B6149"/>
                </a:solidFill>
              </a:defRPr>
            </a:lvl2pPr>
            <a:lvl3pPr marL="0" indent="0" defTabSz="269999">
              <a:lnSpc>
                <a:spcPct val="150000"/>
              </a:lnSpc>
              <a:spcBef>
                <a:spcPts val="400"/>
              </a:spcBef>
              <a:buSzTx/>
              <a:buFontTx/>
              <a:buNone/>
              <a:defRPr>
                <a:solidFill>
                  <a:srgbClr val="3B6149"/>
                </a:solidFill>
              </a:defRPr>
            </a:lvl3pPr>
            <a:lvl4pPr marL="0" indent="0" defTabSz="269999">
              <a:lnSpc>
                <a:spcPct val="150000"/>
              </a:lnSpc>
              <a:spcBef>
                <a:spcPts val="400"/>
              </a:spcBef>
              <a:buSzTx/>
              <a:buFontTx/>
              <a:buNone/>
              <a:defRPr>
                <a:solidFill>
                  <a:srgbClr val="3B6149"/>
                </a:solidFill>
              </a:defRPr>
            </a:lvl4pPr>
            <a:lvl5pPr marL="0" indent="0" defTabSz="269999">
              <a:lnSpc>
                <a:spcPct val="150000"/>
              </a:lnSpc>
              <a:spcBef>
                <a:spcPts val="400"/>
              </a:spcBef>
              <a:buSzTx/>
              <a:buFontTx/>
              <a:buNone/>
              <a:defRPr>
                <a:solidFill>
                  <a:srgbClr val="3B6149"/>
                </a:solidFill>
              </a:defRPr>
            </a:lvl5pPr>
          </a:lstStyle>
          <a:p>
            <a:r>
              <a:t>Body Level One</a:t>
            </a:r>
          </a:p>
          <a:p>
            <a:pPr lvl="1"/>
            <a:r>
              <a:t>Body Level Two</a:t>
            </a:r>
          </a:p>
          <a:p>
            <a:pPr lvl="2"/>
            <a:r>
              <a:t>Body Level Three</a:t>
            </a:r>
          </a:p>
          <a:p>
            <a:pPr lvl="3"/>
            <a:r>
              <a:t>Body Level Four</a:t>
            </a:r>
          </a:p>
          <a:p>
            <a:pPr lvl="4"/>
            <a:r>
              <a:t>Body Level Five</a:t>
            </a:r>
          </a:p>
        </p:txBody>
      </p:sp>
      <p:sp>
        <p:nvSpPr>
          <p:cNvPr id="172" name="Text Placeholder 4"/>
          <p:cNvSpPr>
            <a:spLocks noGrp="1"/>
          </p:cNvSpPr>
          <p:nvPr>
            <p:ph type="body" sz="quarter" idx="21"/>
          </p:nvPr>
        </p:nvSpPr>
        <p:spPr>
          <a:xfrm>
            <a:off x="6172200" y="1681163"/>
            <a:ext cx="5183188" cy="823914"/>
          </a:xfrm>
          <a:prstGeom prst="rect">
            <a:avLst/>
          </a:prstGeom>
        </p:spPr>
        <p:txBody>
          <a:bodyPr lIns="45718" tIns="45718" rIns="45718" bIns="45718" anchor="b"/>
          <a:lstStyle/>
          <a:p>
            <a:pPr marL="228600" indent="-228600" defTabSz="269999">
              <a:lnSpc>
                <a:spcPct val="90000"/>
              </a:lnSpc>
              <a:spcBef>
                <a:spcPts val="1000"/>
              </a:spcBef>
              <a:defRPr sz="2800">
                <a:solidFill>
                  <a:srgbClr val="3B6149"/>
                </a:solidFill>
              </a:defRPr>
            </a:pPr>
            <a:endParaRPr/>
          </a:p>
        </p:txBody>
      </p:sp>
      <p:sp>
        <p:nvSpPr>
          <p:cNvPr id="173" name="Slide Number"/>
          <p:cNvSpPr txBox="1">
            <a:spLocks noGrp="1"/>
          </p:cNvSpPr>
          <p:nvPr>
            <p:ph type="sldNum" sz="quarter" idx="2"/>
          </p:nvPr>
        </p:nvSpPr>
        <p:spPr>
          <a:xfrm>
            <a:off x="11353800" y="6404928"/>
            <a:ext cx="314654" cy="267969"/>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766017820"/>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80" name="Title Text"/>
          <p:cNvSpPr txBox="1">
            <a:spLocks noGrp="1"/>
          </p:cNvSpPr>
          <p:nvPr>
            <p:ph type="title"/>
          </p:nvPr>
        </p:nvSpPr>
        <p:spPr>
          <a:prstGeom prst="rect">
            <a:avLst/>
          </a:prstGeom>
        </p:spPr>
        <p:txBody>
          <a:bodyPr lIns="45718" tIns="45718" rIns="45718" bIns="45718"/>
          <a:lstStyle/>
          <a:p>
            <a:r>
              <a:t>Title Text</a:t>
            </a:r>
          </a:p>
        </p:txBody>
      </p:sp>
      <p:sp>
        <p:nvSpPr>
          <p:cNvPr id="181" name="Slide Number"/>
          <p:cNvSpPr txBox="1">
            <a:spLocks noGrp="1"/>
          </p:cNvSpPr>
          <p:nvPr>
            <p:ph type="sldNum" sz="quarter" idx="2"/>
          </p:nvPr>
        </p:nvSpPr>
        <p:spPr>
          <a:xfrm>
            <a:off x="11353800" y="6404928"/>
            <a:ext cx="314654" cy="267969"/>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869857709"/>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88" name="Slide Number"/>
          <p:cNvSpPr txBox="1">
            <a:spLocks noGrp="1"/>
          </p:cNvSpPr>
          <p:nvPr>
            <p:ph type="sldNum" sz="quarter" idx="2"/>
          </p:nvPr>
        </p:nvSpPr>
        <p:spPr>
          <a:xfrm>
            <a:off x="11353800" y="6404928"/>
            <a:ext cx="314654" cy="267969"/>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477091478"/>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1_Content_Blue_Image">
    <p:bg>
      <p:bgPr>
        <a:solidFill>
          <a:schemeClr val="accent1"/>
        </a:solidFill>
        <a:effectLst/>
      </p:bgPr>
    </p:bg>
    <p:spTree>
      <p:nvGrpSpPr>
        <p:cNvPr id="1" name=""/>
        <p:cNvGrpSpPr/>
        <p:nvPr/>
      </p:nvGrpSpPr>
      <p:grpSpPr>
        <a:xfrm>
          <a:off x="0" y="0"/>
          <a:ext cx="0" cy="0"/>
          <a:chOff x="0" y="0"/>
          <a:chExt cx="0" cy="0"/>
        </a:xfrm>
      </p:grpSpPr>
      <p:sp>
        <p:nvSpPr>
          <p:cNvPr id="195" name="Pildi kohatäide 3"/>
          <p:cNvSpPr>
            <a:spLocks noGrp="1"/>
          </p:cNvSpPr>
          <p:nvPr>
            <p:ph type="pic" idx="21"/>
          </p:nvPr>
        </p:nvSpPr>
        <p:spPr>
          <a:xfrm>
            <a:off x="0" y="0"/>
            <a:ext cx="12192000" cy="6858000"/>
          </a:xfrm>
          <a:prstGeom prst="rect">
            <a:avLst/>
          </a:prstGeom>
        </p:spPr>
        <p:txBody>
          <a:bodyPr lIns="91439" rIns="91439">
            <a:noAutofit/>
          </a:bodyPr>
          <a:lstStyle/>
          <a:p>
            <a:endParaRPr/>
          </a:p>
        </p:txBody>
      </p:sp>
      <p:sp>
        <p:nvSpPr>
          <p:cNvPr id="196" name="Title Text"/>
          <p:cNvSpPr txBox="1">
            <a:spLocks noGrp="1"/>
          </p:cNvSpPr>
          <p:nvPr>
            <p:ph type="title"/>
          </p:nvPr>
        </p:nvSpPr>
        <p:spPr>
          <a:xfrm>
            <a:off x="623887" y="658801"/>
            <a:ext cx="9495474" cy="1617676"/>
          </a:xfrm>
          <a:prstGeom prst="rect">
            <a:avLst/>
          </a:prstGeom>
        </p:spPr>
        <p:txBody>
          <a:bodyPr lIns="45718" tIns="45718" rIns="45718" bIns="45718"/>
          <a:lstStyle/>
          <a:p>
            <a:r>
              <a:t>Title Text</a:t>
            </a:r>
          </a:p>
        </p:txBody>
      </p:sp>
      <p:sp>
        <p:nvSpPr>
          <p:cNvPr id="197" name="Body Level One…"/>
          <p:cNvSpPr txBox="1">
            <a:spLocks noGrp="1"/>
          </p:cNvSpPr>
          <p:nvPr>
            <p:ph type="body" idx="1" hasCustomPrompt="1"/>
          </p:nvPr>
        </p:nvSpPr>
        <p:spPr>
          <a:xfrm>
            <a:off x="623887" y="2276475"/>
            <a:ext cx="9495474" cy="3960813"/>
          </a:xfrm>
          <a:prstGeom prst="rect">
            <a:avLst/>
          </a:prstGeom>
        </p:spPr>
        <p:txBody>
          <a:bodyPr lIns="0" tIns="0" rIns="0" bIns="0"/>
          <a:lstStyle>
            <a:lvl1pPr>
              <a:buClr>
                <a:srgbClr val="FFFFFF"/>
              </a:buClr>
            </a:lvl1pPr>
            <a:lvl2pPr>
              <a:buClr>
                <a:srgbClr val="FFFFFF"/>
              </a:buClr>
            </a:lvl2pPr>
            <a:lvl3pPr marL="1074419" indent="-160019">
              <a:buClr>
                <a:srgbClr val="FFFFFF"/>
              </a:buClr>
            </a:lvl3pPr>
            <a:lvl4pPr>
              <a:buClr>
                <a:srgbClr val="FFFFFF"/>
              </a:buClr>
            </a:lvl4pPr>
            <a:lvl5pPr>
              <a:buClr>
                <a:srgbClr val="FFFFFF"/>
              </a:buClr>
            </a:lvl5pPr>
          </a:lstStyle>
          <a:p>
            <a:r>
              <a:t>First level</a:t>
            </a:r>
          </a:p>
          <a:p>
            <a:pPr lvl="1"/>
            <a:endParaRPr/>
          </a:p>
          <a:p>
            <a:pPr lvl="2"/>
            <a:endParaRPr/>
          </a:p>
          <a:p>
            <a:pPr lvl="3"/>
            <a:endParaRPr/>
          </a:p>
          <a:p>
            <a:pPr lvl="4"/>
            <a:endParaRPr/>
          </a:p>
        </p:txBody>
      </p:sp>
      <p:sp>
        <p:nvSpPr>
          <p:cNvPr id="198" name="Text Placeholder 7"/>
          <p:cNvSpPr>
            <a:spLocks noGrp="1"/>
          </p:cNvSpPr>
          <p:nvPr>
            <p:ph type="body" sz="quarter" idx="22" hasCustomPrompt="1"/>
          </p:nvPr>
        </p:nvSpPr>
        <p:spPr>
          <a:xfrm rot="16200000">
            <a:off x="10344150" y="4652962"/>
            <a:ext cx="2808290" cy="360364"/>
          </a:xfrm>
          <a:prstGeom prst="rect">
            <a:avLst/>
          </a:prstGeom>
        </p:spPr>
        <p:txBody>
          <a:bodyPr lIns="0" tIns="0" rIns="0" bIns="0"/>
          <a:lstStyle>
            <a:lvl1pPr marL="0" indent="0" defTabSz="269999">
              <a:lnSpc>
                <a:spcPct val="90000"/>
              </a:lnSpc>
              <a:spcBef>
                <a:spcPts val="1000"/>
              </a:spcBef>
              <a:buSzTx/>
              <a:buFontTx/>
              <a:buNone/>
              <a:defRPr sz="800"/>
            </a:lvl1pPr>
          </a:lstStyle>
          <a:p>
            <a:r>
              <a:t>© Copyright</a:t>
            </a:r>
          </a:p>
        </p:txBody>
      </p:sp>
      <p:sp>
        <p:nvSpPr>
          <p:cNvPr id="199" name="Slide Number"/>
          <p:cNvSpPr txBox="1">
            <a:spLocks noGrp="1"/>
          </p:cNvSpPr>
          <p:nvPr>
            <p:ph type="sldNum" sz="quarter" idx="2"/>
          </p:nvPr>
        </p:nvSpPr>
        <p:spPr>
          <a:xfrm>
            <a:off x="8737600" y="6222366"/>
            <a:ext cx="314654" cy="267969"/>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974912596"/>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Title_Image">
    <p:spTree>
      <p:nvGrpSpPr>
        <p:cNvPr id="1" name=""/>
        <p:cNvGrpSpPr/>
        <p:nvPr/>
      </p:nvGrpSpPr>
      <p:grpSpPr>
        <a:xfrm>
          <a:off x="0" y="0"/>
          <a:ext cx="0" cy="0"/>
          <a:chOff x="0" y="0"/>
          <a:chExt cx="0" cy="0"/>
        </a:xfrm>
      </p:grpSpPr>
      <p:sp>
        <p:nvSpPr>
          <p:cNvPr id="206" name="Picture Placeholder 3"/>
          <p:cNvSpPr>
            <a:spLocks noGrp="1"/>
          </p:cNvSpPr>
          <p:nvPr>
            <p:ph type="pic" idx="21"/>
          </p:nvPr>
        </p:nvSpPr>
        <p:spPr>
          <a:xfrm>
            <a:off x="0" y="0"/>
            <a:ext cx="12192000" cy="6858000"/>
          </a:xfrm>
          <a:prstGeom prst="rect">
            <a:avLst/>
          </a:prstGeom>
        </p:spPr>
        <p:txBody>
          <a:bodyPr lIns="91439" rIns="91439">
            <a:noAutofit/>
          </a:bodyPr>
          <a:lstStyle/>
          <a:p>
            <a:endParaRPr/>
          </a:p>
        </p:txBody>
      </p:sp>
      <p:sp>
        <p:nvSpPr>
          <p:cNvPr id="207" name="Title Text"/>
          <p:cNvSpPr txBox="1">
            <a:spLocks noGrp="1"/>
          </p:cNvSpPr>
          <p:nvPr>
            <p:ph type="title"/>
          </p:nvPr>
        </p:nvSpPr>
        <p:spPr>
          <a:xfrm>
            <a:off x="623887" y="658801"/>
            <a:ext cx="7559676" cy="1617676"/>
          </a:xfrm>
          <a:prstGeom prst="rect">
            <a:avLst/>
          </a:prstGeom>
        </p:spPr>
        <p:txBody>
          <a:bodyPr lIns="45718" tIns="45718" rIns="45718" bIns="45718"/>
          <a:lstStyle/>
          <a:p>
            <a:r>
              <a:t>Title Text</a:t>
            </a:r>
          </a:p>
        </p:txBody>
      </p:sp>
      <p:sp>
        <p:nvSpPr>
          <p:cNvPr id="208" name="Body Level One…"/>
          <p:cNvSpPr txBox="1">
            <a:spLocks noGrp="1"/>
          </p:cNvSpPr>
          <p:nvPr>
            <p:ph type="body" sz="quarter" idx="1" hasCustomPrompt="1"/>
          </p:nvPr>
        </p:nvSpPr>
        <p:spPr>
          <a:xfrm>
            <a:off x="623887" y="3429001"/>
            <a:ext cx="5472113" cy="2808289"/>
          </a:xfrm>
          <a:prstGeom prst="rect">
            <a:avLst/>
          </a:prstGeom>
        </p:spPr>
        <p:txBody>
          <a:bodyPr lIns="0" tIns="0" rIns="0" bIns="0"/>
          <a:lstStyle>
            <a:lvl1pPr marL="0" indent="0" defTabSz="269999">
              <a:lnSpc>
                <a:spcPct val="150000"/>
              </a:lnSpc>
              <a:spcBef>
                <a:spcPts val="400"/>
              </a:spcBef>
              <a:buSzTx/>
              <a:buFontTx/>
              <a:buNone/>
              <a:defRPr>
                <a:solidFill>
                  <a:srgbClr val="3B6149"/>
                </a:solidFill>
              </a:defRPr>
            </a:lvl1pPr>
            <a:lvl2pPr defTabSz="269999">
              <a:lnSpc>
                <a:spcPct val="150000"/>
              </a:lnSpc>
              <a:spcBef>
                <a:spcPts val="400"/>
              </a:spcBef>
              <a:buFontTx/>
              <a:defRPr>
                <a:solidFill>
                  <a:srgbClr val="3B6149"/>
                </a:solidFill>
              </a:defRPr>
            </a:lvl2pPr>
            <a:lvl3pPr marL="1074420" indent="-160020" defTabSz="269999">
              <a:lnSpc>
                <a:spcPct val="150000"/>
              </a:lnSpc>
              <a:spcBef>
                <a:spcPts val="400"/>
              </a:spcBef>
              <a:buFontTx/>
              <a:defRPr>
                <a:solidFill>
                  <a:srgbClr val="3B6149"/>
                </a:solidFill>
              </a:defRPr>
            </a:lvl3pPr>
            <a:lvl4pPr defTabSz="269999">
              <a:lnSpc>
                <a:spcPct val="150000"/>
              </a:lnSpc>
              <a:spcBef>
                <a:spcPts val="400"/>
              </a:spcBef>
              <a:buFontTx/>
              <a:defRPr>
                <a:solidFill>
                  <a:srgbClr val="3B6149"/>
                </a:solidFill>
              </a:defRPr>
            </a:lvl4pPr>
            <a:lvl5pPr defTabSz="269999">
              <a:lnSpc>
                <a:spcPct val="150000"/>
              </a:lnSpc>
              <a:spcBef>
                <a:spcPts val="400"/>
              </a:spcBef>
              <a:buFontTx/>
              <a:defRPr>
                <a:solidFill>
                  <a:srgbClr val="3B6149"/>
                </a:solidFill>
              </a:defRPr>
            </a:lvl5pPr>
          </a:lstStyle>
          <a:p>
            <a:r>
              <a:t>Click to edit</a:t>
            </a:r>
          </a:p>
          <a:p>
            <a:pPr lvl="1"/>
            <a:endParaRPr/>
          </a:p>
          <a:p>
            <a:pPr lvl="2"/>
            <a:endParaRPr/>
          </a:p>
          <a:p>
            <a:pPr lvl="3"/>
            <a:endParaRPr/>
          </a:p>
          <a:p>
            <a:pPr lvl="4"/>
            <a:endParaRPr/>
          </a:p>
        </p:txBody>
      </p:sp>
      <p:sp>
        <p:nvSpPr>
          <p:cNvPr id="209" name="Text Placeholder 7"/>
          <p:cNvSpPr>
            <a:spLocks noGrp="1"/>
          </p:cNvSpPr>
          <p:nvPr>
            <p:ph type="body" sz="quarter" idx="22" hasCustomPrompt="1"/>
          </p:nvPr>
        </p:nvSpPr>
        <p:spPr>
          <a:xfrm rot="16200000">
            <a:off x="10344150" y="4652962"/>
            <a:ext cx="2808290" cy="360364"/>
          </a:xfrm>
          <a:prstGeom prst="rect">
            <a:avLst/>
          </a:prstGeom>
        </p:spPr>
        <p:txBody>
          <a:bodyPr lIns="0" tIns="0" rIns="0" bIns="0"/>
          <a:lstStyle>
            <a:lvl1pPr marL="0" indent="0" defTabSz="269999">
              <a:lnSpc>
                <a:spcPct val="90000"/>
              </a:lnSpc>
              <a:spcBef>
                <a:spcPts val="1000"/>
              </a:spcBef>
              <a:buSzTx/>
              <a:buFontTx/>
              <a:buNone/>
              <a:defRPr sz="800"/>
            </a:lvl1pPr>
          </a:lstStyle>
          <a:p>
            <a:r>
              <a:t>© Copyright</a:t>
            </a:r>
          </a:p>
        </p:txBody>
      </p:sp>
      <p:sp>
        <p:nvSpPr>
          <p:cNvPr id="210" name="Slide Number"/>
          <p:cNvSpPr txBox="1">
            <a:spLocks noGrp="1"/>
          </p:cNvSpPr>
          <p:nvPr>
            <p:ph type="sldNum" sz="quarter" idx="2"/>
          </p:nvPr>
        </p:nvSpPr>
        <p:spPr>
          <a:xfrm>
            <a:off x="8737600" y="6222366"/>
            <a:ext cx="314654" cy="267969"/>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4272510049"/>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1_Content_Blue_2 Col_Full">
    <p:bg>
      <p:bgPr>
        <a:solidFill>
          <a:schemeClr val="accent1"/>
        </a:solidFill>
        <a:effectLst/>
      </p:bgPr>
    </p:bg>
    <p:spTree>
      <p:nvGrpSpPr>
        <p:cNvPr id="1" name=""/>
        <p:cNvGrpSpPr/>
        <p:nvPr/>
      </p:nvGrpSpPr>
      <p:grpSpPr>
        <a:xfrm>
          <a:off x="0" y="0"/>
          <a:ext cx="0" cy="0"/>
          <a:chOff x="0" y="0"/>
          <a:chExt cx="0" cy="0"/>
        </a:xfrm>
      </p:grpSpPr>
      <p:sp>
        <p:nvSpPr>
          <p:cNvPr id="217" name="Title Text"/>
          <p:cNvSpPr txBox="1">
            <a:spLocks noGrp="1"/>
          </p:cNvSpPr>
          <p:nvPr>
            <p:ph type="title"/>
          </p:nvPr>
        </p:nvSpPr>
        <p:spPr>
          <a:xfrm>
            <a:off x="623887" y="658801"/>
            <a:ext cx="9446705" cy="974639"/>
          </a:xfrm>
          <a:prstGeom prst="rect">
            <a:avLst/>
          </a:prstGeom>
        </p:spPr>
        <p:txBody>
          <a:bodyPr lIns="45718" tIns="45718" rIns="45718" bIns="45718"/>
          <a:lstStyle/>
          <a:p>
            <a:r>
              <a:t>Title Text</a:t>
            </a:r>
          </a:p>
        </p:txBody>
      </p:sp>
      <p:sp>
        <p:nvSpPr>
          <p:cNvPr id="218" name="Body Level One…"/>
          <p:cNvSpPr txBox="1">
            <a:spLocks noGrp="1"/>
          </p:cNvSpPr>
          <p:nvPr>
            <p:ph type="body" sz="quarter" idx="1" hasCustomPrompt="1"/>
          </p:nvPr>
        </p:nvSpPr>
        <p:spPr>
          <a:xfrm>
            <a:off x="623887" y="1633440"/>
            <a:ext cx="9446705" cy="643038"/>
          </a:xfrm>
          <a:prstGeom prst="rect">
            <a:avLst/>
          </a:prstGeom>
        </p:spPr>
        <p:txBody>
          <a:bodyPr lIns="0" tIns="0" rIns="0" bIns="0"/>
          <a:lstStyle>
            <a:lvl1pPr marL="0" indent="0" defTabSz="269999">
              <a:lnSpc>
                <a:spcPct val="150000"/>
              </a:lnSpc>
              <a:spcBef>
                <a:spcPts val="400"/>
              </a:spcBef>
              <a:buSzTx/>
              <a:buFontTx/>
              <a:buNone/>
              <a:defRPr>
                <a:solidFill>
                  <a:srgbClr val="3B6149"/>
                </a:solidFill>
              </a:defRPr>
            </a:lvl1pPr>
            <a:lvl2pPr defTabSz="269999">
              <a:lnSpc>
                <a:spcPct val="150000"/>
              </a:lnSpc>
              <a:spcBef>
                <a:spcPts val="400"/>
              </a:spcBef>
              <a:buFontTx/>
              <a:defRPr>
                <a:solidFill>
                  <a:srgbClr val="3B6149"/>
                </a:solidFill>
              </a:defRPr>
            </a:lvl2pPr>
            <a:lvl3pPr marL="1074420" indent="-160020" defTabSz="269999">
              <a:lnSpc>
                <a:spcPct val="150000"/>
              </a:lnSpc>
              <a:spcBef>
                <a:spcPts val="400"/>
              </a:spcBef>
              <a:buFontTx/>
              <a:defRPr>
                <a:solidFill>
                  <a:srgbClr val="3B6149"/>
                </a:solidFill>
              </a:defRPr>
            </a:lvl3pPr>
            <a:lvl4pPr defTabSz="269999">
              <a:lnSpc>
                <a:spcPct val="150000"/>
              </a:lnSpc>
              <a:spcBef>
                <a:spcPts val="400"/>
              </a:spcBef>
              <a:buFontTx/>
              <a:defRPr>
                <a:solidFill>
                  <a:srgbClr val="3B6149"/>
                </a:solidFill>
              </a:defRPr>
            </a:lvl4pPr>
            <a:lvl5pPr defTabSz="269999">
              <a:lnSpc>
                <a:spcPct val="150000"/>
              </a:lnSpc>
              <a:spcBef>
                <a:spcPts val="400"/>
              </a:spcBef>
              <a:buFontTx/>
              <a:defRPr>
                <a:solidFill>
                  <a:srgbClr val="3B6149"/>
                </a:solidFill>
              </a:defRPr>
            </a:lvl5pPr>
          </a:lstStyle>
          <a:p>
            <a:r>
              <a:t>Click to edit</a:t>
            </a:r>
          </a:p>
          <a:p>
            <a:pPr lvl="1"/>
            <a:endParaRPr/>
          </a:p>
          <a:p>
            <a:pPr lvl="2"/>
            <a:endParaRPr/>
          </a:p>
          <a:p>
            <a:pPr lvl="3"/>
            <a:endParaRPr/>
          </a:p>
          <a:p>
            <a:pPr lvl="4"/>
            <a:endParaRPr/>
          </a:p>
        </p:txBody>
      </p:sp>
      <p:sp>
        <p:nvSpPr>
          <p:cNvPr id="219" name="Text Placeholder 8"/>
          <p:cNvSpPr>
            <a:spLocks noGrp="1"/>
          </p:cNvSpPr>
          <p:nvPr>
            <p:ph type="body" sz="quarter" idx="21" hasCustomPrompt="1"/>
          </p:nvPr>
        </p:nvSpPr>
        <p:spPr>
          <a:xfrm>
            <a:off x="623885" y="3429000"/>
            <a:ext cx="4964115" cy="2808290"/>
          </a:xfrm>
          <a:prstGeom prst="rect">
            <a:avLst/>
          </a:prstGeom>
        </p:spPr>
        <p:txBody>
          <a:bodyPr lIns="0" tIns="0" rIns="0" bIns="0"/>
          <a:lstStyle>
            <a:lvl1pPr marL="228600" indent="-228600" defTabSz="269999">
              <a:lnSpc>
                <a:spcPct val="90000"/>
              </a:lnSpc>
              <a:spcBef>
                <a:spcPts val="1000"/>
              </a:spcBef>
              <a:buClr>
                <a:srgbClr val="FFFFFF"/>
              </a:buClr>
              <a:defRPr sz="2800"/>
            </a:lvl1pPr>
          </a:lstStyle>
          <a:p>
            <a:r>
              <a:t>First level
Second Level
Third level
Fourh level</a:t>
            </a:r>
          </a:p>
        </p:txBody>
      </p:sp>
      <p:sp>
        <p:nvSpPr>
          <p:cNvPr id="220" name="Teksti kohatäide 3"/>
          <p:cNvSpPr>
            <a:spLocks noGrp="1"/>
          </p:cNvSpPr>
          <p:nvPr>
            <p:ph type="body" sz="quarter" idx="22" hasCustomPrompt="1"/>
          </p:nvPr>
        </p:nvSpPr>
        <p:spPr>
          <a:xfrm>
            <a:off x="6096001" y="3429000"/>
            <a:ext cx="4964113" cy="2808290"/>
          </a:xfrm>
          <a:prstGeom prst="rect">
            <a:avLst/>
          </a:prstGeom>
        </p:spPr>
        <p:txBody>
          <a:bodyPr lIns="45718" tIns="45718" rIns="45718" bIns="45718"/>
          <a:lstStyle>
            <a:lvl1pPr marL="228600" indent="-228600" defTabSz="269999">
              <a:lnSpc>
                <a:spcPct val="90000"/>
              </a:lnSpc>
              <a:spcBef>
                <a:spcPts val="1000"/>
              </a:spcBef>
              <a:buClr>
                <a:srgbClr val="FFFFFF"/>
              </a:buClr>
              <a:defRPr sz="2800"/>
            </a:lvl1pPr>
          </a:lstStyle>
          <a:p>
            <a:r>
              <a:t>First level
Second Level
Third level
Fourh level</a:t>
            </a:r>
          </a:p>
        </p:txBody>
      </p:sp>
      <p:sp>
        <p:nvSpPr>
          <p:cNvPr id="221" name="Slide Number"/>
          <p:cNvSpPr txBox="1">
            <a:spLocks noGrp="1"/>
          </p:cNvSpPr>
          <p:nvPr>
            <p:ph type="sldNum" sz="quarter" idx="2"/>
          </p:nvPr>
        </p:nvSpPr>
        <p:spPr>
          <a:xfrm>
            <a:off x="8737600" y="6222366"/>
            <a:ext cx="314654" cy="267969"/>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645290347"/>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1_Title_Image">
    <p:spTree>
      <p:nvGrpSpPr>
        <p:cNvPr id="1" name=""/>
        <p:cNvGrpSpPr/>
        <p:nvPr/>
      </p:nvGrpSpPr>
      <p:grpSpPr>
        <a:xfrm>
          <a:off x="0" y="0"/>
          <a:ext cx="0" cy="0"/>
          <a:chOff x="0" y="0"/>
          <a:chExt cx="0" cy="0"/>
        </a:xfrm>
      </p:grpSpPr>
      <p:sp>
        <p:nvSpPr>
          <p:cNvPr id="228" name="Picture Placeholder 3"/>
          <p:cNvSpPr>
            <a:spLocks noGrp="1"/>
          </p:cNvSpPr>
          <p:nvPr>
            <p:ph type="pic" idx="21"/>
          </p:nvPr>
        </p:nvSpPr>
        <p:spPr>
          <a:xfrm>
            <a:off x="0" y="0"/>
            <a:ext cx="12192000" cy="6858000"/>
          </a:xfrm>
          <a:prstGeom prst="rect">
            <a:avLst/>
          </a:prstGeom>
        </p:spPr>
        <p:txBody>
          <a:bodyPr lIns="91439" rIns="91439">
            <a:noAutofit/>
          </a:bodyPr>
          <a:lstStyle/>
          <a:p>
            <a:endParaRPr/>
          </a:p>
        </p:txBody>
      </p:sp>
      <p:sp>
        <p:nvSpPr>
          <p:cNvPr id="229" name="Title Text"/>
          <p:cNvSpPr txBox="1">
            <a:spLocks noGrp="1"/>
          </p:cNvSpPr>
          <p:nvPr>
            <p:ph type="title"/>
          </p:nvPr>
        </p:nvSpPr>
        <p:spPr>
          <a:xfrm>
            <a:off x="623887" y="658801"/>
            <a:ext cx="7559676" cy="1617675"/>
          </a:xfrm>
          <a:prstGeom prst="rect">
            <a:avLst/>
          </a:prstGeom>
        </p:spPr>
        <p:txBody>
          <a:bodyPr lIns="45718" tIns="45718" rIns="45718" bIns="45718"/>
          <a:lstStyle/>
          <a:p>
            <a:r>
              <a:t>Title Text</a:t>
            </a:r>
          </a:p>
        </p:txBody>
      </p:sp>
      <p:sp>
        <p:nvSpPr>
          <p:cNvPr id="230" name="Body Level One…"/>
          <p:cNvSpPr txBox="1">
            <a:spLocks noGrp="1"/>
          </p:cNvSpPr>
          <p:nvPr>
            <p:ph type="body" sz="quarter" idx="1" hasCustomPrompt="1"/>
          </p:nvPr>
        </p:nvSpPr>
        <p:spPr>
          <a:xfrm>
            <a:off x="623887" y="3429001"/>
            <a:ext cx="5472113" cy="2808288"/>
          </a:xfrm>
          <a:prstGeom prst="rect">
            <a:avLst/>
          </a:prstGeom>
        </p:spPr>
        <p:txBody>
          <a:bodyPr lIns="0" tIns="0" rIns="0" bIns="0"/>
          <a:lstStyle>
            <a:lvl1pPr marL="0" indent="0" defTabSz="269999">
              <a:lnSpc>
                <a:spcPct val="150000"/>
              </a:lnSpc>
              <a:spcBef>
                <a:spcPts val="400"/>
              </a:spcBef>
              <a:buSzTx/>
              <a:buFontTx/>
              <a:buNone/>
              <a:defRPr>
                <a:solidFill>
                  <a:srgbClr val="3B6149"/>
                </a:solidFill>
              </a:defRPr>
            </a:lvl1pPr>
            <a:lvl2pPr defTabSz="269999">
              <a:lnSpc>
                <a:spcPct val="150000"/>
              </a:lnSpc>
              <a:spcBef>
                <a:spcPts val="400"/>
              </a:spcBef>
              <a:buFontTx/>
              <a:defRPr>
                <a:solidFill>
                  <a:srgbClr val="3B6149"/>
                </a:solidFill>
              </a:defRPr>
            </a:lvl2pPr>
            <a:lvl3pPr marL="1074419" indent="-160019" defTabSz="269999">
              <a:lnSpc>
                <a:spcPct val="150000"/>
              </a:lnSpc>
              <a:spcBef>
                <a:spcPts val="400"/>
              </a:spcBef>
              <a:buFontTx/>
              <a:defRPr>
                <a:solidFill>
                  <a:srgbClr val="3B6149"/>
                </a:solidFill>
              </a:defRPr>
            </a:lvl3pPr>
            <a:lvl4pPr defTabSz="269999">
              <a:lnSpc>
                <a:spcPct val="150000"/>
              </a:lnSpc>
              <a:spcBef>
                <a:spcPts val="400"/>
              </a:spcBef>
              <a:buFontTx/>
              <a:defRPr>
                <a:solidFill>
                  <a:srgbClr val="3B6149"/>
                </a:solidFill>
              </a:defRPr>
            </a:lvl4pPr>
            <a:lvl5pPr defTabSz="269999">
              <a:lnSpc>
                <a:spcPct val="150000"/>
              </a:lnSpc>
              <a:spcBef>
                <a:spcPts val="400"/>
              </a:spcBef>
              <a:buFontTx/>
              <a:defRPr>
                <a:solidFill>
                  <a:srgbClr val="3B6149"/>
                </a:solidFill>
              </a:defRPr>
            </a:lvl5pPr>
          </a:lstStyle>
          <a:p>
            <a:r>
              <a:t>Click to edit</a:t>
            </a:r>
          </a:p>
          <a:p>
            <a:pPr lvl="1"/>
            <a:endParaRPr/>
          </a:p>
          <a:p>
            <a:pPr lvl="2"/>
            <a:endParaRPr/>
          </a:p>
          <a:p>
            <a:pPr lvl="3"/>
            <a:endParaRPr/>
          </a:p>
          <a:p>
            <a:pPr lvl="4"/>
            <a:endParaRPr/>
          </a:p>
        </p:txBody>
      </p:sp>
      <p:sp>
        <p:nvSpPr>
          <p:cNvPr id="231" name="Text Placeholder 7"/>
          <p:cNvSpPr>
            <a:spLocks noGrp="1"/>
          </p:cNvSpPr>
          <p:nvPr>
            <p:ph type="body" sz="quarter" idx="22" hasCustomPrompt="1"/>
          </p:nvPr>
        </p:nvSpPr>
        <p:spPr>
          <a:xfrm rot="16200000">
            <a:off x="10344150" y="4652962"/>
            <a:ext cx="2808289" cy="360363"/>
          </a:xfrm>
          <a:prstGeom prst="rect">
            <a:avLst/>
          </a:prstGeom>
        </p:spPr>
        <p:txBody>
          <a:bodyPr lIns="0" tIns="0" rIns="0" bIns="0"/>
          <a:lstStyle>
            <a:lvl1pPr marL="0" indent="0" defTabSz="269999">
              <a:lnSpc>
                <a:spcPct val="90000"/>
              </a:lnSpc>
              <a:spcBef>
                <a:spcPts val="1000"/>
              </a:spcBef>
              <a:buSzTx/>
              <a:buFontTx/>
              <a:buNone/>
              <a:defRPr sz="800"/>
            </a:lvl1pPr>
          </a:lstStyle>
          <a:p>
            <a:r>
              <a:t>© Copyright</a:t>
            </a:r>
          </a:p>
        </p:txBody>
      </p:sp>
      <p:sp>
        <p:nvSpPr>
          <p:cNvPr id="232" name="Slide Number"/>
          <p:cNvSpPr txBox="1">
            <a:spLocks noGrp="1"/>
          </p:cNvSpPr>
          <p:nvPr>
            <p:ph type="sldNum" sz="quarter" idx="2"/>
          </p:nvPr>
        </p:nvSpPr>
        <p:spPr>
          <a:xfrm>
            <a:off x="8737600" y="6172200"/>
            <a:ext cx="28448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81586365"/>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2_Content_Blue_Image">
    <p:bg>
      <p:bgPr>
        <a:solidFill>
          <a:schemeClr val="accent1"/>
        </a:solidFill>
        <a:effectLst/>
      </p:bgPr>
    </p:bg>
    <p:spTree>
      <p:nvGrpSpPr>
        <p:cNvPr id="1" name=""/>
        <p:cNvGrpSpPr/>
        <p:nvPr/>
      </p:nvGrpSpPr>
      <p:grpSpPr>
        <a:xfrm>
          <a:off x="0" y="0"/>
          <a:ext cx="0" cy="0"/>
          <a:chOff x="0" y="0"/>
          <a:chExt cx="0" cy="0"/>
        </a:xfrm>
      </p:grpSpPr>
      <p:sp>
        <p:nvSpPr>
          <p:cNvPr id="239" name="Pildi kohatäide 3"/>
          <p:cNvSpPr>
            <a:spLocks noGrp="1"/>
          </p:cNvSpPr>
          <p:nvPr>
            <p:ph type="pic" idx="21"/>
          </p:nvPr>
        </p:nvSpPr>
        <p:spPr>
          <a:xfrm>
            <a:off x="0" y="0"/>
            <a:ext cx="12192000" cy="6858000"/>
          </a:xfrm>
          <a:prstGeom prst="rect">
            <a:avLst/>
          </a:prstGeom>
        </p:spPr>
        <p:txBody>
          <a:bodyPr lIns="91439" rIns="91439">
            <a:noAutofit/>
          </a:bodyPr>
          <a:lstStyle/>
          <a:p>
            <a:endParaRPr/>
          </a:p>
        </p:txBody>
      </p:sp>
      <p:sp>
        <p:nvSpPr>
          <p:cNvPr id="240" name="Title Text"/>
          <p:cNvSpPr txBox="1">
            <a:spLocks noGrp="1"/>
          </p:cNvSpPr>
          <p:nvPr>
            <p:ph type="title"/>
          </p:nvPr>
        </p:nvSpPr>
        <p:spPr>
          <a:xfrm>
            <a:off x="623887" y="658801"/>
            <a:ext cx="9495474" cy="1617675"/>
          </a:xfrm>
          <a:prstGeom prst="rect">
            <a:avLst/>
          </a:prstGeom>
        </p:spPr>
        <p:txBody>
          <a:bodyPr lIns="45718" tIns="45718" rIns="45718" bIns="45718"/>
          <a:lstStyle/>
          <a:p>
            <a:r>
              <a:t>Title Text</a:t>
            </a:r>
          </a:p>
        </p:txBody>
      </p:sp>
      <p:sp>
        <p:nvSpPr>
          <p:cNvPr id="241" name="Body Level One…"/>
          <p:cNvSpPr txBox="1">
            <a:spLocks noGrp="1"/>
          </p:cNvSpPr>
          <p:nvPr>
            <p:ph type="body" idx="1" hasCustomPrompt="1"/>
          </p:nvPr>
        </p:nvSpPr>
        <p:spPr>
          <a:xfrm>
            <a:off x="623887" y="2276475"/>
            <a:ext cx="9495474" cy="3960813"/>
          </a:xfrm>
          <a:prstGeom prst="rect">
            <a:avLst/>
          </a:prstGeom>
        </p:spPr>
        <p:txBody>
          <a:bodyPr lIns="0" tIns="0" rIns="0" bIns="0"/>
          <a:lstStyle>
            <a:lvl1pPr>
              <a:buClr>
                <a:srgbClr val="FFFFFF"/>
              </a:buClr>
            </a:lvl1pPr>
            <a:lvl2pPr>
              <a:buClr>
                <a:srgbClr val="FFFFFF"/>
              </a:buClr>
            </a:lvl2pPr>
            <a:lvl3pPr marL="1074419" indent="-160019">
              <a:buClr>
                <a:srgbClr val="FFFFFF"/>
              </a:buClr>
            </a:lvl3pPr>
            <a:lvl4pPr>
              <a:buClr>
                <a:srgbClr val="FFFFFF"/>
              </a:buClr>
            </a:lvl4pPr>
            <a:lvl5pPr>
              <a:buClr>
                <a:srgbClr val="FFFFFF"/>
              </a:buClr>
            </a:lvl5pPr>
          </a:lstStyle>
          <a:p>
            <a:r>
              <a:t>First level</a:t>
            </a:r>
          </a:p>
          <a:p>
            <a:pPr lvl="1"/>
            <a:endParaRPr/>
          </a:p>
          <a:p>
            <a:pPr lvl="2"/>
            <a:endParaRPr/>
          </a:p>
          <a:p>
            <a:pPr lvl="3"/>
            <a:endParaRPr/>
          </a:p>
          <a:p>
            <a:pPr lvl="4"/>
            <a:endParaRPr/>
          </a:p>
        </p:txBody>
      </p:sp>
      <p:sp>
        <p:nvSpPr>
          <p:cNvPr id="242" name="Text Placeholder 7"/>
          <p:cNvSpPr>
            <a:spLocks noGrp="1"/>
          </p:cNvSpPr>
          <p:nvPr>
            <p:ph type="body" sz="quarter" idx="22" hasCustomPrompt="1"/>
          </p:nvPr>
        </p:nvSpPr>
        <p:spPr>
          <a:xfrm rot="16200000">
            <a:off x="10344150" y="4652962"/>
            <a:ext cx="2808289" cy="360363"/>
          </a:xfrm>
          <a:prstGeom prst="rect">
            <a:avLst/>
          </a:prstGeom>
        </p:spPr>
        <p:txBody>
          <a:bodyPr lIns="0" tIns="0" rIns="0" bIns="0"/>
          <a:lstStyle>
            <a:lvl1pPr marL="0" indent="0" defTabSz="269999">
              <a:lnSpc>
                <a:spcPct val="90000"/>
              </a:lnSpc>
              <a:spcBef>
                <a:spcPts val="1000"/>
              </a:spcBef>
              <a:buSzTx/>
              <a:buFontTx/>
              <a:buNone/>
              <a:defRPr sz="800"/>
            </a:lvl1pPr>
          </a:lstStyle>
          <a:p>
            <a:r>
              <a:t>© Copyright</a:t>
            </a:r>
          </a:p>
        </p:txBody>
      </p:sp>
      <p:sp>
        <p:nvSpPr>
          <p:cNvPr id="243" name="Slide Number"/>
          <p:cNvSpPr txBox="1">
            <a:spLocks noGrp="1"/>
          </p:cNvSpPr>
          <p:nvPr>
            <p:ph type="sldNum" sz="quarter" idx="2"/>
          </p:nvPr>
        </p:nvSpPr>
        <p:spPr>
          <a:xfrm>
            <a:off x="8737600" y="6172200"/>
            <a:ext cx="28448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19673430"/>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Content_Graph_Blue">
    <p:bg>
      <p:bgPr>
        <a:solidFill>
          <a:schemeClr val="accent1"/>
        </a:solidFill>
        <a:effectLst/>
      </p:bgPr>
    </p:bg>
    <p:spTree>
      <p:nvGrpSpPr>
        <p:cNvPr id="1" name=""/>
        <p:cNvGrpSpPr/>
        <p:nvPr/>
      </p:nvGrpSpPr>
      <p:grpSpPr>
        <a:xfrm>
          <a:off x="0" y="0"/>
          <a:ext cx="0" cy="0"/>
          <a:chOff x="0" y="0"/>
          <a:chExt cx="0" cy="0"/>
        </a:xfrm>
      </p:grpSpPr>
      <p:sp>
        <p:nvSpPr>
          <p:cNvPr id="250" name="Title Text"/>
          <p:cNvSpPr txBox="1">
            <a:spLocks noGrp="1"/>
          </p:cNvSpPr>
          <p:nvPr>
            <p:ph type="title"/>
          </p:nvPr>
        </p:nvSpPr>
        <p:spPr>
          <a:xfrm>
            <a:off x="623887" y="658801"/>
            <a:ext cx="7559676" cy="1617676"/>
          </a:xfrm>
          <a:prstGeom prst="rect">
            <a:avLst/>
          </a:prstGeom>
        </p:spPr>
        <p:txBody>
          <a:bodyPr lIns="45718" tIns="45718" rIns="45718" bIns="45718"/>
          <a:lstStyle/>
          <a:p>
            <a:r>
              <a:t>Title Text</a:t>
            </a:r>
          </a:p>
        </p:txBody>
      </p:sp>
      <p:sp>
        <p:nvSpPr>
          <p:cNvPr id="251" name="Body Level One…"/>
          <p:cNvSpPr txBox="1">
            <a:spLocks noGrp="1"/>
          </p:cNvSpPr>
          <p:nvPr>
            <p:ph type="body" sz="quarter" idx="1" hasCustomPrompt="1"/>
          </p:nvPr>
        </p:nvSpPr>
        <p:spPr>
          <a:xfrm>
            <a:off x="8183563" y="657225"/>
            <a:ext cx="3384552" cy="800100"/>
          </a:xfrm>
          <a:prstGeom prst="rect">
            <a:avLst/>
          </a:prstGeom>
        </p:spPr>
        <p:txBody>
          <a:bodyPr lIns="0" tIns="0" rIns="0" bIns="0"/>
          <a:lstStyle>
            <a:lvl1pPr marL="0" indent="0" defTabSz="269999">
              <a:lnSpc>
                <a:spcPct val="150000"/>
              </a:lnSpc>
              <a:spcBef>
                <a:spcPts val="400"/>
              </a:spcBef>
              <a:buSzTx/>
              <a:buFontTx/>
              <a:buNone/>
              <a:defRPr>
                <a:solidFill>
                  <a:srgbClr val="3B6149"/>
                </a:solidFill>
              </a:defRPr>
            </a:lvl1pPr>
            <a:lvl2pPr marL="0" indent="0" defTabSz="269999">
              <a:lnSpc>
                <a:spcPct val="150000"/>
              </a:lnSpc>
              <a:spcBef>
                <a:spcPts val="400"/>
              </a:spcBef>
              <a:buSzTx/>
              <a:buFontTx/>
              <a:buNone/>
              <a:defRPr>
                <a:solidFill>
                  <a:srgbClr val="3B6149"/>
                </a:solidFill>
              </a:defRPr>
            </a:lvl2pPr>
            <a:lvl3pPr marL="0" indent="0" defTabSz="269999">
              <a:lnSpc>
                <a:spcPct val="150000"/>
              </a:lnSpc>
              <a:spcBef>
                <a:spcPts val="400"/>
              </a:spcBef>
              <a:buSzTx/>
              <a:buFontTx/>
              <a:buNone/>
              <a:defRPr>
                <a:solidFill>
                  <a:srgbClr val="3B6149"/>
                </a:solidFill>
              </a:defRPr>
            </a:lvl3pPr>
            <a:lvl4pPr marL="0" indent="0" defTabSz="269999">
              <a:lnSpc>
                <a:spcPct val="150000"/>
              </a:lnSpc>
              <a:spcBef>
                <a:spcPts val="400"/>
              </a:spcBef>
              <a:buSzTx/>
              <a:buFontTx/>
              <a:buNone/>
              <a:defRPr>
                <a:solidFill>
                  <a:srgbClr val="3B6149"/>
                </a:solidFill>
              </a:defRPr>
            </a:lvl4pPr>
            <a:lvl5pPr defTabSz="269999">
              <a:lnSpc>
                <a:spcPct val="150000"/>
              </a:lnSpc>
              <a:spcBef>
                <a:spcPts val="400"/>
              </a:spcBef>
              <a:buFontTx/>
              <a:defRPr>
                <a:solidFill>
                  <a:srgbClr val="3B6149"/>
                </a:solidFill>
              </a:defRPr>
            </a:lvl5pPr>
          </a:lstStyle>
          <a:p>
            <a:r>
              <a:t>Source</a:t>
            </a:r>
          </a:p>
          <a:p>
            <a:pPr lvl="1"/>
            <a:endParaRPr/>
          </a:p>
          <a:p>
            <a:pPr lvl="2"/>
            <a:endParaRPr/>
          </a:p>
          <a:p>
            <a:pPr lvl="3"/>
            <a:endParaRPr/>
          </a:p>
          <a:p>
            <a:pPr lvl="4"/>
            <a:endParaRPr/>
          </a:p>
        </p:txBody>
      </p:sp>
      <p:sp>
        <p:nvSpPr>
          <p:cNvPr id="252" name="Slide Number"/>
          <p:cNvSpPr txBox="1">
            <a:spLocks noGrp="1"/>
          </p:cNvSpPr>
          <p:nvPr>
            <p:ph type="sldNum" sz="quarter" idx="2"/>
          </p:nvPr>
        </p:nvSpPr>
        <p:spPr>
          <a:xfrm>
            <a:off x="8737600" y="6222366"/>
            <a:ext cx="314654" cy="267969"/>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4071872327"/>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Timeline">
    <p:bg>
      <p:bgPr>
        <a:solidFill>
          <a:srgbClr val="F0F1F1"/>
        </a:solidFill>
        <a:effectLst/>
      </p:bgPr>
    </p:bg>
    <p:spTree>
      <p:nvGrpSpPr>
        <p:cNvPr id="1" name=""/>
        <p:cNvGrpSpPr/>
        <p:nvPr/>
      </p:nvGrpSpPr>
      <p:grpSpPr>
        <a:xfrm>
          <a:off x="0" y="0"/>
          <a:ext cx="0" cy="0"/>
          <a:chOff x="0" y="0"/>
          <a:chExt cx="0" cy="0"/>
        </a:xfrm>
      </p:grpSpPr>
      <p:sp>
        <p:nvSpPr>
          <p:cNvPr id="259" name="Title Text"/>
          <p:cNvSpPr txBox="1">
            <a:spLocks noGrp="1"/>
          </p:cNvSpPr>
          <p:nvPr>
            <p:ph type="title"/>
          </p:nvPr>
        </p:nvSpPr>
        <p:spPr>
          <a:xfrm>
            <a:off x="623887" y="658801"/>
            <a:ext cx="6119814" cy="969975"/>
          </a:xfrm>
          <a:prstGeom prst="rect">
            <a:avLst/>
          </a:prstGeom>
        </p:spPr>
        <p:txBody>
          <a:bodyPr/>
          <a:lstStyle/>
          <a:p>
            <a:r>
              <a:t>Title Text</a:t>
            </a:r>
          </a:p>
        </p:txBody>
      </p:sp>
      <p:sp>
        <p:nvSpPr>
          <p:cNvPr id="260" name="Slide Number"/>
          <p:cNvSpPr txBox="1">
            <a:spLocks noGrp="1"/>
          </p:cNvSpPr>
          <p:nvPr>
            <p:ph type="sldNum" sz="quarter" idx="2"/>
          </p:nvPr>
        </p:nvSpPr>
        <p:spPr>
          <a:xfrm>
            <a:off x="8737600" y="6172200"/>
            <a:ext cx="28448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56724172"/>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p>
            <a:r>
              <a:t>Title Text</a:t>
            </a:r>
          </a:p>
        </p:txBody>
      </p:sp>
      <p:sp>
        <p:nvSpPr>
          <p:cNvPr id="8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defTabSz="269999">
              <a:lnSpc>
                <a:spcPct val="150000"/>
              </a:lnSpc>
              <a:spcBef>
                <a:spcPts val="400"/>
              </a:spcBef>
              <a:buSzTx/>
              <a:buFontTx/>
              <a:buNone/>
              <a:defRPr>
                <a:solidFill>
                  <a:srgbClr val="3B6149"/>
                </a:solidFill>
              </a:defRPr>
            </a:lvl1pPr>
            <a:lvl2pPr marL="0" indent="457200" defTabSz="269999">
              <a:lnSpc>
                <a:spcPct val="150000"/>
              </a:lnSpc>
              <a:spcBef>
                <a:spcPts val="400"/>
              </a:spcBef>
              <a:buSzTx/>
              <a:buFontTx/>
              <a:buNone/>
              <a:defRPr>
                <a:solidFill>
                  <a:srgbClr val="3B6149"/>
                </a:solidFill>
              </a:defRPr>
            </a:lvl2pPr>
            <a:lvl3pPr marL="0" indent="914400" defTabSz="269999">
              <a:lnSpc>
                <a:spcPct val="150000"/>
              </a:lnSpc>
              <a:spcBef>
                <a:spcPts val="400"/>
              </a:spcBef>
              <a:buSzTx/>
              <a:buFontTx/>
              <a:buNone/>
              <a:defRPr>
                <a:solidFill>
                  <a:srgbClr val="3B6149"/>
                </a:solidFill>
              </a:defRPr>
            </a:lvl3pPr>
            <a:lvl4pPr marL="0" indent="1371600" defTabSz="269999">
              <a:lnSpc>
                <a:spcPct val="150000"/>
              </a:lnSpc>
              <a:spcBef>
                <a:spcPts val="400"/>
              </a:spcBef>
              <a:buSzTx/>
              <a:buFontTx/>
              <a:buNone/>
              <a:defRPr>
                <a:solidFill>
                  <a:srgbClr val="3B6149"/>
                </a:solidFill>
              </a:defRPr>
            </a:lvl4pPr>
            <a:lvl5pPr marL="0" indent="1828800" defTabSz="269999">
              <a:lnSpc>
                <a:spcPct val="150000"/>
              </a:lnSpc>
              <a:spcBef>
                <a:spcPts val="400"/>
              </a:spcBef>
              <a:buSzTx/>
              <a:buFontTx/>
              <a:buNone/>
              <a:defRPr>
                <a:solidFill>
                  <a:srgbClr val="3B6149"/>
                </a:solidFill>
              </a:defRPr>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2_Title Only">
    <p:spTree>
      <p:nvGrpSpPr>
        <p:cNvPr id="1" name=""/>
        <p:cNvGrpSpPr/>
        <p:nvPr/>
      </p:nvGrpSpPr>
      <p:grpSpPr>
        <a:xfrm>
          <a:off x="0" y="0"/>
          <a:ext cx="0" cy="0"/>
          <a:chOff x="0" y="0"/>
          <a:chExt cx="0" cy="0"/>
        </a:xfrm>
      </p:grpSpPr>
      <p:sp>
        <p:nvSpPr>
          <p:cNvPr id="267" name="Slide Number"/>
          <p:cNvSpPr txBox="1">
            <a:spLocks noGrp="1"/>
          </p:cNvSpPr>
          <p:nvPr>
            <p:ph type="sldNum" sz="quarter" idx="2"/>
          </p:nvPr>
        </p:nvSpPr>
        <p:spPr>
          <a:xfrm>
            <a:off x="8737600" y="6222366"/>
            <a:ext cx="314654" cy="267969"/>
          </a:xfrm>
          <a:prstGeom prst="rect">
            <a:avLst/>
          </a:prstGeom>
        </p:spPr>
        <p:txBody>
          <a:bodyPr lIns="45718" tIns="45718" rIns="45718" bIns="45718"/>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599539744"/>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2_Content_Blue_2 Col_Full">
    <p:bg>
      <p:bgPr>
        <a:solidFill>
          <a:srgbClr val="000096"/>
        </a:solidFill>
        <a:effectLst/>
      </p:bgPr>
    </p:bg>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623887" y="658801"/>
            <a:ext cx="9446705" cy="974639"/>
          </a:xfrm>
          <a:prstGeom prst="rect">
            <a:avLst/>
          </a:prstGeom>
        </p:spPr>
        <p:txBody>
          <a:bodyPr lIns="0" tIns="0" rIns="0" bIns="0" anchor="t"/>
          <a:lstStyle/>
          <a:p>
            <a:r>
              <a:t>Title Text</a:t>
            </a:r>
          </a:p>
        </p:txBody>
      </p:sp>
      <p:sp>
        <p:nvSpPr>
          <p:cNvPr id="275" name="Body Level One…"/>
          <p:cNvSpPr txBox="1">
            <a:spLocks noGrp="1"/>
          </p:cNvSpPr>
          <p:nvPr>
            <p:ph type="body" sz="quarter" idx="1" hasCustomPrompt="1"/>
          </p:nvPr>
        </p:nvSpPr>
        <p:spPr>
          <a:xfrm>
            <a:off x="623887" y="1633440"/>
            <a:ext cx="9446705" cy="643037"/>
          </a:xfrm>
          <a:prstGeom prst="rect">
            <a:avLst/>
          </a:prstGeom>
        </p:spPr>
        <p:txBody>
          <a:bodyPr lIns="0" tIns="0" rIns="0" bIns="0"/>
          <a:lstStyle>
            <a:lvl1pPr marL="0" indent="0" defTabSz="269999">
              <a:lnSpc>
                <a:spcPct val="150000"/>
              </a:lnSpc>
              <a:spcBef>
                <a:spcPts val="400"/>
              </a:spcBef>
              <a:buSzTx/>
              <a:buFontTx/>
              <a:buNone/>
              <a:defRPr>
                <a:solidFill>
                  <a:srgbClr val="3B6149"/>
                </a:solidFill>
              </a:defRPr>
            </a:lvl1pPr>
            <a:lvl2pPr marL="479999" indent="-209999" defTabSz="269999">
              <a:lnSpc>
                <a:spcPct val="150000"/>
              </a:lnSpc>
              <a:spcBef>
                <a:spcPts val="400"/>
              </a:spcBef>
              <a:buFontTx/>
              <a:buChar char="+"/>
              <a:defRPr>
                <a:solidFill>
                  <a:srgbClr val="3B6149"/>
                </a:solidFill>
              </a:defRPr>
            </a:lvl2pPr>
            <a:lvl3pPr marL="749999" indent="-209999" defTabSz="269999">
              <a:lnSpc>
                <a:spcPct val="150000"/>
              </a:lnSpc>
              <a:spcBef>
                <a:spcPts val="400"/>
              </a:spcBef>
              <a:buFontTx/>
              <a:buChar char="+"/>
              <a:defRPr>
                <a:solidFill>
                  <a:srgbClr val="3B6149"/>
                </a:solidFill>
              </a:defRPr>
            </a:lvl3pPr>
            <a:lvl4pPr marL="1109999" indent="-209999" defTabSz="269999">
              <a:lnSpc>
                <a:spcPct val="150000"/>
              </a:lnSpc>
              <a:spcBef>
                <a:spcPts val="400"/>
              </a:spcBef>
              <a:buFontTx/>
              <a:buChar char="+"/>
              <a:defRPr>
                <a:solidFill>
                  <a:srgbClr val="3B6149"/>
                </a:solidFill>
              </a:defRPr>
            </a:lvl4pPr>
            <a:lvl5pPr marL="1019999" indent="-209999" defTabSz="269999">
              <a:lnSpc>
                <a:spcPct val="150000"/>
              </a:lnSpc>
              <a:spcBef>
                <a:spcPts val="400"/>
              </a:spcBef>
              <a:buFontTx/>
              <a:buChar char="+"/>
              <a:defRPr>
                <a:solidFill>
                  <a:srgbClr val="3B6149"/>
                </a:solidFill>
              </a:defRPr>
            </a:lvl5pPr>
          </a:lstStyle>
          <a:p>
            <a:r>
              <a:t>Click to edit</a:t>
            </a:r>
          </a:p>
          <a:p>
            <a:pPr lvl="1"/>
            <a:endParaRPr/>
          </a:p>
          <a:p>
            <a:pPr lvl="2"/>
            <a:endParaRPr/>
          </a:p>
          <a:p>
            <a:pPr lvl="3"/>
            <a:endParaRPr/>
          </a:p>
          <a:p>
            <a:pPr lvl="4"/>
            <a:endParaRPr/>
          </a:p>
        </p:txBody>
      </p:sp>
      <p:sp>
        <p:nvSpPr>
          <p:cNvPr id="276" name="Text Placeholder 8"/>
          <p:cNvSpPr>
            <a:spLocks noGrp="1"/>
          </p:cNvSpPr>
          <p:nvPr>
            <p:ph type="body" sz="quarter" idx="21" hasCustomPrompt="1"/>
          </p:nvPr>
        </p:nvSpPr>
        <p:spPr>
          <a:xfrm>
            <a:off x="623886" y="3429000"/>
            <a:ext cx="4964114" cy="2808289"/>
          </a:xfrm>
          <a:prstGeom prst="rect">
            <a:avLst/>
          </a:prstGeom>
        </p:spPr>
        <p:txBody>
          <a:bodyPr lIns="0" tIns="0" rIns="0" bIns="0"/>
          <a:lstStyle>
            <a:lvl1pPr marL="209999" indent="-209999" defTabSz="269999">
              <a:lnSpc>
                <a:spcPct val="150000"/>
              </a:lnSpc>
              <a:spcBef>
                <a:spcPts val="400"/>
              </a:spcBef>
              <a:buClr>
                <a:srgbClr val="FFFFFF"/>
              </a:buClr>
              <a:buFont typeface="Aino Regular"/>
              <a:buChar char="+"/>
            </a:lvl1pPr>
          </a:lstStyle>
          <a:p>
            <a:r>
              <a:t>First level
Second Level
Third level
Fourh level</a:t>
            </a:r>
          </a:p>
        </p:txBody>
      </p:sp>
      <p:sp>
        <p:nvSpPr>
          <p:cNvPr id="277" name="Teksti kohatäide 3"/>
          <p:cNvSpPr>
            <a:spLocks noGrp="1"/>
          </p:cNvSpPr>
          <p:nvPr>
            <p:ph type="body" sz="quarter" idx="22" hasCustomPrompt="1"/>
          </p:nvPr>
        </p:nvSpPr>
        <p:spPr>
          <a:xfrm>
            <a:off x="6096001" y="3429000"/>
            <a:ext cx="4964112" cy="2808289"/>
          </a:xfrm>
          <a:prstGeom prst="rect">
            <a:avLst/>
          </a:prstGeom>
        </p:spPr>
        <p:txBody>
          <a:bodyPr lIns="0" tIns="0" rIns="0" bIns="0"/>
          <a:lstStyle>
            <a:lvl1pPr marL="209999" indent="-209999" defTabSz="269999">
              <a:lnSpc>
                <a:spcPct val="150000"/>
              </a:lnSpc>
              <a:spcBef>
                <a:spcPts val="400"/>
              </a:spcBef>
              <a:buClr>
                <a:srgbClr val="FFFFFF"/>
              </a:buClr>
              <a:buFont typeface="Aino Regular"/>
              <a:buChar char="+"/>
            </a:lvl1pPr>
          </a:lstStyle>
          <a:p>
            <a:r>
              <a:t>First level
Second Level
Third level
Fourh level</a:t>
            </a:r>
          </a:p>
        </p:txBody>
      </p:sp>
      <p:sp>
        <p:nvSpPr>
          <p:cNvPr id="278" name="Slide Number"/>
          <p:cNvSpPr txBox="1">
            <a:spLocks noGrp="1"/>
          </p:cNvSpPr>
          <p:nvPr>
            <p:ph type="sldNum" sz="quarter" idx="2"/>
          </p:nvPr>
        </p:nvSpPr>
        <p:spPr>
          <a:xfrm>
            <a:off x="8737600" y="6172200"/>
            <a:ext cx="28448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22067640"/>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3_Content_Blue_Image">
    <p:bg>
      <p:bgPr>
        <a:solidFill>
          <a:srgbClr val="000096"/>
        </a:solidFill>
        <a:effectLst/>
      </p:bgPr>
    </p:bg>
    <p:spTree>
      <p:nvGrpSpPr>
        <p:cNvPr id="1" name=""/>
        <p:cNvGrpSpPr/>
        <p:nvPr/>
      </p:nvGrpSpPr>
      <p:grpSpPr>
        <a:xfrm>
          <a:off x="0" y="0"/>
          <a:ext cx="0" cy="0"/>
          <a:chOff x="0" y="0"/>
          <a:chExt cx="0" cy="0"/>
        </a:xfrm>
      </p:grpSpPr>
      <p:sp>
        <p:nvSpPr>
          <p:cNvPr id="285" name="Pildi kohatäide 3"/>
          <p:cNvSpPr>
            <a:spLocks noGrp="1"/>
          </p:cNvSpPr>
          <p:nvPr>
            <p:ph type="pic" idx="21"/>
          </p:nvPr>
        </p:nvSpPr>
        <p:spPr>
          <a:xfrm>
            <a:off x="0" y="0"/>
            <a:ext cx="12192000" cy="6858000"/>
          </a:xfrm>
          <a:prstGeom prst="rect">
            <a:avLst/>
          </a:prstGeom>
        </p:spPr>
        <p:txBody>
          <a:bodyPr lIns="91439" rIns="91439">
            <a:noAutofit/>
          </a:bodyPr>
          <a:lstStyle/>
          <a:p>
            <a:endParaRPr/>
          </a:p>
        </p:txBody>
      </p:sp>
      <p:sp>
        <p:nvSpPr>
          <p:cNvPr id="286" name="Title Text"/>
          <p:cNvSpPr txBox="1">
            <a:spLocks noGrp="1"/>
          </p:cNvSpPr>
          <p:nvPr>
            <p:ph type="title"/>
          </p:nvPr>
        </p:nvSpPr>
        <p:spPr>
          <a:xfrm>
            <a:off x="623887" y="658801"/>
            <a:ext cx="9495474" cy="1617675"/>
          </a:xfrm>
          <a:prstGeom prst="rect">
            <a:avLst/>
          </a:prstGeom>
        </p:spPr>
        <p:txBody>
          <a:bodyPr lIns="0" tIns="0" rIns="0" bIns="0" anchor="t"/>
          <a:lstStyle/>
          <a:p>
            <a:r>
              <a:t>Title Text</a:t>
            </a:r>
          </a:p>
        </p:txBody>
      </p:sp>
      <p:sp>
        <p:nvSpPr>
          <p:cNvPr id="287" name="Body Level One…"/>
          <p:cNvSpPr txBox="1">
            <a:spLocks noGrp="1"/>
          </p:cNvSpPr>
          <p:nvPr>
            <p:ph type="body" idx="1" hasCustomPrompt="1"/>
          </p:nvPr>
        </p:nvSpPr>
        <p:spPr>
          <a:xfrm>
            <a:off x="623887" y="2276475"/>
            <a:ext cx="9495474" cy="3960813"/>
          </a:xfrm>
          <a:prstGeom prst="rect">
            <a:avLst/>
          </a:prstGeom>
        </p:spPr>
        <p:txBody>
          <a:bodyPr lIns="0" tIns="0" rIns="0" bIns="0" anchor="b"/>
          <a:lstStyle>
            <a:lvl1pPr marL="209999" indent="-209999">
              <a:buClr>
                <a:srgbClr val="FFFFFF"/>
              </a:buClr>
              <a:buFont typeface="Aino Regular"/>
              <a:buChar char="+"/>
            </a:lvl1pPr>
            <a:lvl2pPr marL="479999" indent="-209999">
              <a:buClr>
                <a:srgbClr val="FFFFFF"/>
              </a:buClr>
              <a:buFont typeface="Aino Regular"/>
              <a:buChar char="+"/>
            </a:lvl2pPr>
            <a:lvl3pPr marL="749999" indent="-209999">
              <a:buClr>
                <a:srgbClr val="FFFFFF"/>
              </a:buClr>
              <a:buFont typeface="Aino Regular"/>
              <a:buChar char="+"/>
            </a:lvl3pPr>
            <a:lvl4pPr marL="1109999" indent="-209999">
              <a:buClr>
                <a:srgbClr val="FFFFFF"/>
              </a:buClr>
              <a:buFont typeface="Aino Regular"/>
              <a:buChar char="+"/>
            </a:lvl4pPr>
            <a:lvl5pPr marL="1019999" indent="-209999">
              <a:buClr>
                <a:srgbClr val="FFFFFF"/>
              </a:buClr>
              <a:buFont typeface="Aino Regular"/>
              <a:buChar char="+"/>
            </a:lvl5pPr>
          </a:lstStyle>
          <a:p>
            <a:r>
              <a:t>First level</a:t>
            </a:r>
          </a:p>
          <a:p>
            <a:pPr lvl="1"/>
            <a:endParaRPr/>
          </a:p>
          <a:p>
            <a:pPr lvl="2"/>
            <a:endParaRPr/>
          </a:p>
          <a:p>
            <a:pPr lvl="3"/>
            <a:endParaRPr/>
          </a:p>
          <a:p>
            <a:pPr lvl="4"/>
            <a:endParaRPr/>
          </a:p>
        </p:txBody>
      </p:sp>
      <p:sp>
        <p:nvSpPr>
          <p:cNvPr id="288" name="Text Placeholder 7"/>
          <p:cNvSpPr>
            <a:spLocks noGrp="1"/>
          </p:cNvSpPr>
          <p:nvPr>
            <p:ph type="body" sz="quarter" idx="22" hasCustomPrompt="1"/>
          </p:nvPr>
        </p:nvSpPr>
        <p:spPr>
          <a:xfrm rot="16200000">
            <a:off x="10344150" y="4652962"/>
            <a:ext cx="2808289" cy="360363"/>
          </a:xfrm>
          <a:prstGeom prst="rect">
            <a:avLst/>
          </a:prstGeom>
        </p:spPr>
        <p:txBody>
          <a:bodyPr lIns="0" tIns="0" rIns="0" bIns="0" anchor="b"/>
          <a:lstStyle>
            <a:lvl1pPr marL="0" indent="0" defTabSz="269999">
              <a:lnSpc>
                <a:spcPct val="150000"/>
              </a:lnSpc>
              <a:spcBef>
                <a:spcPts val="400"/>
              </a:spcBef>
              <a:buSzTx/>
              <a:buFontTx/>
              <a:buNone/>
              <a:defRPr sz="800"/>
            </a:lvl1pPr>
          </a:lstStyle>
          <a:p>
            <a:r>
              <a:t>© Copyright</a:t>
            </a:r>
          </a:p>
        </p:txBody>
      </p:sp>
      <p:sp>
        <p:nvSpPr>
          <p:cNvPr id="289" name="Slide Number"/>
          <p:cNvSpPr txBox="1">
            <a:spLocks noGrp="1"/>
          </p:cNvSpPr>
          <p:nvPr>
            <p:ph type="sldNum" sz="quarter" idx="2"/>
          </p:nvPr>
        </p:nvSpPr>
        <p:spPr>
          <a:xfrm>
            <a:off x="8737600" y="6172200"/>
            <a:ext cx="28448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2654703"/>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Section_Header_Centre_Blue">
    <p:bg>
      <p:bgPr>
        <a:solidFill>
          <a:srgbClr val="000096"/>
        </a:solidFill>
        <a:effectLst/>
      </p:bgPr>
    </p:bg>
    <p:spTree>
      <p:nvGrpSpPr>
        <p:cNvPr id="1" name=""/>
        <p:cNvGrpSpPr/>
        <p:nvPr/>
      </p:nvGrpSpPr>
      <p:grpSpPr>
        <a:xfrm>
          <a:off x="0" y="0"/>
          <a:ext cx="0" cy="0"/>
          <a:chOff x="0" y="0"/>
          <a:chExt cx="0" cy="0"/>
        </a:xfrm>
      </p:grpSpPr>
      <p:sp>
        <p:nvSpPr>
          <p:cNvPr id="296" name="Click to edit"/>
          <p:cNvSpPr txBox="1">
            <a:spLocks noGrp="1"/>
          </p:cNvSpPr>
          <p:nvPr>
            <p:ph type="title" hasCustomPrompt="1"/>
          </p:nvPr>
        </p:nvSpPr>
        <p:spPr>
          <a:xfrm>
            <a:off x="623887" y="658800"/>
            <a:ext cx="10944226" cy="5578488"/>
          </a:xfrm>
          <a:prstGeom prst="rect">
            <a:avLst/>
          </a:prstGeom>
        </p:spPr>
        <p:txBody>
          <a:bodyPr lIns="0" tIns="0" rIns="0" bIns="0"/>
          <a:lstStyle/>
          <a:p>
            <a:r>
              <a:t>Click to edit</a:t>
            </a:r>
          </a:p>
        </p:txBody>
      </p:sp>
      <p:sp>
        <p:nvSpPr>
          <p:cNvPr id="297" name="Slide Number"/>
          <p:cNvSpPr txBox="1">
            <a:spLocks noGrp="1"/>
          </p:cNvSpPr>
          <p:nvPr>
            <p:ph type="sldNum" sz="quarter" idx="2"/>
          </p:nvPr>
        </p:nvSpPr>
        <p:spPr>
          <a:xfrm>
            <a:off x="8737600" y="6172200"/>
            <a:ext cx="28448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0247970"/>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1_Section_Header_Image">
    <p:bg>
      <p:bgPr>
        <a:solidFill>
          <a:srgbClr val="E6E7E8"/>
        </a:solidFill>
        <a:effectLst/>
      </p:bgPr>
    </p:bg>
    <p:spTree>
      <p:nvGrpSpPr>
        <p:cNvPr id="1" name=""/>
        <p:cNvGrpSpPr/>
        <p:nvPr/>
      </p:nvGrpSpPr>
      <p:grpSpPr>
        <a:xfrm>
          <a:off x="0" y="0"/>
          <a:ext cx="0" cy="0"/>
          <a:chOff x="0" y="0"/>
          <a:chExt cx="0" cy="0"/>
        </a:xfrm>
      </p:grpSpPr>
      <p:sp>
        <p:nvSpPr>
          <p:cNvPr id="304" name="Picture Placeholder 3"/>
          <p:cNvSpPr>
            <a:spLocks noGrp="1"/>
          </p:cNvSpPr>
          <p:nvPr>
            <p:ph type="pic" idx="21"/>
          </p:nvPr>
        </p:nvSpPr>
        <p:spPr>
          <a:xfrm>
            <a:off x="0" y="0"/>
            <a:ext cx="12192000" cy="6858000"/>
          </a:xfrm>
          <a:prstGeom prst="rect">
            <a:avLst/>
          </a:prstGeom>
        </p:spPr>
        <p:txBody>
          <a:bodyPr lIns="91439" rIns="91439">
            <a:noAutofit/>
          </a:bodyPr>
          <a:lstStyle/>
          <a:p>
            <a:endParaRPr/>
          </a:p>
        </p:txBody>
      </p:sp>
      <p:sp>
        <p:nvSpPr>
          <p:cNvPr id="305" name="Title Text"/>
          <p:cNvSpPr txBox="1">
            <a:spLocks noGrp="1"/>
          </p:cNvSpPr>
          <p:nvPr>
            <p:ph type="title"/>
          </p:nvPr>
        </p:nvSpPr>
        <p:spPr>
          <a:xfrm>
            <a:off x="623887" y="658801"/>
            <a:ext cx="7559676" cy="1617675"/>
          </a:xfrm>
          <a:prstGeom prst="rect">
            <a:avLst/>
          </a:prstGeom>
        </p:spPr>
        <p:txBody>
          <a:bodyPr lIns="0" tIns="0" rIns="0" bIns="0" anchor="t"/>
          <a:lstStyle/>
          <a:p>
            <a:r>
              <a:t>Title Text</a:t>
            </a:r>
          </a:p>
        </p:txBody>
      </p:sp>
      <p:sp>
        <p:nvSpPr>
          <p:cNvPr id="306" name="Body Level One…"/>
          <p:cNvSpPr txBox="1">
            <a:spLocks noGrp="1"/>
          </p:cNvSpPr>
          <p:nvPr>
            <p:ph type="body" sz="quarter" idx="1" hasCustomPrompt="1"/>
          </p:nvPr>
        </p:nvSpPr>
        <p:spPr>
          <a:xfrm>
            <a:off x="11568113" y="3429000"/>
            <a:ext cx="360363" cy="2808289"/>
          </a:xfrm>
          <a:prstGeom prst="rect">
            <a:avLst/>
          </a:prstGeom>
        </p:spPr>
        <p:txBody>
          <a:bodyPr lIns="0" tIns="0" rIns="0" bIns="0" anchor="b"/>
          <a:lstStyle>
            <a:lvl1pPr marL="0" indent="0" defTabSz="269999">
              <a:lnSpc>
                <a:spcPct val="150000"/>
              </a:lnSpc>
              <a:spcBef>
                <a:spcPts val="400"/>
              </a:spcBef>
              <a:buSzTx/>
              <a:buFontTx/>
              <a:buNone/>
              <a:defRPr>
                <a:solidFill>
                  <a:srgbClr val="3B6149"/>
                </a:solidFill>
              </a:defRPr>
            </a:lvl1pPr>
            <a:lvl2pPr marL="0" indent="180975" defTabSz="269999">
              <a:lnSpc>
                <a:spcPct val="150000"/>
              </a:lnSpc>
              <a:spcBef>
                <a:spcPts val="400"/>
              </a:spcBef>
              <a:buSzTx/>
              <a:buFontTx/>
              <a:buNone/>
              <a:defRPr>
                <a:solidFill>
                  <a:srgbClr val="3B6149"/>
                </a:solidFill>
              </a:defRPr>
            </a:lvl2pPr>
            <a:lvl3pPr marL="0" indent="361950" defTabSz="269999">
              <a:lnSpc>
                <a:spcPct val="150000"/>
              </a:lnSpc>
              <a:spcBef>
                <a:spcPts val="400"/>
              </a:spcBef>
              <a:buSzTx/>
              <a:buFontTx/>
              <a:buNone/>
              <a:defRPr>
                <a:solidFill>
                  <a:srgbClr val="3B6149"/>
                </a:solidFill>
              </a:defRPr>
            </a:lvl3pPr>
            <a:lvl4pPr marL="0" indent="542925" defTabSz="269999">
              <a:lnSpc>
                <a:spcPct val="150000"/>
              </a:lnSpc>
              <a:spcBef>
                <a:spcPts val="400"/>
              </a:spcBef>
              <a:buSzTx/>
              <a:buFontTx/>
              <a:buNone/>
              <a:defRPr>
                <a:solidFill>
                  <a:srgbClr val="3B6149"/>
                </a:solidFill>
              </a:defRPr>
            </a:lvl4pPr>
            <a:lvl5pPr marL="0" indent="714375" defTabSz="269999">
              <a:lnSpc>
                <a:spcPct val="150000"/>
              </a:lnSpc>
              <a:spcBef>
                <a:spcPts val="400"/>
              </a:spcBef>
              <a:buSzTx/>
              <a:buFontTx/>
              <a:buNone/>
              <a:defRPr>
                <a:solidFill>
                  <a:srgbClr val="3B6149"/>
                </a:solidFill>
              </a:defRPr>
            </a:lvl5pPr>
          </a:lstStyle>
          <a:p>
            <a:r>
              <a:t>© Copyright</a:t>
            </a:r>
          </a:p>
          <a:p>
            <a:pPr lvl="1"/>
            <a:endParaRPr/>
          </a:p>
          <a:p>
            <a:pPr lvl="2"/>
            <a:endParaRPr/>
          </a:p>
          <a:p>
            <a:pPr lvl="3"/>
            <a:endParaRPr/>
          </a:p>
          <a:p>
            <a:pPr lvl="4"/>
            <a:endParaRPr/>
          </a:p>
        </p:txBody>
      </p:sp>
      <p:sp>
        <p:nvSpPr>
          <p:cNvPr id="307" name="Freeform 5"/>
          <p:cNvSpPr/>
          <p:nvPr/>
        </p:nvSpPr>
        <p:spPr>
          <a:xfrm>
            <a:off x="10446543" y="229462"/>
            <a:ext cx="1427957" cy="441245"/>
          </a:xfrm>
          <a:custGeom>
            <a:avLst/>
            <a:gdLst/>
            <a:ahLst/>
            <a:cxnLst>
              <a:cxn ang="0">
                <a:pos x="wd2" y="hd2"/>
              </a:cxn>
              <a:cxn ang="5400000">
                <a:pos x="wd2" y="hd2"/>
              </a:cxn>
              <a:cxn ang="10800000">
                <a:pos x="wd2" y="hd2"/>
              </a:cxn>
              <a:cxn ang="16200000">
                <a:pos x="wd2" y="hd2"/>
              </a:cxn>
            </a:cxnLst>
            <a:rect l="0" t="0" r="r" b="b"/>
            <a:pathLst>
              <a:path w="21600" h="21600" extrusionOk="0">
                <a:moveTo>
                  <a:pt x="18852" y="17666"/>
                </a:moveTo>
                <a:cubicBezTo>
                  <a:pt x="18747" y="17666"/>
                  <a:pt x="18747" y="17666"/>
                  <a:pt x="18747" y="17666"/>
                </a:cubicBezTo>
                <a:cubicBezTo>
                  <a:pt x="18747" y="18422"/>
                  <a:pt x="18747" y="18422"/>
                  <a:pt x="18747" y="18422"/>
                </a:cubicBezTo>
                <a:cubicBezTo>
                  <a:pt x="18641" y="18422"/>
                  <a:pt x="18641" y="18422"/>
                  <a:pt x="18641" y="18422"/>
                </a:cubicBezTo>
                <a:cubicBezTo>
                  <a:pt x="18641" y="18687"/>
                  <a:pt x="18641" y="18687"/>
                  <a:pt x="18641" y="18687"/>
                </a:cubicBezTo>
                <a:cubicBezTo>
                  <a:pt x="18747" y="18687"/>
                  <a:pt x="18747" y="18687"/>
                  <a:pt x="18747" y="18687"/>
                </a:cubicBezTo>
                <a:cubicBezTo>
                  <a:pt x="18747" y="20011"/>
                  <a:pt x="18747" y="20011"/>
                  <a:pt x="18747" y="20011"/>
                </a:cubicBezTo>
                <a:cubicBezTo>
                  <a:pt x="18747" y="20503"/>
                  <a:pt x="18805" y="20654"/>
                  <a:pt x="18922" y="20654"/>
                </a:cubicBezTo>
                <a:cubicBezTo>
                  <a:pt x="19004" y="20654"/>
                  <a:pt x="19004" y="20654"/>
                  <a:pt x="19004" y="20654"/>
                </a:cubicBezTo>
                <a:cubicBezTo>
                  <a:pt x="19004" y="20389"/>
                  <a:pt x="19004" y="20389"/>
                  <a:pt x="19004" y="20389"/>
                </a:cubicBezTo>
                <a:cubicBezTo>
                  <a:pt x="18934" y="20389"/>
                  <a:pt x="18934" y="20389"/>
                  <a:pt x="18934" y="20389"/>
                </a:cubicBezTo>
                <a:cubicBezTo>
                  <a:pt x="18887" y="20389"/>
                  <a:pt x="18852" y="20314"/>
                  <a:pt x="18852" y="20049"/>
                </a:cubicBezTo>
                <a:cubicBezTo>
                  <a:pt x="18852" y="18687"/>
                  <a:pt x="18852" y="18687"/>
                  <a:pt x="18852" y="18687"/>
                </a:cubicBezTo>
                <a:cubicBezTo>
                  <a:pt x="19015" y="18687"/>
                  <a:pt x="19015" y="18687"/>
                  <a:pt x="19015" y="18687"/>
                </a:cubicBezTo>
                <a:cubicBezTo>
                  <a:pt x="19015" y="18422"/>
                  <a:pt x="19015" y="18422"/>
                  <a:pt x="19015" y="18422"/>
                </a:cubicBezTo>
                <a:cubicBezTo>
                  <a:pt x="18852" y="18422"/>
                  <a:pt x="18852" y="18422"/>
                  <a:pt x="18852" y="18422"/>
                </a:cubicBezTo>
                <a:lnTo>
                  <a:pt x="18852" y="17666"/>
                </a:lnTo>
                <a:close/>
                <a:moveTo>
                  <a:pt x="4456" y="9041"/>
                </a:moveTo>
                <a:cubicBezTo>
                  <a:pt x="4432" y="8965"/>
                  <a:pt x="4374" y="8965"/>
                  <a:pt x="4350" y="9041"/>
                </a:cubicBezTo>
                <a:cubicBezTo>
                  <a:pt x="4035" y="10062"/>
                  <a:pt x="4035" y="10062"/>
                  <a:pt x="4035" y="10062"/>
                </a:cubicBezTo>
                <a:cubicBezTo>
                  <a:pt x="4023" y="10100"/>
                  <a:pt x="4011" y="10176"/>
                  <a:pt x="4011" y="10214"/>
                </a:cubicBezTo>
                <a:cubicBezTo>
                  <a:pt x="4011" y="10289"/>
                  <a:pt x="4023" y="10365"/>
                  <a:pt x="4035" y="10403"/>
                </a:cubicBezTo>
                <a:cubicBezTo>
                  <a:pt x="4350" y="11424"/>
                  <a:pt x="4350" y="11424"/>
                  <a:pt x="4350" y="11424"/>
                </a:cubicBezTo>
                <a:cubicBezTo>
                  <a:pt x="4362" y="11462"/>
                  <a:pt x="4385" y="11500"/>
                  <a:pt x="4397" y="11500"/>
                </a:cubicBezTo>
                <a:cubicBezTo>
                  <a:pt x="4421" y="11500"/>
                  <a:pt x="4444" y="11462"/>
                  <a:pt x="4456" y="11424"/>
                </a:cubicBezTo>
                <a:cubicBezTo>
                  <a:pt x="4771" y="10403"/>
                  <a:pt x="4771" y="10403"/>
                  <a:pt x="4771" y="10403"/>
                </a:cubicBezTo>
                <a:cubicBezTo>
                  <a:pt x="4783" y="10365"/>
                  <a:pt x="4795" y="10289"/>
                  <a:pt x="4795" y="10214"/>
                </a:cubicBezTo>
                <a:cubicBezTo>
                  <a:pt x="4795" y="10176"/>
                  <a:pt x="4783" y="10100"/>
                  <a:pt x="4771" y="10062"/>
                </a:cubicBezTo>
                <a:lnTo>
                  <a:pt x="4456" y="9041"/>
                </a:lnTo>
                <a:close/>
                <a:moveTo>
                  <a:pt x="5976" y="10214"/>
                </a:moveTo>
                <a:cubicBezTo>
                  <a:pt x="5976" y="10289"/>
                  <a:pt x="5988" y="10365"/>
                  <a:pt x="5999" y="10403"/>
                </a:cubicBezTo>
                <a:cubicBezTo>
                  <a:pt x="6315" y="11424"/>
                  <a:pt x="6315" y="11424"/>
                  <a:pt x="6315" y="11424"/>
                </a:cubicBezTo>
                <a:cubicBezTo>
                  <a:pt x="6327" y="11462"/>
                  <a:pt x="6350" y="11500"/>
                  <a:pt x="6374" y="11500"/>
                </a:cubicBezTo>
                <a:cubicBezTo>
                  <a:pt x="6385" y="11500"/>
                  <a:pt x="6409" y="11462"/>
                  <a:pt x="6420" y="11424"/>
                </a:cubicBezTo>
                <a:cubicBezTo>
                  <a:pt x="6736" y="10403"/>
                  <a:pt x="6736" y="10403"/>
                  <a:pt x="6736" y="10403"/>
                </a:cubicBezTo>
                <a:cubicBezTo>
                  <a:pt x="6771" y="10327"/>
                  <a:pt x="6771" y="10138"/>
                  <a:pt x="6736" y="10062"/>
                </a:cubicBezTo>
                <a:cubicBezTo>
                  <a:pt x="6420" y="9041"/>
                  <a:pt x="6420" y="9041"/>
                  <a:pt x="6420" y="9041"/>
                </a:cubicBezTo>
                <a:cubicBezTo>
                  <a:pt x="6409" y="9003"/>
                  <a:pt x="6385" y="8965"/>
                  <a:pt x="6374" y="8965"/>
                </a:cubicBezTo>
                <a:cubicBezTo>
                  <a:pt x="6350" y="8965"/>
                  <a:pt x="6327" y="9003"/>
                  <a:pt x="6315" y="9041"/>
                </a:cubicBezTo>
                <a:cubicBezTo>
                  <a:pt x="5999" y="10062"/>
                  <a:pt x="5999" y="10062"/>
                  <a:pt x="5999" y="10062"/>
                </a:cubicBezTo>
                <a:cubicBezTo>
                  <a:pt x="5988" y="10100"/>
                  <a:pt x="5976" y="10176"/>
                  <a:pt x="5976" y="10214"/>
                </a:cubicBezTo>
                <a:close/>
                <a:moveTo>
                  <a:pt x="20758" y="20654"/>
                </a:moveTo>
                <a:cubicBezTo>
                  <a:pt x="20863" y="20654"/>
                  <a:pt x="20863" y="20654"/>
                  <a:pt x="20863" y="20654"/>
                </a:cubicBezTo>
                <a:cubicBezTo>
                  <a:pt x="20863" y="18422"/>
                  <a:pt x="20863" y="18422"/>
                  <a:pt x="20863" y="18422"/>
                </a:cubicBezTo>
                <a:cubicBezTo>
                  <a:pt x="20758" y="18422"/>
                  <a:pt x="20758" y="18422"/>
                  <a:pt x="20758" y="18422"/>
                </a:cubicBezTo>
                <a:lnTo>
                  <a:pt x="20758" y="20654"/>
                </a:lnTo>
                <a:close/>
                <a:moveTo>
                  <a:pt x="5438" y="12219"/>
                </a:moveTo>
                <a:cubicBezTo>
                  <a:pt x="5415" y="12105"/>
                  <a:pt x="5356" y="12105"/>
                  <a:pt x="5333" y="12219"/>
                </a:cubicBezTo>
                <a:cubicBezTo>
                  <a:pt x="5017" y="13202"/>
                  <a:pt x="5017" y="13202"/>
                  <a:pt x="5017" y="13202"/>
                </a:cubicBezTo>
                <a:cubicBezTo>
                  <a:pt x="5005" y="13278"/>
                  <a:pt x="4994" y="13316"/>
                  <a:pt x="4994" y="13391"/>
                </a:cubicBezTo>
                <a:cubicBezTo>
                  <a:pt x="4994" y="13467"/>
                  <a:pt x="5005" y="13543"/>
                  <a:pt x="5017" y="13580"/>
                </a:cubicBezTo>
                <a:cubicBezTo>
                  <a:pt x="5333" y="14564"/>
                  <a:pt x="5333" y="14564"/>
                  <a:pt x="5333" y="14564"/>
                </a:cubicBezTo>
                <a:cubicBezTo>
                  <a:pt x="5344" y="14640"/>
                  <a:pt x="5368" y="14640"/>
                  <a:pt x="5380" y="14640"/>
                </a:cubicBezTo>
                <a:cubicBezTo>
                  <a:pt x="5403" y="14640"/>
                  <a:pt x="5426" y="14640"/>
                  <a:pt x="5438" y="14564"/>
                </a:cubicBezTo>
                <a:cubicBezTo>
                  <a:pt x="5754" y="13580"/>
                  <a:pt x="5754" y="13580"/>
                  <a:pt x="5754" y="13580"/>
                </a:cubicBezTo>
                <a:cubicBezTo>
                  <a:pt x="5777" y="13467"/>
                  <a:pt x="5777" y="13316"/>
                  <a:pt x="5754" y="13202"/>
                </a:cubicBezTo>
                <a:lnTo>
                  <a:pt x="5438" y="12219"/>
                </a:lnTo>
                <a:close/>
                <a:moveTo>
                  <a:pt x="19448" y="18385"/>
                </a:moveTo>
                <a:cubicBezTo>
                  <a:pt x="19238" y="18385"/>
                  <a:pt x="19097" y="18839"/>
                  <a:pt x="19097" y="19557"/>
                </a:cubicBezTo>
                <a:cubicBezTo>
                  <a:pt x="19097" y="20238"/>
                  <a:pt x="19238" y="20730"/>
                  <a:pt x="19448" y="20730"/>
                </a:cubicBezTo>
                <a:cubicBezTo>
                  <a:pt x="19659" y="20730"/>
                  <a:pt x="19799" y="20238"/>
                  <a:pt x="19799" y="19519"/>
                </a:cubicBezTo>
                <a:cubicBezTo>
                  <a:pt x="19799" y="18839"/>
                  <a:pt x="19659" y="18385"/>
                  <a:pt x="19448" y="18385"/>
                </a:cubicBezTo>
                <a:close/>
                <a:moveTo>
                  <a:pt x="19448" y="20427"/>
                </a:moveTo>
                <a:cubicBezTo>
                  <a:pt x="19320" y="20427"/>
                  <a:pt x="19214" y="20087"/>
                  <a:pt x="19214" y="19557"/>
                </a:cubicBezTo>
                <a:cubicBezTo>
                  <a:pt x="19214" y="18952"/>
                  <a:pt x="19320" y="18649"/>
                  <a:pt x="19448" y="18649"/>
                </a:cubicBezTo>
                <a:cubicBezTo>
                  <a:pt x="19589" y="18649"/>
                  <a:pt x="19682" y="18952"/>
                  <a:pt x="19682" y="19557"/>
                </a:cubicBezTo>
                <a:cubicBezTo>
                  <a:pt x="19682" y="20087"/>
                  <a:pt x="19589" y="20427"/>
                  <a:pt x="19448" y="20427"/>
                </a:cubicBezTo>
                <a:close/>
                <a:moveTo>
                  <a:pt x="17203" y="20654"/>
                </a:moveTo>
                <a:cubicBezTo>
                  <a:pt x="17881" y="20654"/>
                  <a:pt x="17881" y="20654"/>
                  <a:pt x="17881" y="20654"/>
                </a:cubicBezTo>
                <a:cubicBezTo>
                  <a:pt x="17881" y="20314"/>
                  <a:pt x="17881" y="20314"/>
                  <a:pt x="17881" y="20314"/>
                </a:cubicBezTo>
                <a:cubicBezTo>
                  <a:pt x="17320" y="20314"/>
                  <a:pt x="17320" y="20314"/>
                  <a:pt x="17320" y="20314"/>
                </a:cubicBezTo>
                <a:cubicBezTo>
                  <a:pt x="17320" y="19179"/>
                  <a:pt x="17320" y="19179"/>
                  <a:pt x="17320" y="19179"/>
                </a:cubicBezTo>
                <a:cubicBezTo>
                  <a:pt x="17834" y="19179"/>
                  <a:pt x="17834" y="19179"/>
                  <a:pt x="17834" y="19179"/>
                </a:cubicBezTo>
                <a:cubicBezTo>
                  <a:pt x="17834" y="18876"/>
                  <a:pt x="17834" y="18876"/>
                  <a:pt x="17834" y="18876"/>
                </a:cubicBezTo>
                <a:cubicBezTo>
                  <a:pt x="17320" y="18876"/>
                  <a:pt x="17320" y="18876"/>
                  <a:pt x="17320" y="18876"/>
                </a:cubicBezTo>
                <a:cubicBezTo>
                  <a:pt x="17320" y="17817"/>
                  <a:pt x="17320" y="17817"/>
                  <a:pt x="17320" y="17817"/>
                </a:cubicBezTo>
                <a:cubicBezTo>
                  <a:pt x="17881" y="17817"/>
                  <a:pt x="17881" y="17817"/>
                  <a:pt x="17881" y="17817"/>
                </a:cubicBezTo>
                <a:cubicBezTo>
                  <a:pt x="17881" y="17477"/>
                  <a:pt x="17881" y="17477"/>
                  <a:pt x="17881" y="17477"/>
                </a:cubicBezTo>
                <a:cubicBezTo>
                  <a:pt x="17203" y="17477"/>
                  <a:pt x="17203" y="17477"/>
                  <a:pt x="17203" y="17477"/>
                </a:cubicBezTo>
                <a:lnTo>
                  <a:pt x="17203" y="20654"/>
                </a:lnTo>
                <a:close/>
                <a:moveTo>
                  <a:pt x="1228" y="10403"/>
                </a:moveTo>
                <a:cubicBezTo>
                  <a:pt x="1111" y="10025"/>
                  <a:pt x="924" y="10025"/>
                  <a:pt x="807" y="10403"/>
                </a:cubicBezTo>
                <a:cubicBezTo>
                  <a:pt x="94" y="12748"/>
                  <a:pt x="94" y="12748"/>
                  <a:pt x="94" y="12748"/>
                </a:cubicBezTo>
                <a:cubicBezTo>
                  <a:pt x="35" y="12937"/>
                  <a:pt x="0" y="13164"/>
                  <a:pt x="0" y="13429"/>
                </a:cubicBezTo>
                <a:cubicBezTo>
                  <a:pt x="0" y="13656"/>
                  <a:pt x="35" y="13921"/>
                  <a:pt x="94" y="14072"/>
                </a:cubicBezTo>
                <a:cubicBezTo>
                  <a:pt x="608" y="15737"/>
                  <a:pt x="608" y="15737"/>
                  <a:pt x="608" y="15737"/>
                </a:cubicBezTo>
                <a:cubicBezTo>
                  <a:pt x="398" y="16380"/>
                  <a:pt x="398" y="16380"/>
                  <a:pt x="398" y="16380"/>
                </a:cubicBezTo>
                <a:cubicBezTo>
                  <a:pt x="292" y="16758"/>
                  <a:pt x="292" y="17363"/>
                  <a:pt x="398" y="17742"/>
                </a:cubicBezTo>
                <a:cubicBezTo>
                  <a:pt x="456" y="17931"/>
                  <a:pt x="538" y="18006"/>
                  <a:pt x="608" y="18006"/>
                </a:cubicBezTo>
                <a:cubicBezTo>
                  <a:pt x="690" y="18006"/>
                  <a:pt x="760" y="17931"/>
                  <a:pt x="819" y="17742"/>
                </a:cubicBezTo>
                <a:cubicBezTo>
                  <a:pt x="1228" y="16418"/>
                  <a:pt x="1228" y="16418"/>
                  <a:pt x="1228" y="16418"/>
                </a:cubicBezTo>
                <a:cubicBezTo>
                  <a:pt x="1228" y="16418"/>
                  <a:pt x="1228" y="16418"/>
                  <a:pt x="1228" y="16418"/>
                </a:cubicBezTo>
                <a:cubicBezTo>
                  <a:pt x="1941" y="14072"/>
                  <a:pt x="1941" y="14072"/>
                  <a:pt x="1941" y="14072"/>
                </a:cubicBezTo>
                <a:cubicBezTo>
                  <a:pt x="2000" y="13921"/>
                  <a:pt x="2035" y="13656"/>
                  <a:pt x="2035" y="13429"/>
                </a:cubicBezTo>
                <a:cubicBezTo>
                  <a:pt x="2035" y="13164"/>
                  <a:pt x="2000" y="12937"/>
                  <a:pt x="1941" y="12748"/>
                </a:cubicBezTo>
                <a:lnTo>
                  <a:pt x="1228" y="10403"/>
                </a:lnTo>
                <a:close/>
                <a:moveTo>
                  <a:pt x="1380" y="13580"/>
                </a:moveTo>
                <a:cubicBezTo>
                  <a:pt x="1076" y="14564"/>
                  <a:pt x="1076" y="14564"/>
                  <a:pt x="1076" y="14564"/>
                </a:cubicBezTo>
                <a:cubicBezTo>
                  <a:pt x="1064" y="14602"/>
                  <a:pt x="1041" y="14640"/>
                  <a:pt x="1017" y="14640"/>
                </a:cubicBezTo>
                <a:cubicBezTo>
                  <a:pt x="994" y="14640"/>
                  <a:pt x="982" y="14602"/>
                  <a:pt x="959" y="14564"/>
                </a:cubicBezTo>
                <a:cubicBezTo>
                  <a:pt x="655" y="13580"/>
                  <a:pt x="655" y="13580"/>
                  <a:pt x="655" y="13580"/>
                </a:cubicBezTo>
                <a:cubicBezTo>
                  <a:pt x="643" y="13505"/>
                  <a:pt x="632" y="13467"/>
                  <a:pt x="632" y="13391"/>
                </a:cubicBezTo>
                <a:cubicBezTo>
                  <a:pt x="632" y="13316"/>
                  <a:pt x="643" y="13240"/>
                  <a:pt x="655" y="13202"/>
                </a:cubicBezTo>
                <a:cubicBezTo>
                  <a:pt x="959" y="12181"/>
                  <a:pt x="959" y="12181"/>
                  <a:pt x="959" y="12181"/>
                </a:cubicBezTo>
                <a:cubicBezTo>
                  <a:pt x="994" y="12105"/>
                  <a:pt x="1041" y="12105"/>
                  <a:pt x="1076" y="12181"/>
                </a:cubicBezTo>
                <a:cubicBezTo>
                  <a:pt x="1380" y="13202"/>
                  <a:pt x="1380" y="13202"/>
                  <a:pt x="1380" y="13202"/>
                </a:cubicBezTo>
                <a:cubicBezTo>
                  <a:pt x="1415" y="13316"/>
                  <a:pt x="1415" y="13467"/>
                  <a:pt x="1380" y="13580"/>
                </a:cubicBezTo>
                <a:close/>
                <a:moveTo>
                  <a:pt x="807" y="8776"/>
                </a:moveTo>
                <a:cubicBezTo>
                  <a:pt x="865" y="8965"/>
                  <a:pt x="947" y="9041"/>
                  <a:pt x="1017" y="9041"/>
                </a:cubicBezTo>
                <a:cubicBezTo>
                  <a:pt x="1099" y="9041"/>
                  <a:pt x="1169" y="8965"/>
                  <a:pt x="1228" y="8776"/>
                </a:cubicBezTo>
                <a:cubicBezTo>
                  <a:pt x="1567" y="7641"/>
                  <a:pt x="1567" y="7641"/>
                  <a:pt x="1567" y="7641"/>
                </a:cubicBezTo>
                <a:cubicBezTo>
                  <a:pt x="1626" y="7490"/>
                  <a:pt x="1661" y="7225"/>
                  <a:pt x="1661" y="6960"/>
                </a:cubicBezTo>
                <a:cubicBezTo>
                  <a:pt x="1661" y="6733"/>
                  <a:pt x="1626" y="6469"/>
                  <a:pt x="1567" y="6317"/>
                </a:cubicBezTo>
                <a:cubicBezTo>
                  <a:pt x="1228" y="5182"/>
                  <a:pt x="1228" y="5182"/>
                  <a:pt x="1228" y="5182"/>
                </a:cubicBezTo>
                <a:cubicBezTo>
                  <a:pt x="1169" y="5031"/>
                  <a:pt x="1099" y="4918"/>
                  <a:pt x="1017" y="4918"/>
                </a:cubicBezTo>
                <a:cubicBezTo>
                  <a:pt x="936" y="4918"/>
                  <a:pt x="865" y="5031"/>
                  <a:pt x="807" y="5182"/>
                </a:cubicBezTo>
                <a:cubicBezTo>
                  <a:pt x="468" y="6317"/>
                  <a:pt x="468" y="6317"/>
                  <a:pt x="468" y="6317"/>
                </a:cubicBezTo>
                <a:cubicBezTo>
                  <a:pt x="409" y="6469"/>
                  <a:pt x="386" y="6733"/>
                  <a:pt x="386" y="6960"/>
                </a:cubicBezTo>
                <a:cubicBezTo>
                  <a:pt x="386" y="7225"/>
                  <a:pt x="409" y="7490"/>
                  <a:pt x="468" y="7641"/>
                </a:cubicBezTo>
                <a:lnTo>
                  <a:pt x="807" y="8776"/>
                </a:lnTo>
                <a:close/>
                <a:moveTo>
                  <a:pt x="21600" y="10630"/>
                </a:moveTo>
                <a:cubicBezTo>
                  <a:pt x="21600" y="7566"/>
                  <a:pt x="20711" y="7036"/>
                  <a:pt x="19986" y="6431"/>
                </a:cubicBezTo>
                <a:cubicBezTo>
                  <a:pt x="19401" y="5977"/>
                  <a:pt x="18828" y="5561"/>
                  <a:pt x="18828" y="3896"/>
                </a:cubicBezTo>
                <a:cubicBezTo>
                  <a:pt x="18828" y="2610"/>
                  <a:pt x="19226" y="1475"/>
                  <a:pt x="19881" y="1475"/>
                </a:cubicBezTo>
                <a:cubicBezTo>
                  <a:pt x="20512" y="1475"/>
                  <a:pt x="21004" y="2156"/>
                  <a:pt x="21308" y="3064"/>
                </a:cubicBezTo>
                <a:cubicBezTo>
                  <a:pt x="21436" y="3064"/>
                  <a:pt x="21436" y="3064"/>
                  <a:pt x="21436" y="3064"/>
                </a:cubicBezTo>
                <a:cubicBezTo>
                  <a:pt x="21436" y="1551"/>
                  <a:pt x="21436" y="1551"/>
                  <a:pt x="21436" y="1551"/>
                </a:cubicBezTo>
                <a:cubicBezTo>
                  <a:pt x="21191" y="794"/>
                  <a:pt x="20629" y="0"/>
                  <a:pt x="19998" y="0"/>
                </a:cubicBezTo>
                <a:cubicBezTo>
                  <a:pt x="18934" y="0"/>
                  <a:pt x="18302" y="1740"/>
                  <a:pt x="18302" y="3934"/>
                </a:cubicBezTo>
                <a:cubicBezTo>
                  <a:pt x="18302" y="6923"/>
                  <a:pt x="19191" y="7414"/>
                  <a:pt x="19916" y="7982"/>
                </a:cubicBezTo>
                <a:cubicBezTo>
                  <a:pt x="20512" y="8436"/>
                  <a:pt x="21085" y="8927"/>
                  <a:pt x="21085" y="10592"/>
                </a:cubicBezTo>
                <a:cubicBezTo>
                  <a:pt x="21085" y="11613"/>
                  <a:pt x="20723" y="12899"/>
                  <a:pt x="20021" y="12899"/>
                </a:cubicBezTo>
                <a:cubicBezTo>
                  <a:pt x="19472" y="12899"/>
                  <a:pt x="18782" y="11916"/>
                  <a:pt x="18384" y="10554"/>
                </a:cubicBezTo>
                <a:cubicBezTo>
                  <a:pt x="18255" y="10554"/>
                  <a:pt x="18255" y="10554"/>
                  <a:pt x="18255" y="10554"/>
                </a:cubicBezTo>
                <a:cubicBezTo>
                  <a:pt x="18255" y="12521"/>
                  <a:pt x="18255" y="12521"/>
                  <a:pt x="18255" y="12521"/>
                </a:cubicBezTo>
                <a:cubicBezTo>
                  <a:pt x="18782" y="13807"/>
                  <a:pt x="19320" y="14375"/>
                  <a:pt x="20021" y="14375"/>
                </a:cubicBezTo>
                <a:cubicBezTo>
                  <a:pt x="21015" y="14375"/>
                  <a:pt x="21600" y="12635"/>
                  <a:pt x="21600" y="10630"/>
                </a:cubicBezTo>
                <a:close/>
                <a:moveTo>
                  <a:pt x="21296" y="18385"/>
                </a:moveTo>
                <a:cubicBezTo>
                  <a:pt x="21191" y="18385"/>
                  <a:pt x="21109" y="18498"/>
                  <a:pt x="21050" y="18649"/>
                </a:cubicBezTo>
                <a:cubicBezTo>
                  <a:pt x="21050" y="18990"/>
                  <a:pt x="21050" y="18990"/>
                  <a:pt x="21050" y="18990"/>
                </a:cubicBezTo>
                <a:cubicBezTo>
                  <a:pt x="21074" y="18990"/>
                  <a:pt x="21074" y="18990"/>
                  <a:pt x="21074" y="18990"/>
                </a:cubicBezTo>
                <a:cubicBezTo>
                  <a:pt x="21132" y="18801"/>
                  <a:pt x="21191" y="18687"/>
                  <a:pt x="21296" y="18687"/>
                </a:cubicBezTo>
                <a:cubicBezTo>
                  <a:pt x="21389" y="18687"/>
                  <a:pt x="21460" y="18876"/>
                  <a:pt x="21483" y="19103"/>
                </a:cubicBezTo>
                <a:cubicBezTo>
                  <a:pt x="21471" y="19179"/>
                  <a:pt x="21471" y="19179"/>
                  <a:pt x="21471" y="19179"/>
                </a:cubicBezTo>
                <a:cubicBezTo>
                  <a:pt x="21425" y="19179"/>
                  <a:pt x="21319" y="19255"/>
                  <a:pt x="21273" y="19292"/>
                </a:cubicBezTo>
                <a:cubicBezTo>
                  <a:pt x="21109" y="19406"/>
                  <a:pt x="21004" y="19595"/>
                  <a:pt x="21004" y="20049"/>
                </a:cubicBezTo>
                <a:cubicBezTo>
                  <a:pt x="21004" y="20427"/>
                  <a:pt x="21097" y="20730"/>
                  <a:pt x="21237" y="20730"/>
                </a:cubicBezTo>
                <a:cubicBezTo>
                  <a:pt x="21331" y="20730"/>
                  <a:pt x="21413" y="20616"/>
                  <a:pt x="21471" y="20389"/>
                </a:cubicBezTo>
                <a:cubicBezTo>
                  <a:pt x="21483" y="20389"/>
                  <a:pt x="21483" y="20389"/>
                  <a:pt x="21483" y="20389"/>
                </a:cubicBezTo>
                <a:cubicBezTo>
                  <a:pt x="21483" y="20654"/>
                  <a:pt x="21483" y="20654"/>
                  <a:pt x="21483" y="20654"/>
                </a:cubicBezTo>
                <a:cubicBezTo>
                  <a:pt x="21588" y="20654"/>
                  <a:pt x="21588" y="20654"/>
                  <a:pt x="21588" y="20654"/>
                </a:cubicBezTo>
                <a:cubicBezTo>
                  <a:pt x="21588" y="20163"/>
                  <a:pt x="21588" y="19746"/>
                  <a:pt x="21588" y="19255"/>
                </a:cubicBezTo>
                <a:cubicBezTo>
                  <a:pt x="21588" y="18725"/>
                  <a:pt x="21483" y="18385"/>
                  <a:pt x="21296" y="18385"/>
                </a:cubicBezTo>
                <a:close/>
                <a:moveTo>
                  <a:pt x="21483" y="19973"/>
                </a:moveTo>
                <a:cubicBezTo>
                  <a:pt x="21483" y="19936"/>
                  <a:pt x="21483" y="19936"/>
                  <a:pt x="21483" y="19936"/>
                </a:cubicBezTo>
                <a:cubicBezTo>
                  <a:pt x="21483" y="20276"/>
                  <a:pt x="21354" y="20389"/>
                  <a:pt x="21284" y="20389"/>
                </a:cubicBezTo>
                <a:cubicBezTo>
                  <a:pt x="21179" y="20389"/>
                  <a:pt x="21109" y="20276"/>
                  <a:pt x="21109" y="20049"/>
                </a:cubicBezTo>
                <a:cubicBezTo>
                  <a:pt x="21109" y="19784"/>
                  <a:pt x="21167" y="19671"/>
                  <a:pt x="21308" y="19595"/>
                </a:cubicBezTo>
                <a:cubicBezTo>
                  <a:pt x="21343" y="19557"/>
                  <a:pt x="21425" y="19519"/>
                  <a:pt x="21483" y="19482"/>
                </a:cubicBezTo>
                <a:lnTo>
                  <a:pt x="21483" y="19973"/>
                </a:lnTo>
                <a:close/>
                <a:moveTo>
                  <a:pt x="20758" y="17855"/>
                </a:moveTo>
                <a:cubicBezTo>
                  <a:pt x="20863" y="17855"/>
                  <a:pt x="20863" y="17855"/>
                  <a:pt x="20863" y="17855"/>
                </a:cubicBezTo>
                <a:cubicBezTo>
                  <a:pt x="20863" y="17401"/>
                  <a:pt x="20863" y="17401"/>
                  <a:pt x="20863" y="17401"/>
                </a:cubicBezTo>
                <a:cubicBezTo>
                  <a:pt x="20758" y="17401"/>
                  <a:pt x="20758" y="17401"/>
                  <a:pt x="20758" y="17401"/>
                </a:cubicBezTo>
                <a:lnTo>
                  <a:pt x="20758" y="17855"/>
                </a:lnTo>
                <a:close/>
                <a:moveTo>
                  <a:pt x="5333" y="8209"/>
                </a:moveTo>
                <a:cubicBezTo>
                  <a:pt x="5344" y="8247"/>
                  <a:pt x="5368" y="8284"/>
                  <a:pt x="5380" y="8284"/>
                </a:cubicBezTo>
                <a:cubicBezTo>
                  <a:pt x="5403" y="8284"/>
                  <a:pt x="5426" y="8247"/>
                  <a:pt x="5438" y="8209"/>
                </a:cubicBezTo>
                <a:cubicBezTo>
                  <a:pt x="5754" y="7225"/>
                  <a:pt x="5754" y="7225"/>
                  <a:pt x="5754" y="7225"/>
                </a:cubicBezTo>
                <a:cubicBezTo>
                  <a:pt x="5777" y="7112"/>
                  <a:pt x="5777" y="6960"/>
                  <a:pt x="5754" y="6847"/>
                </a:cubicBezTo>
                <a:cubicBezTo>
                  <a:pt x="5438" y="5863"/>
                  <a:pt x="5438" y="5863"/>
                  <a:pt x="5438" y="5863"/>
                </a:cubicBezTo>
                <a:cubicBezTo>
                  <a:pt x="5426" y="5788"/>
                  <a:pt x="5403" y="5788"/>
                  <a:pt x="5380" y="5788"/>
                </a:cubicBezTo>
                <a:cubicBezTo>
                  <a:pt x="5368" y="5788"/>
                  <a:pt x="5344" y="5788"/>
                  <a:pt x="5333" y="5863"/>
                </a:cubicBezTo>
                <a:cubicBezTo>
                  <a:pt x="5017" y="6847"/>
                  <a:pt x="5017" y="6847"/>
                  <a:pt x="5017" y="6847"/>
                </a:cubicBezTo>
                <a:cubicBezTo>
                  <a:pt x="5005" y="6885"/>
                  <a:pt x="4994" y="6960"/>
                  <a:pt x="4994" y="7036"/>
                </a:cubicBezTo>
                <a:cubicBezTo>
                  <a:pt x="4994" y="7112"/>
                  <a:pt x="5005" y="7150"/>
                  <a:pt x="5017" y="7225"/>
                </a:cubicBezTo>
                <a:lnTo>
                  <a:pt x="5333" y="8209"/>
                </a:lnTo>
                <a:close/>
                <a:moveTo>
                  <a:pt x="20314" y="18385"/>
                </a:moveTo>
                <a:cubicBezTo>
                  <a:pt x="20220" y="18385"/>
                  <a:pt x="20126" y="18498"/>
                  <a:pt x="20080" y="18801"/>
                </a:cubicBezTo>
                <a:cubicBezTo>
                  <a:pt x="20056" y="18801"/>
                  <a:pt x="20056" y="18801"/>
                  <a:pt x="20056" y="18801"/>
                </a:cubicBezTo>
                <a:cubicBezTo>
                  <a:pt x="20056" y="18422"/>
                  <a:pt x="20056" y="18422"/>
                  <a:pt x="20056" y="18422"/>
                </a:cubicBezTo>
                <a:cubicBezTo>
                  <a:pt x="19963" y="18422"/>
                  <a:pt x="19963" y="18422"/>
                  <a:pt x="19963" y="18422"/>
                </a:cubicBezTo>
                <a:cubicBezTo>
                  <a:pt x="19963" y="20654"/>
                  <a:pt x="19963" y="20654"/>
                  <a:pt x="19963" y="20654"/>
                </a:cubicBezTo>
                <a:cubicBezTo>
                  <a:pt x="20068" y="20654"/>
                  <a:pt x="20068" y="20654"/>
                  <a:pt x="20068" y="20654"/>
                </a:cubicBezTo>
                <a:cubicBezTo>
                  <a:pt x="20068" y="19217"/>
                  <a:pt x="20068" y="19217"/>
                  <a:pt x="20068" y="19217"/>
                </a:cubicBezTo>
                <a:cubicBezTo>
                  <a:pt x="20068" y="18914"/>
                  <a:pt x="20197" y="18687"/>
                  <a:pt x="20279" y="18687"/>
                </a:cubicBezTo>
                <a:cubicBezTo>
                  <a:pt x="20384" y="18687"/>
                  <a:pt x="20466" y="18876"/>
                  <a:pt x="20466" y="19255"/>
                </a:cubicBezTo>
                <a:cubicBezTo>
                  <a:pt x="20466" y="20654"/>
                  <a:pt x="20466" y="20654"/>
                  <a:pt x="20466" y="20654"/>
                </a:cubicBezTo>
                <a:cubicBezTo>
                  <a:pt x="20571" y="20654"/>
                  <a:pt x="20571" y="20654"/>
                  <a:pt x="20571" y="20654"/>
                </a:cubicBezTo>
                <a:cubicBezTo>
                  <a:pt x="20571" y="19217"/>
                  <a:pt x="20571" y="19217"/>
                  <a:pt x="20571" y="19217"/>
                </a:cubicBezTo>
                <a:cubicBezTo>
                  <a:pt x="20571" y="18649"/>
                  <a:pt x="20466" y="18385"/>
                  <a:pt x="20314" y="18385"/>
                </a:cubicBezTo>
                <a:close/>
                <a:moveTo>
                  <a:pt x="14852" y="18801"/>
                </a:moveTo>
                <a:cubicBezTo>
                  <a:pt x="14829" y="18801"/>
                  <a:pt x="14829" y="18801"/>
                  <a:pt x="14829" y="18801"/>
                </a:cubicBezTo>
                <a:cubicBezTo>
                  <a:pt x="14829" y="18422"/>
                  <a:pt x="14829" y="18422"/>
                  <a:pt x="14829" y="18422"/>
                </a:cubicBezTo>
                <a:cubicBezTo>
                  <a:pt x="14724" y="18422"/>
                  <a:pt x="14724" y="18422"/>
                  <a:pt x="14724" y="18422"/>
                </a:cubicBezTo>
                <a:cubicBezTo>
                  <a:pt x="14724" y="20654"/>
                  <a:pt x="14724" y="20654"/>
                  <a:pt x="14724" y="20654"/>
                </a:cubicBezTo>
                <a:cubicBezTo>
                  <a:pt x="14840" y="20654"/>
                  <a:pt x="14840" y="20654"/>
                  <a:pt x="14840" y="20654"/>
                </a:cubicBezTo>
                <a:cubicBezTo>
                  <a:pt x="14840" y="19368"/>
                  <a:pt x="14840" y="19368"/>
                  <a:pt x="14840" y="19368"/>
                </a:cubicBezTo>
                <a:cubicBezTo>
                  <a:pt x="14840" y="18990"/>
                  <a:pt x="14922" y="18725"/>
                  <a:pt x="15004" y="18725"/>
                </a:cubicBezTo>
                <a:cubicBezTo>
                  <a:pt x="15098" y="18725"/>
                  <a:pt x="15098" y="18725"/>
                  <a:pt x="15098" y="18725"/>
                </a:cubicBezTo>
                <a:cubicBezTo>
                  <a:pt x="15098" y="18385"/>
                  <a:pt x="15098" y="18385"/>
                  <a:pt x="15098" y="18385"/>
                </a:cubicBezTo>
                <a:cubicBezTo>
                  <a:pt x="15004" y="18385"/>
                  <a:pt x="15004" y="18385"/>
                  <a:pt x="15004" y="18385"/>
                </a:cubicBezTo>
                <a:cubicBezTo>
                  <a:pt x="14922" y="18385"/>
                  <a:pt x="14876" y="18536"/>
                  <a:pt x="14852" y="18801"/>
                </a:cubicBezTo>
                <a:close/>
                <a:moveTo>
                  <a:pt x="15226" y="20654"/>
                </a:moveTo>
                <a:cubicBezTo>
                  <a:pt x="15332" y="20654"/>
                  <a:pt x="15332" y="20654"/>
                  <a:pt x="15332" y="20654"/>
                </a:cubicBezTo>
                <a:cubicBezTo>
                  <a:pt x="15332" y="18422"/>
                  <a:pt x="15332" y="18422"/>
                  <a:pt x="15332" y="18422"/>
                </a:cubicBezTo>
                <a:cubicBezTo>
                  <a:pt x="15226" y="18422"/>
                  <a:pt x="15226" y="18422"/>
                  <a:pt x="15226" y="18422"/>
                </a:cubicBezTo>
                <a:lnTo>
                  <a:pt x="15226" y="20654"/>
                </a:lnTo>
                <a:close/>
                <a:moveTo>
                  <a:pt x="15554" y="189"/>
                </a:moveTo>
                <a:cubicBezTo>
                  <a:pt x="13987" y="13656"/>
                  <a:pt x="13987" y="13656"/>
                  <a:pt x="13987" y="13656"/>
                </a:cubicBezTo>
                <a:cubicBezTo>
                  <a:pt x="13987" y="14110"/>
                  <a:pt x="13987" y="14110"/>
                  <a:pt x="13987" y="14110"/>
                </a:cubicBezTo>
                <a:cubicBezTo>
                  <a:pt x="14443" y="14110"/>
                  <a:pt x="14443" y="14110"/>
                  <a:pt x="14443" y="14110"/>
                </a:cubicBezTo>
                <a:cubicBezTo>
                  <a:pt x="15016" y="9154"/>
                  <a:pt x="15016" y="9154"/>
                  <a:pt x="15016" y="9154"/>
                </a:cubicBezTo>
                <a:cubicBezTo>
                  <a:pt x="16864" y="9154"/>
                  <a:pt x="16864" y="9154"/>
                  <a:pt x="16864" y="9154"/>
                </a:cubicBezTo>
                <a:cubicBezTo>
                  <a:pt x="17460" y="14110"/>
                  <a:pt x="17460" y="14110"/>
                  <a:pt x="17460" y="14110"/>
                </a:cubicBezTo>
                <a:cubicBezTo>
                  <a:pt x="17963" y="14110"/>
                  <a:pt x="17963" y="14110"/>
                  <a:pt x="17963" y="14110"/>
                </a:cubicBezTo>
                <a:cubicBezTo>
                  <a:pt x="17963" y="13656"/>
                  <a:pt x="17963" y="13656"/>
                  <a:pt x="17963" y="13656"/>
                </a:cubicBezTo>
                <a:cubicBezTo>
                  <a:pt x="16349" y="189"/>
                  <a:pt x="16349" y="189"/>
                  <a:pt x="16349" y="189"/>
                </a:cubicBezTo>
                <a:lnTo>
                  <a:pt x="15554" y="189"/>
                </a:lnTo>
                <a:close/>
                <a:moveTo>
                  <a:pt x="15180" y="7755"/>
                </a:moveTo>
                <a:cubicBezTo>
                  <a:pt x="15823" y="2194"/>
                  <a:pt x="15823" y="2194"/>
                  <a:pt x="15823" y="2194"/>
                </a:cubicBezTo>
                <a:cubicBezTo>
                  <a:pt x="15916" y="1324"/>
                  <a:pt x="15916" y="1324"/>
                  <a:pt x="15916" y="1324"/>
                </a:cubicBezTo>
                <a:cubicBezTo>
                  <a:pt x="15940" y="1324"/>
                  <a:pt x="15940" y="1324"/>
                  <a:pt x="15940" y="1324"/>
                </a:cubicBezTo>
                <a:cubicBezTo>
                  <a:pt x="16033" y="2194"/>
                  <a:pt x="16033" y="2194"/>
                  <a:pt x="16033" y="2194"/>
                </a:cubicBezTo>
                <a:cubicBezTo>
                  <a:pt x="16688" y="7755"/>
                  <a:pt x="16688" y="7755"/>
                  <a:pt x="16688" y="7755"/>
                </a:cubicBezTo>
                <a:lnTo>
                  <a:pt x="15180" y="7755"/>
                </a:lnTo>
                <a:close/>
                <a:moveTo>
                  <a:pt x="14232" y="18385"/>
                </a:moveTo>
                <a:cubicBezTo>
                  <a:pt x="14151" y="18385"/>
                  <a:pt x="14069" y="18498"/>
                  <a:pt x="14034" y="18687"/>
                </a:cubicBezTo>
                <a:cubicBezTo>
                  <a:pt x="14022" y="18687"/>
                  <a:pt x="14022" y="18687"/>
                  <a:pt x="14022" y="18687"/>
                </a:cubicBezTo>
                <a:cubicBezTo>
                  <a:pt x="14022" y="18422"/>
                  <a:pt x="14022" y="18422"/>
                  <a:pt x="14022" y="18422"/>
                </a:cubicBezTo>
                <a:cubicBezTo>
                  <a:pt x="13905" y="18422"/>
                  <a:pt x="13905" y="18422"/>
                  <a:pt x="13905" y="18422"/>
                </a:cubicBezTo>
                <a:cubicBezTo>
                  <a:pt x="13905" y="21600"/>
                  <a:pt x="13905" y="21600"/>
                  <a:pt x="13905" y="21600"/>
                </a:cubicBezTo>
                <a:cubicBezTo>
                  <a:pt x="14010" y="21600"/>
                  <a:pt x="14010" y="21600"/>
                  <a:pt x="14010" y="21600"/>
                </a:cubicBezTo>
                <a:cubicBezTo>
                  <a:pt x="14010" y="20352"/>
                  <a:pt x="14010" y="20352"/>
                  <a:pt x="14010" y="20352"/>
                </a:cubicBezTo>
                <a:cubicBezTo>
                  <a:pt x="14034" y="20352"/>
                  <a:pt x="14034" y="20352"/>
                  <a:pt x="14034" y="20352"/>
                </a:cubicBezTo>
                <a:cubicBezTo>
                  <a:pt x="14057" y="20579"/>
                  <a:pt x="14162" y="20692"/>
                  <a:pt x="14232" y="20692"/>
                </a:cubicBezTo>
                <a:cubicBezTo>
                  <a:pt x="14419" y="20692"/>
                  <a:pt x="14572" y="20238"/>
                  <a:pt x="14572" y="19482"/>
                </a:cubicBezTo>
                <a:cubicBezTo>
                  <a:pt x="14572" y="18801"/>
                  <a:pt x="14443" y="18385"/>
                  <a:pt x="14232" y="18385"/>
                </a:cubicBezTo>
                <a:close/>
                <a:moveTo>
                  <a:pt x="14221" y="20389"/>
                </a:moveTo>
                <a:cubicBezTo>
                  <a:pt x="14115" y="20389"/>
                  <a:pt x="14022" y="20200"/>
                  <a:pt x="14010" y="19936"/>
                </a:cubicBezTo>
                <a:cubicBezTo>
                  <a:pt x="14010" y="19292"/>
                  <a:pt x="14010" y="19292"/>
                  <a:pt x="14010" y="19292"/>
                </a:cubicBezTo>
                <a:cubicBezTo>
                  <a:pt x="14022" y="18914"/>
                  <a:pt x="14115" y="18687"/>
                  <a:pt x="14221" y="18687"/>
                </a:cubicBezTo>
                <a:cubicBezTo>
                  <a:pt x="14361" y="18687"/>
                  <a:pt x="14466" y="18990"/>
                  <a:pt x="14466" y="19519"/>
                </a:cubicBezTo>
                <a:cubicBezTo>
                  <a:pt x="14466" y="20087"/>
                  <a:pt x="14349" y="20389"/>
                  <a:pt x="14221" y="20389"/>
                </a:cubicBezTo>
                <a:close/>
                <a:moveTo>
                  <a:pt x="15226" y="17855"/>
                </a:moveTo>
                <a:cubicBezTo>
                  <a:pt x="15332" y="17855"/>
                  <a:pt x="15332" y="17855"/>
                  <a:pt x="15332" y="17855"/>
                </a:cubicBezTo>
                <a:cubicBezTo>
                  <a:pt x="15332" y="17401"/>
                  <a:pt x="15332" y="17401"/>
                  <a:pt x="15332" y="17401"/>
                </a:cubicBezTo>
                <a:cubicBezTo>
                  <a:pt x="15226" y="17401"/>
                  <a:pt x="15226" y="17401"/>
                  <a:pt x="15226" y="17401"/>
                </a:cubicBezTo>
                <a:lnTo>
                  <a:pt x="15226" y="17855"/>
                </a:lnTo>
                <a:close/>
                <a:moveTo>
                  <a:pt x="16794" y="19557"/>
                </a:moveTo>
                <a:cubicBezTo>
                  <a:pt x="16794" y="18876"/>
                  <a:pt x="16700" y="18385"/>
                  <a:pt x="16466" y="18385"/>
                </a:cubicBezTo>
                <a:cubicBezTo>
                  <a:pt x="16256" y="18385"/>
                  <a:pt x="16139" y="18876"/>
                  <a:pt x="16139" y="19519"/>
                </a:cubicBezTo>
                <a:cubicBezTo>
                  <a:pt x="16139" y="20314"/>
                  <a:pt x="16267" y="20730"/>
                  <a:pt x="16513" y="20730"/>
                </a:cubicBezTo>
                <a:cubicBezTo>
                  <a:pt x="16583" y="20730"/>
                  <a:pt x="16688" y="20654"/>
                  <a:pt x="16758" y="20427"/>
                </a:cubicBezTo>
                <a:cubicBezTo>
                  <a:pt x="16758" y="20163"/>
                  <a:pt x="16758" y="20163"/>
                  <a:pt x="16758" y="20163"/>
                </a:cubicBezTo>
                <a:cubicBezTo>
                  <a:pt x="16735" y="20163"/>
                  <a:pt x="16735" y="20163"/>
                  <a:pt x="16735" y="20163"/>
                </a:cubicBezTo>
                <a:cubicBezTo>
                  <a:pt x="16665" y="20314"/>
                  <a:pt x="16583" y="20389"/>
                  <a:pt x="16513" y="20389"/>
                </a:cubicBezTo>
                <a:cubicBezTo>
                  <a:pt x="16384" y="20389"/>
                  <a:pt x="16314" y="20238"/>
                  <a:pt x="16267" y="19936"/>
                </a:cubicBezTo>
                <a:cubicBezTo>
                  <a:pt x="16256" y="19860"/>
                  <a:pt x="16256" y="19746"/>
                  <a:pt x="16256" y="19595"/>
                </a:cubicBezTo>
                <a:cubicBezTo>
                  <a:pt x="16256" y="19557"/>
                  <a:pt x="16256" y="19557"/>
                  <a:pt x="16256" y="19557"/>
                </a:cubicBezTo>
                <a:lnTo>
                  <a:pt x="16794" y="19557"/>
                </a:lnTo>
                <a:close/>
                <a:moveTo>
                  <a:pt x="16466" y="18649"/>
                </a:moveTo>
                <a:cubicBezTo>
                  <a:pt x="16595" y="18649"/>
                  <a:pt x="16665" y="18914"/>
                  <a:pt x="16677" y="19292"/>
                </a:cubicBezTo>
                <a:cubicBezTo>
                  <a:pt x="16256" y="19292"/>
                  <a:pt x="16256" y="19292"/>
                  <a:pt x="16256" y="19292"/>
                </a:cubicBezTo>
                <a:cubicBezTo>
                  <a:pt x="16279" y="18914"/>
                  <a:pt x="16337" y="18649"/>
                  <a:pt x="16466" y="18649"/>
                </a:cubicBezTo>
                <a:close/>
                <a:moveTo>
                  <a:pt x="15612" y="18952"/>
                </a:moveTo>
                <a:cubicBezTo>
                  <a:pt x="15612" y="18763"/>
                  <a:pt x="15671" y="18649"/>
                  <a:pt x="15788" y="18649"/>
                </a:cubicBezTo>
                <a:cubicBezTo>
                  <a:pt x="15881" y="18649"/>
                  <a:pt x="15951" y="18839"/>
                  <a:pt x="15975" y="18914"/>
                </a:cubicBezTo>
                <a:cubicBezTo>
                  <a:pt x="15998" y="18914"/>
                  <a:pt x="15998" y="18914"/>
                  <a:pt x="15998" y="18914"/>
                </a:cubicBezTo>
                <a:cubicBezTo>
                  <a:pt x="15998" y="18574"/>
                  <a:pt x="15998" y="18574"/>
                  <a:pt x="15998" y="18574"/>
                </a:cubicBezTo>
                <a:cubicBezTo>
                  <a:pt x="15963" y="18498"/>
                  <a:pt x="15893" y="18385"/>
                  <a:pt x="15788" y="18385"/>
                </a:cubicBezTo>
                <a:cubicBezTo>
                  <a:pt x="15601" y="18385"/>
                  <a:pt x="15507" y="18649"/>
                  <a:pt x="15507" y="19028"/>
                </a:cubicBezTo>
                <a:cubicBezTo>
                  <a:pt x="15507" y="19784"/>
                  <a:pt x="15928" y="19633"/>
                  <a:pt x="15928" y="20087"/>
                </a:cubicBezTo>
                <a:cubicBezTo>
                  <a:pt x="15928" y="20314"/>
                  <a:pt x="15881" y="20427"/>
                  <a:pt x="15764" y="20427"/>
                </a:cubicBezTo>
                <a:cubicBezTo>
                  <a:pt x="15683" y="20427"/>
                  <a:pt x="15577" y="20276"/>
                  <a:pt x="15542" y="20125"/>
                </a:cubicBezTo>
                <a:cubicBezTo>
                  <a:pt x="15507" y="20125"/>
                  <a:pt x="15507" y="20125"/>
                  <a:pt x="15507" y="20125"/>
                </a:cubicBezTo>
                <a:cubicBezTo>
                  <a:pt x="15507" y="20465"/>
                  <a:pt x="15507" y="20465"/>
                  <a:pt x="15507" y="20465"/>
                </a:cubicBezTo>
                <a:cubicBezTo>
                  <a:pt x="15566" y="20616"/>
                  <a:pt x="15659" y="20730"/>
                  <a:pt x="15764" y="20730"/>
                </a:cubicBezTo>
                <a:cubicBezTo>
                  <a:pt x="15963" y="20730"/>
                  <a:pt x="16045" y="20465"/>
                  <a:pt x="16045" y="20087"/>
                </a:cubicBezTo>
                <a:cubicBezTo>
                  <a:pt x="16045" y="19292"/>
                  <a:pt x="15612" y="19519"/>
                  <a:pt x="15612" y="18952"/>
                </a:cubicBezTo>
                <a:close/>
                <a:moveTo>
                  <a:pt x="10666" y="20654"/>
                </a:moveTo>
                <a:cubicBezTo>
                  <a:pt x="11332" y="20654"/>
                  <a:pt x="11332" y="20654"/>
                  <a:pt x="11332" y="20654"/>
                </a:cubicBezTo>
                <a:cubicBezTo>
                  <a:pt x="11332" y="20314"/>
                  <a:pt x="11332" y="20314"/>
                  <a:pt x="11332" y="20314"/>
                </a:cubicBezTo>
                <a:cubicBezTo>
                  <a:pt x="10771" y="20314"/>
                  <a:pt x="10771" y="20314"/>
                  <a:pt x="10771" y="20314"/>
                </a:cubicBezTo>
                <a:cubicBezTo>
                  <a:pt x="10771" y="19179"/>
                  <a:pt x="10771" y="19179"/>
                  <a:pt x="10771" y="19179"/>
                </a:cubicBezTo>
                <a:cubicBezTo>
                  <a:pt x="11285" y="19179"/>
                  <a:pt x="11285" y="19179"/>
                  <a:pt x="11285" y="19179"/>
                </a:cubicBezTo>
                <a:cubicBezTo>
                  <a:pt x="11285" y="18876"/>
                  <a:pt x="11285" y="18876"/>
                  <a:pt x="11285" y="18876"/>
                </a:cubicBezTo>
                <a:cubicBezTo>
                  <a:pt x="10771" y="18876"/>
                  <a:pt x="10771" y="18876"/>
                  <a:pt x="10771" y="18876"/>
                </a:cubicBezTo>
                <a:cubicBezTo>
                  <a:pt x="10771" y="17817"/>
                  <a:pt x="10771" y="17817"/>
                  <a:pt x="10771" y="17817"/>
                </a:cubicBezTo>
                <a:cubicBezTo>
                  <a:pt x="11332" y="17817"/>
                  <a:pt x="11332" y="17817"/>
                  <a:pt x="11332" y="17817"/>
                </a:cubicBezTo>
                <a:cubicBezTo>
                  <a:pt x="11332" y="17477"/>
                  <a:pt x="11332" y="17477"/>
                  <a:pt x="11332" y="17477"/>
                </a:cubicBezTo>
                <a:cubicBezTo>
                  <a:pt x="10666" y="17477"/>
                  <a:pt x="10666" y="17477"/>
                  <a:pt x="10666" y="17477"/>
                </a:cubicBezTo>
                <a:lnTo>
                  <a:pt x="10666" y="20654"/>
                </a:lnTo>
                <a:close/>
                <a:moveTo>
                  <a:pt x="13554" y="18801"/>
                </a:moveTo>
                <a:cubicBezTo>
                  <a:pt x="13542" y="18801"/>
                  <a:pt x="13542" y="18801"/>
                  <a:pt x="13542" y="18801"/>
                </a:cubicBezTo>
                <a:cubicBezTo>
                  <a:pt x="13542" y="18422"/>
                  <a:pt x="13542" y="18422"/>
                  <a:pt x="13542" y="18422"/>
                </a:cubicBezTo>
                <a:cubicBezTo>
                  <a:pt x="13425" y="18422"/>
                  <a:pt x="13425" y="18422"/>
                  <a:pt x="13425" y="18422"/>
                </a:cubicBezTo>
                <a:cubicBezTo>
                  <a:pt x="13425" y="20654"/>
                  <a:pt x="13425" y="20654"/>
                  <a:pt x="13425" y="20654"/>
                </a:cubicBezTo>
                <a:cubicBezTo>
                  <a:pt x="13542" y="20654"/>
                  <a:pt x="13542" y="20654"/>
                  <a:pt x="13542" y="20654"/>
                </a:cubicBezTo>
                <a:cubicBezTo>
                  <a:pt x="13542" y="19368"/>
                  <a:pt x="13542" y="19368"/>
                  <a:pt x="13542" y="19368"/>
                </a:cubicBezTo>
                <a:cubicBezTo>
                  <a:pt x="13554" y="18990"/>
                  <a:pt x="13624" y="18725"/>
                  <a:pt x="13706" y="18725"/>
                </a:cubicBezTo>
                <a:cubicBezTo>
                  <a:pt x="13800" y="18725"/>
                  <a:pt x="13800" y="18725"/>
                  <a:pt x="13800" y="18725"/>
                </a:cubicBezTo>
                <a:cubicBezTo>
                  <a:pt x="13800" y="18385"/>
                  <a:pt x="13800" y="18385"/>
                  <a:pt x="13800" y="18385"/>
                </a:cubicBezTo>
                <a:cubicBezTo>
                  <a:pt x="13706" y="18385"/>
                  <a:pt x="13706" y="18385"/>
                  <a:pt x="13706" y="18385"/>
                </a:cubicBezTo>
                <a:cubicBezTo>
                  <a:pt x="13624" y="18385"/>
                  <a:pt x="13577" y="18536"/>
                  <a:pt x="13554" y="18801"/>
                </a:cubicBezTo>
                <a:close/>
                <a:moveTo>
                  <a:pt x="8970" y="757"/>
                </a:moveTo>
                <a:cubicBezTo>
                  <a:pt x="8923" y="416"/>
                  <a:pt x="8818" y="189"/>
                  <a:pt x="8701" y="189"/>
                </a:cubicBezTo>
                <a:cubicBezTo>
                  <a:pt x="4865" y="189"/>
                  <a:pt x="4865" y="189"/>
                  <a:pt x="4865" y="189"/>
                </a:cubicBezTo>
                <a:cubicBezTo>
                  <a:pt x="4783" y="189"/>
                  <a:pt x="4713" y="303"/>
                  <a:pt x="4654" y="454"/>
                </a:cubicBezTo>
                <a:cubicBezTo>
                  <a:pt x="2164" y="8511"/>
                  <a:pt x="2164" y="8511"/>
                  <a:pt x="2164" y="8511"/>
                </a:cubicBezTo>
                <a:cubicBezTo>
                  <a:pt x="2058" y="8890"/>
                  <a:pt x="2058" y="9457"/>
                  <a:pt x="2164" y="9835"/>
                </a:cubicBezTo>
                <a:cubicBezTo>
                  <a:pt x="3006" y="12559"/>
                  <a:pt x="3006" y="12559"/>
                  <a:pt x="3006" y="12559"/>
                </a:cubicBezTo>
                <a:cubicBezTo>
                  <a:pt x="2643" y="13770"/>
                  <a:pt x="2643" y="13770"/>
                  <a:pt x="2643" y="13770"/>
                </a:cubicBezTo>
                <a:cubicBezTo>
                  <a:pt x="2526" y="14110"/>
                  <a:pt x="2526" y="14715"/>
                  <a:pt x="2643" y="15094"/>
                </a:cubicBezTo>
                <a:cubicBezTo>
                  <a:pt x="3883" y="19103"/>
                  <a:pt x="3883" y="19103"/>
                  <a:pt x="3883" y="19103"/>
                </a:cubicBezTo>
                <a:cubicBezTo>
                  <a:pt x="3988" y="19482"/>
                  <a:pt x="4175" y="19482"/>
                  <a:pt x="4292" y="19103"/>
                </a:cubicBezTo>
                <a:cubicBezTo>
                  <a:pt x="4690" y="17817"/>
                  <a:pt x="4690" y="17817"/>
                  <a:pt x="4690" y="17817"/>
                </a:cubicBezTo>
                <a:cubicBezTo>
                  <a:pt x="5777" y="21335"/>
                  <a:pt x="5777" y="21335"/>
                  <a:pt x="5777" y="21335"/>
                </a:cubicBezTo>
                <a:cubicBezTo>
                  <a:pt x="5836" y="21524"/>
                  <a:pt x="5906" y="21600"/>
                  <a:pt x="5988" y="21600"/>
                </a:cubicBezTo>
                <a:cubicBezTo>
                  <a:pt x="6058" y="21600"/>
                  <a:pt x="6140" y="21524"/>
                  <a:pt x="6198" y="21335"/>
                </a:cubicBezTo>
                <a:cubicBezTo>
                  <a:pt x="8853" y="12748"/>
                  <a:pt x="8853" y="12748"/>
                  <a:pt x="8853" y="12748"/>
                </a:cubicBezTo>
                <a:cubicBezTo>
                  <a:pt x="8900" y="12559"/>
                  <a:pt x="8935" y="12294"/>
                  <a:pt x="8935" y="12067"/>
                </a:cubicBezTo>
                <a:cubicBezTo>
                  <a:pt x="8935" y="11802"/>
                  <a:pt x="8900" y="11575"/>
                  <a:pt x="8853" y="11386"/>
                </a:cubicBezTo>
                <a:cubicBezTo>
                  <a:pt x="7391" y="6658"/>
                  <a:pt x="7391" y="6658"/>
                  <a:pt x="7391" y="6658"/>
                </a:cubicBezTo>
                <a:cubicBezTo>
                  <a:pt x="8911" y="1816"/>
                  <a:pt x="8911" y="1816"/>
                  <a:pt x="8911" y="1816"/>
                </a:cubicBezTo>
                <a:cubicBezTo>
                  <a:pt x="8993" y="1551"/>
                  <a:pt x="9017" y="1135"/>
                  <a:pt x="8970" y="757"/>
                </a:cubicBezTo>
                <a:close/>
                <a:moveTo>
                  <a:pt x="6432" y="5447"/>
                </a:moveTo>
                <a:cubicBezTo>
                  <a:pt x="6748" y="4464"/>
                  <a:pt x="6748" y="4464"/>
                  <a:pt x="6748" y="4464"/>
                </a:cubicBezTo>
                <a:cubicBezTo>
                  <a:pt x="6760" y="4388"/>
                  <a:pt x="6783" y="4388"/>
                  <a:pt x="6806" y="4388"/>
                </a:cubicBezTo>
                <a:cubicBezTo>
                  <a:pt x="6818" y="4388"/>
                  <a:pt x="6841" y="4388"/>
                  <a:pt x="6853" y="4464"/>
                </a:cubicBezTo>
                <a:cubicBezTo>
                  <a:pt x="7169" y="5447"/>
                  <a:pt x="7169" y="5447"/>
                  <a:pt x="7169" y="5447"/>
                </a:cubicBezTo>
                <a:cubicBezTo>
                  <a:pt x="7192" y="5561"/>
                  <a:pt x="7192" y="5712"/>
                  <a:pt x="7169" y="5826"/>
                </a:cubicBezTo>
                <a:cubicBezTo>
                  <a:pt x="6853" y="6809"/>
                  <a:pt x="6853" y="6809"/>
                  <a:pt x="6853" y="6809"/>
                </a:cubicBezTo>
                <a:cubicBezTo>
                  <a:pt x="6841" y="6847"/>
                  <a:pt x="6818" y="6885"/>
                  <a:pt x="6806" y="6885"/>
                </a:cubicBezTo>
                <a:cubicBezTo>
                  <a:pt x="6783" y="6885"/>
                  <a:pt x="6760" y="6847"/>
                  <a:pt x="6748" y="6809"/>
                </a:cubicBezTo>
                <a:cubicBezTo>
                  <a:pt x="6432" y="5826"/>
                  <a:pt x="6432" y="5826"/>
                  <a:pt x="6432" y="5826"/>
                </a:cubicBezTo>
                <a:cubicBezTo>
                  <a:pt x="6420" y="5750"/>
                  <a:pt x="6409" y="5712"/>
                  <a:pt x="6409" y="5636"/>
                </a:cubicBezTo>
                <a:cubicBezTo>
                  <a:pt x="6409" y="5561"/>
                  <a:pt x="6420" y="5485"/>
                  <a:pt x="6432" y="5447"/>
                </a:cubicBezTo>
                <a:close/>
                <a:moveTo>
                  <a:pt x="4678" y="3405"/>
                </a:moveTo>
                <a:cubicBezTo>
                  <a:pt x="4678" y="3291"/>
                  <a:pt x="4701" y="3178"/>
                  <a:pt x="4736" y="3140"/>
                </a:cubicBezTo>
                <a:cubicBezTo>
                  <a:pt x="4760" y="3102"/>
                  <a:pt x="4806" y="3140"/>
                  <a:pt x="4830" y="3215"/>
                </a:cubicBezTo>
                <a:cubicBezTo>
                  <a:pt x="5380" y="4993"/>
                  <a:pt x="5380" y="4993"/>
                  <a:pt x="5380" y="4993"/>
                </a:cubicBezTo>
                <a:cubicBezTo>
                  <a:pt x="5941" y="3215"/>
                  <a:pt x="5941" y="3215"/>
                  <a:pt x="5941" y="3215"/>
                </a:cubicBezTo>
                <a:cubicBezTo>
                  <a:pt x="5964" y="3140"/>
                  <a:pt x="5999" y="3102"/>
                  <a:pt x="6034" y="3140"/>
                </a:cubicBezTo>
                <a:cubicBezTo>
                  <a:pt x="6070" y="3178"/>
                  <a:pt x="6093" y="3291"/>
                  <a:pt x="6093" y="3405"/>
                </a:cubicBezTo>
                <a:cubicBezTo>
                  <a:pt x="6093" y="7414"/>
                  <a:pt x="6093" y="7414"/>
                  <a:pt x="6093" y="7414"/>
                </a:cubicBezTo>
                <a:cubicBezTo>
                  <a:pt x="6093" y="7490"/>
                  <a:pt x="6081" y="7566"/>
                  <a:pt x="6070" y="7604"/>
                </a:cubicBezTo>
                <a:cubicBezTo>
                  <a:pt x="5450" y="9608"/>
                  <a:pt x="5450" y="9608"/>
                  <a:pt x="5450" y="9608"/>
                </a:cubicBezTo>
                <a:cubicBezTo>
                  <a:pt x="5426" y="9684"/>
                  <a:pt x="5403" y="9684"/>
                  <a:pt x="5380" y="9684"/>
                </a:cubicBezTo>
                <a:cubicBezTo>
                  <a:pt x="5368" y="9684"/>
                  <a:pt x="5344" y="9684"/>
                  <a:pt x="5321" y="9608"/>
                </a:cubicBezTo>
                <a:cubicBezTo>
                  <a:pt x="4701" y="7604"/>
                  <a:pt x="4701" y="7604"/>
                  <a:pt x="4701" y="7604"/>
                </a:cubicBezTo>
                <a:cubicBezTo>
                  <a:pt x="4690" y="7566"/>
                  <a:pt x="4678" y="7490"/>
                  <a:pt x="4678" y="7414"/>
                </a:cubicBezTo>
                <a:lnTo>
                  <a:pt x="4678" y="3405"/>
                </a:lnTo>
                <a:close/>
                <a:moveTo>
                  <a:pt x="3602" y="5447"/>
                </a:moveTo>
                <a:cubicBezTo>
                  <a:pt x="3918" y="4464"/>
                  <a:pt x="3918" y="4464"/>
                  <a:pt x="3918" y="4464"/>
                </a:cubicBezTo>
                <a:cubicBezTo>
                  <a:pt x="3929" y="4388"/>
                  <a:pt x="3953" y="4388"/>
                  <a:pt x="3964" y="4388"/>
                </a:cubicBezTo>
                <a:cubicBezTo>
                  <a:pt x="3988" y="4388"/>
                  <a:pt x="4011" y="4388"/>
                  <a:pt x="4023" y="4464"/>
                </a:cubicBezTo>
                <a:cubicBezTo>
                  <a:pt x="4339" y="5447"/>
                  <a:pt x="4339" y="5447"/>
                  <a:pt x="4339" y="5447"/>
                </a:cubicBezTo>
                <a:cubicBezTo>
                  <a:pt x="4362" y="5561"/>
                  <a:pt x="4362" y="5712"/>
                  <a:pt x="4339" y="5826"/>
                </a:cubicBezTo>
                <a:cubicBezTo>
                  <a:pt x="4023" y="6809"/>
                  <a:pt x="4023" y="6809"/>
                  <a:pt x="4023" y="6809"/>
                </a:cubicBezTo>
                <a:cubicBezTo>
                  <a:pt x="4011" y="6847"/>
                  <a:pt x="3988" y="6885"/>
                  <a:pt x="3964" y="6885"/>
                </a:cubicBezTo>
                <a:cubicBezTo>
                  <a:pt x="3953" y="6885"/>
                  <a:pt x="3929" y="6847"/>
                  <a:pt x="3918" y="6809"/>
                </a:cubicBezTo>
                <a:cubicBezTo>
                  <a:pt x="3602" y="5826"/>
                  <a:pt x="3602" y="5826"/>
                  <a:pt x="3602" y="5826"/>
                </a:cubicBezTo>
                <a:cubicBezTo>
                  <a:pt x="3590" y="5750"/>
                  <a:pt x="3579" y="5712"/>
                  <a:pt x="3579" y="5636"/>
                </a:cubicBezTo>
                <a:cubicBezTo>
                  <a:pt x="3579" y="5561"/>
                  <a:pt x="3590" y="5485"/>
                  <a:pt x="3602" y="5447"/>
                </a:cubicBezTo>
                <a:close/>
                <a:moveTo>
                  <a:pt x="4339" y="14980"/>
                </a:moveTo>
                <a:cubicBezTo>
                  <a:pt x="4023" y="15964"/>
                  <a:pt x="4023" y="15964"/>
                  <a:pt x="4023" y="15964"/>
                </a:cubicBezTo>
                <a:cubicBezTo>
                  <a:pt x="4011" y="16039"/>
                  <a:pt x="3988" y="16039"/>
                  <a:pt x="3964" y="16039"/>
                </a:cubicBezTo>
                <a:cubicBezTo>
                  <a:pt x="3953" y="16039"/>
                  <a:pt x="3929" y="16039"/>
                  <a:pt x="3918" y="15964"/>
                </a:cubicBezTo>
                <a:cubicBezTo>
                  <a:pt x="3602" y="14980"/>
                  <a:pt x="3602" y="14980"/>
                  <a:pt x="3602" y="14980"/>
                </a:cubicBezTo>
                <a:cubicBezTo>
                  <a:pt x="3590" y="14942"/>
                  <a:pt x="3579" y="14867"/>
                  <a:pt x="3579" y="14791"/>
                </a:cubicBezTo>
                <a:cubicBezTo>
                  <a:pt x="3579" y="14715"/>
                  <a:pt x="3590" y="14640"/>
                  <a:pt x="3602" y="14602"/>
                </a:cubicBezTo>
                <a:cubicBezTo>
                  <a:pt x="3918" y="13618"/>
                  <a:pt x="3918" y="13618"/>
                  <a:pt x="3918" y="13618"/>
                </a:cubicBezTo>
                <a:cubicBezTo>
                  <a:pt x="3929" y="13543"/>
                  <a:pt x="3953" y="13543"/>
                  <a:pt x="3964" y="13543"/>
                </a:cubicBezTo>
                <a:cubicBezTo>
                  <a:pt x="3988" y="13543"/>
                  <a:pt x="4011" y="13543"/>
                  <a:pt x="4023" y="13618"/>
                </a:cubicBezTo>
                <a:cubicBezTo>
                  <a:pt x="4339" y="14602"/>
                  <a:pt x="4339" y="14602"/>
                  <a:pt x="4339" y="14602"/>
                </a:cubicBezTo>
                <a:cubicBezTo>
                  <a:pt x="4362" y="14715"/>
                  <a:pt x="4362" y="14867"/>
                  <a:pt x="4339" y="14980"/>
                </a:cubicBezTo>
                <a:close/>
                <a:moveTo>
                  <a:pt x="4502" y="12521"/>
                </a:moveTo>
                <a:cubicBezTo>
                  <a:pt x="3274" y="12521"/>
                  <a:pt x="3274" y="12521"/>
                  <a:pt x="3274" y="12521"/>
                </a:cubicBezTo>
                <a:cubicBezTo>
                  <a:pt x="3239" y="12521"/>
                  <a:pt x="3204" y="12446"/>
                  <a:pt x="3193" y="12332"/>
                </a:cubicBezTo>
                <a:cubicBezTo>
                  <a:pt x="3169" y="12219"/>
                  <a:pt x="3181" y="12105"/>
                  <a:pt x="3204" y="12029"/>
                </a:cubicBezTo>
                <a:cubicBezTo>
                  <a:pt x="3766" y="10214"/>
                  <a:pt x="3766" y="10214"/>
                  <a:pt x="3766" y="10214"/>
                </a:cubicBezTo>
                <a:cubicBezTo>
                  <a:pt x="3204" y="8436"/>
                  <a:pt x="3204" y="8436"/>
                  <a:pt x="3204" y="8436"/>
                </a:cubicBezTo>
                <a:cubicBezTo>
                  <a:pt x="3181" y="8360"/>
                  <a:pt x="3169" y="8209"/>
                  <a:pt x="3193" y="8133"/>
                </a:cubicBezTo>
                <a:cubicBezTo>
                  <a:pt x="3204" y="8020"/>
                  <a:pt x="3239" y="7944"/>
                  <a:pt x="3274" y="7944"/>
                </a:cubicBezTo>
                <a:cubicBezTo>
                  <a:pt x="4502" y="7944"/>
                  <a:pt x="4502" y="7944"/>
                  <a:pt x="4502" y="7944"/>
                </a:cubicBezTo>
                <a:cubicBezTo>
                  <a:pt x="4526" y="7944"/>
                  <a:pt x="4549" y="7982"/>
                  <a:pt x="4573" y="8020"/>
                </a:cubicBezTo>
                <a:cubicBezTo>
                  <a:pt x="5192" y="10025"/>
                  <a:pt x="5192" y="10025"/>
                  <a:pt x="5192" y="10025"/>
                </a:cubicBezTo>
                <a:cubicBezTo>
                  <a:pt x="5204" y="10062"/>
                  <a:pt x="5216" y="10138"/>
                  <a:pt x="5216" y="10214"/>
                </a:cubicBezTo>
                <a:cubicBezTo>
                  <a:pt x="5216" y="10289"/>
                  <a:pt x="5204" y="10365"/>
                  <a:pt x="5192" y="10441"/>
                </a:cubicBezTo>
                <a:cubicBezTo>
                  <a:pt x="4573" y="12446"/>
                  <a:pt x="4573" y="12446"/>
                  <a:pt x="4573" y="12446"/>
                </a:cubicBezTo>
                <a:cubicBezTo>
                  <a:pt x="4549" y="12483"/>
                  <a:pt x="4526" y="12521"/>
                  <a:pt x="4502" y="12521"/>
                </a:cubicBezTo>
                <a:close/>
                <a:moveTo>
                  <a:pt x="6093" y="17098"/>
                </a:moveTo>
                <a:cubicBezTo>
                  <a:pt x="6093" y="17212"/>
                  <a:pt x="6070" y="17325"/>
                  <a:pt x="6034" y="17363"/>
                </a:cubicBezTo>
                <a:cubicBezTo>
                  <a:pt x="6023" y="17363"/>
                  <a:pt x="6011" y="17363"/>
                  <a:pt x="5999" y="17363"/>
                </a:cubicBezTo>
                <a:cubicBezTo>
                  <a:pt x="5976" y="17363"/>
                  <a:pt x="5953" y="17363"/>
                  <a:pt x="5941" y="17288"/>
                </a:cubicBezTo>
                <a:cubicBezTo>
                  <a:pt x="5380" y="15510"/>
                  <a:pt x="5380" y="15510"/>
                  <a:pt x="5380" y="15510"/>
                </a:cubicBezTo>
                <a:cubicBezTo>
                  <a:pt x="4830" y="17288"/>
                  <a:pt x="4830" y="17288"/>
                  <a:pt x="4830" y="17288"/>
                </a:cubicBezTo>
                <a:cubicBezTo>
                  <a:pt x="4806" y="17363"/>
                  <a:pt x="4760" y="17401"/>
                  <a:pt x="4736" y="17363"/>
                </a:cubicBezTo>
                <a:cubicBezTo>
                  <a:pt x="4701" y="17325"/>
                  <a:pt x="4678" y="17212"/>
                  <a:pt x="4678" y="17098"/>
                </a:cubicBezTo>
                <a:cubicBezTo>
                  <a:pt x="4678" y="13089"/>
                  <a:pt x="4678" y="13089"/>
                  <a:pt x="4678" y="13089"/>
                </a:cubicBezTo>
                <a:cubicBezTo>
                  <a:pt x="4678" y="13013"/>
                  <a:pt x="4690" y="12937"/>
                  <a:pt x="4701" y="12899"/>
                </a:cubicBezTo>
                <a:cubicBezTo>
                  <a:pt x="5321" y="10895"/>
                  <a:pt x="5321" y="10895"/>
                  <a:pt x="5321" y="10895"/>
                </a:cubicBezTo>
                <a:cubicBezTo>
                  <a:pt x="5356" y="10781"/>
                  <a:pt x="5415" y="10781"/>
                  <a:pt x="5450" y="10895"/>
                </a:cubicBezTo>
                <a:cubicBezTo>
                  <a:pt x="6070" y="12899"/>
                  <a:pt x="6070" y="12899"/>
                  <a:pt x="6070" y="12899"/>
                </a:cubicBezTo>
                <a:cubicBezTo>
                  <a:pt x="6081" y="12937"/>
                  <a:pt x="6093" y="13013"/>
                  <a:pt x="6093" y="13089"/>
                </a:cubicBezTo>
                <a:lnTo>
                  <a:pt x="6093" y="17098"/>
                </a:lnTo>
                <a:close/>
                <a:moveTo>
                  <a:pt x="7169" y="14980"/>
                </a:moveTo>
                <a:cubicBezTo>
                  <a:pt x="6853" y="15964"/>
                  <a:pt x="6853" y="15964"/>
                  <a:pt x="6853" y="15964"/>
                </a:cubicBezTo>
                <a:cubicBezTo>
                  <a:pt x="6841" y="16039"/>
                  <a:pt x="6818" y="16039"/>
                  <a:pt x="6806" y="16039"/>
                </a:cubicBezTo>
                <a:cubicBezTo>
                  <a:pt x="6783" y="16039"/>
                  <a:pt x="6760" y="16039"/>
                  <a:pt x="6748" y="15964"/>
                </a:cubicBezTo>
                <a:cubicBezTo>
                  <a:pt x="6432" y="14980"/>
                  <a:pt x="6432" y="14980"/>
                  <a:pt x="6432" y="14980"/>
                </a:cubicBezTo>
                <a:cubicBezTo>
                  <a:pt x="6420" y="14942"/>
                  <a:pt x="6409" y="14867"/>
                  <a:pt x="6409" y="14791"/>
                </a:cubicBezTo>
                <a:cubicBezTo>
                  <a:pt x="6409" y="14715"/>
                  <a:pt x="6420" y="14640"/>
                  <a:pt x="6432" y="14602"/>
                </a:cubicBezTo>
                <a:cubicBezTo>
                  <a:pt x="6748" y="13618"/>
                  <a:pt x="6748" y="13618"/>
                  <a:pt x="6748" y="13618"/>
                </a:cubicBezTo>
                <a:cubicBezTo>
                  <a:pt x="6760" y="13543"/>
                  <a:pt x="6783" y="13543"/>
                  <a:pt x="6806" y="13543"/>
                </a:cubicBezTo>
                <a:cubicBezTo>
                  <a:pt x="6818" y="13543"/>
                  <a:pt x="6841" y="13543"/>
                  <a:pt x="6853" y="13618"/>
                </a:cubicBezTo>
                <a:cubicBezTo>
                  <a:pt x="7169" y="14602"/>
                  <a:pt x="7169" y="14602"/>
                  <a:pt x="7169" y="14602"/>
                </a:cubicBezTo>
                <a:cubicBezTo>
                  <a:pt x="7192" y="14715"/>
                  <a:pt x="7192" y="14867"/>
                  <a:pt x="7169" y="14980"/>
                </a:cubicBezTo>
                <a:close/>
                <a:moveTo>
                  <a:pt x="7496" y="7944"/>
                </a:moveTo>
                <a:cubicBezTo>
                  <a:pt x="7531" y="7944"/>
                  <a:pt x="7566" y="8020"/>
                  <a:pt x="7578" y="8133"/>
                </a:cubicBezTo>
                <a:cubicBezTo>
                  <a:pt x="7590" y="8209"/>
                  <a:pt x="7590" y="8360"/>
                  <a:pt x="7566" y="8436"/>
                </a:cubicBezTo>
                <a:cubicBezTo>
                  <a:pt x="7005" y="10214"/>
                  <a:pt x="7005" y="10214"/>
                  <a:pt x="7005" y="10214"/>
                </a:cubicBezTo>
                <a:cubicBezTo>
                  <a:pt x="7566" y="12029"/>
                  <a:pt x="7566" y="12029"/>
                  <a:pt x="7566" y="12029"/>
                </a:cubicBezTo>
                <a:cubicBezTo>
                  <a:pt x="7590" y="12105"/>
                  <a:pt x="7590" y="12219"/>
                  <a:pt x="7578" y="12332"/>
                </a:cubicBezTo>
                <a:cubicBezTo>
                  <a:pt x="7566" y="12446"/>
                  <a:pt x="7531" y="12521"/>
                  <a:pt x="7496" y="12521"/>
                </a:cubicBezTo>
                <a:cubicBezTo>
                  <a:pt x="6257" y="12521"/>
                  <a:pt x="6257" y="12521"/>
                  <a:pt x="6257" y="12521"/>
                </a:cubicBezTo>
                <a:cubicBezTo>
                  <a:pt x="6233" y="12521"/>
                  <a:pt x="6222" y="12483"/>
                  <a:pt x="6198" y="12446"/>
                </a:cubicBezTo>
                <a:cubicBezTo>
                  <a:pt x="5578" y="10441"/>
                  <a:pt x="5578" y="10441"/>
                  <a:pt x="5578" y="10441"/>
                </a:cubicBezTo>
                <a:cubicBezTo>
                  <a:pt x="5567" y="10365"/>
                  <a:pt x="5555" y="10289"/>
                  <a:pt x="5555" y="10214"/>
                </a:cubicBezTo>
                <a:cubicBezTo>
                  <a:pt x="5555" y="10138"/>
                  <a:pt x="5567" y="10062"/>
                  <a:pt x="5578" y="10025"/>
                </a:cubicBezTo>
                <a:cubicBezTo>
                  <a:pt x="6198" y="8020"/>
                  <a:pt x="6198" y="8020"/>
                  <a:pt x="6198" y="8020"/>
                </a:cubicBezTo>
                <a:cubicBezTo>
                  <a:pt x="6222" y="7982"/>
                  <a:pt x="6233" y="7944"/>
                  <a:pt x="6257" y="7944"/>
                </a:cubicBezTo>
                <a:lnTo>
                  <a:pt x="7496" y="7944"/>
                </a:lnTo>
                <a:close/>
                <a:moveTo>
                  <a:pt x="13589" y="12673"/>
                </a:moveTo>
                <a:cubicBezTo>
                  <a:pt x="11145" y="12673"/>
                  <a:pt x="11145" y="12673"/>
                  <a:pt x="11145" y="12673"/>
                </a:cubicBezTo>
                <a:cubicBezTo>
                  <a:pt x="11145" y="7717"/>
                  <a:pt x="11145" y="7717"/>
                  <a:pt x="11145" y="7717"/>
                </a:cubicBezTo>
                <a:cubicBezTo>
                  <a:pt x="13402" y="7717"/>
                  <a:pt x="13402" y="7717"/>
                  <a:pt x="13402" y="7717"/>
                </a:cubicBezTo>
                <a:cubicBezTo>
                  <a:pt x="13402" y="6280"/>
                  <a:pt x="13402" y="6280"/>
                  <a:pt x="13402" y="6280"/>
                </a:cubicBezTo>
                <a:cubicBezTo>
                  <a:pt x="11145" y="6280"/>
                  <a:pt x="11145" y="6280"/>
                  <a:pt x="11145" y="6280"/>
                </a:cubicBezTo>
                <a:cubicBezTo>
                  <a:pt x="11145" y="1627"/>
                  <a:pt x="11145" y="1627"/>
                  <a:pt x="11145" y="1627"/>
                </a:cubicBezTo>
                <a:cubicBezTo>
                  <a:pt x="13601" y="1627"/>
                  <a:pt x="13601" y="1627"/>
                  <a:pt x="13601" y="1627"/>
                </a:cubicBezTo>
                <a:cubicBezTo>
                  <a:pt x="13601" y="189"/>
                  <a:pt x="13601" y="189"/>
                  <a:pt x="13601" y="189"/>
                </a:cubicBezTo>
                <a:cubicBezTo>
                  <a:pt x="10654" y="189"/>
                  <a:pt x="10654" y="189"/>
                  <a:pt x="10654" y="189"/>
                </a:cubicBezTo>
                <a:cubicBezTo>
                  <a:pt x="10654" y="14110"/>
                  <a:pt x="10654" y="14110"/>
                  <a:pt x="10654" y="14110"/>
                </a:cubicBezTo>
                <a:cubicBezTo>
                  <a:pt x="13589" y="14110"/>
                  <a:pt x="13589" y="14110"/>
                  <a:pt x="13589" y="14110"/>
                </a:cubicBezTo>
                <a:lnTo>
                  <a:pt x="13589" y="12673"/>
                </a:lnTo>
                <a:close/>
                <a:moveTo>
                  <a:pt x="11823" y="18385"/>
                </a:moveTo>
                <a:cubicBezTo>
                  <a:pt x="11730" y="18385"/>
                  <a:pt x="11636" y="18498"/>
                  <a:pt x="11589" y="18801"/>
                </a:cubicBezTo>
                <a:cubicBezTo>
                  <a:pt x="11578" y="18801"/>
                  <a:pt x="11578" y="18801"/>
                  <a:pt x="11578" y="18801"/>
                </a:cubicBezTo>
                <a:cubicBezTo>
                  <a:pt x="11578" y="18422"/>
                  <a:pt x="11578" y="18422"/>
                  <a:pt x="11578" y="18422"/>
                </a:cubicBezTo>
                <a:cubicBezTo>
                  <a:pt x="11472" y="18422"/>
                  <a:pt x="11472" y="18422"/>
                  <a:pt x="11472" y="18422"/>
                </a:cubicBezTo>
                <a:cubicBezTo>
                  <a:pt x="11472" y="20654"/>
                  <a:pt x="11472" y="20654"/>
                  <a:pt x="11472" y="20654"/>
                </a:cubicBezTo>
                <a:cubicBezTo>
                  <a:pt x="11578" y="20654"/>
                  <a:pt x="11578" y="20654"/>
                  <a:pt x="11578" y="20654"/>
                </a:cubicBezTo>
                <a:cubicBezTo>
                  <a:pt x="11578" y="19217"/>
                  <a:pt x="11578" y="19217"/>
                  <a:pt x="11578" y="19217"/>
                </a:cubicBezTo>
                <a:cubicBezTo>
                  <a:pt x="11589" y="18914"/>
                  <a:pt x="11706" y="18687"/>
                  <a:pt x="11788" y="18687"/>
                </a:cubicBezTo>
                <a:cubicBezTo>
                  <a:pt x="11893" y="18687"/>
                  <a:pt x="11975" y="18876"/>
                  <a:pt x="11975" y="19255"/>
                </a:cubicBezTo>
                <a:cubicBezTo>
                  <a:pt x="11975" y="20654"/>
                  <a:pt x="11975" y="20654"/>
                  <a:pt x="11975" y="20654"/>
                </a:cubicBezTo>
                <a:cubicBezTo>
                  <a:pt x="12092" y="20654"/>
                  <a:pt x="12092" y="20654"/>
                  <a:pt x="12092" y="20654"/>
                </a:cubicBezTo>
                <a:cubicBezTo>
                  <a:pt x="12092" y="19217"/>
                  <a:pt x="12092" y="19217"/>
                  <a:pt x="12092" y="19217"/>
                </a:cubicBezTo>
                <a:cubicBezTo>
                  <a:pt x="12092" y="18649"/>
                  <a:pt x="11975" y="18385"/>
                  <a:pt x="11823" y="18385"/>
                </a:cubicBezTo>
                <a:close/>
                <a:moveTo>
                  <a:pt x="13297" y="19557"/>
                </a:moveTo>
                <a:cubicBezTo>
                  <a:pt x="13285" y="18876"/>
                  <a:pt x="13203" y="18385"/>
                  <a:pt x="12969" y="18385"/>
                </a:cubicBezTo>
                <a:cubicBezTo>
                  <a:pt x="12759" y="18385"/>
                  <a:pt x="12642" y="18876"/>
                  <a:pt x="12642" y="19519"/>
                </a:cubicBezTo>
                <a:cubicBezTo>
                  <a:pt x="12642" y="20314"/>
                  <a:pt x="12771" y="20730"/>
                  <a:pt x="13016" y="20730"/>
                </a:cubicBezTo>
                <a:cubicBezTo>
                  <a:pt x="13086" y="20730"/>
                  <a:pt x="13192" y="20654"/>
                  <a:pt x="13262" y="20427"/>
                </a:cubicBezTo>
                <a:cubicBezTo>
                  <a:pt x="13262" y="20163"/>
                  <a:pt x="13262" y="20163"/>
                  <a:pt x="13262" y="20163"/>
                </a:cubicBezTo>
                <a:cubicBezTo>
                  <a:pt x="13238" y="20163"/>
                  <a:pt x="13238" y="20163"/>
                  <a:pt x="13238" y="20163"/>
                </a:cubicBezTo>
                <a:cubicBezTo>
                  <a:pt x="13168" y="20314"/>
                  <a:pt x="13086" y="20389"/>
                  <a:pt x="13016" y="20389"/>
                </a:cubicBezTo>
                <a:cubicBezTo>
                  <a:pt x="12887" y="20389"/>
                  <a:pt x="12817" y="20238"/>
                  <a:pt x="12771" y="19936"/>
                </a:cubicBezTo>
                <a:cubicBezTo>
                  <a:pt x="12759" y="19860"/>
                  <a:pt x="12747" y="19746"/>
                  <a:pt x="12747" y="19595"/>
                </a:cubicBezTo>
                <a:cubicBezTo>
                  <a:pt x="12747" y="19557"/>
                  <a:pt x="12747" y="19557"/>
                  <a:pt x="12747" y="19557"/>
                </a:cubicBezTo>
                <a:lnTo>
                  <a:pt x="13297" y="19557"/>
                </a:lnTo>
                <a:close/>
                <a:moveTo>
                  <a:pt x="12969" y="18649"/>
                </a:moveTo>
                <a:cubicBezTo>
                  <a:pt x="13098" y="18649"/>
                  <a:pt x="13168" y="18914"/>
                  <a:pt x="13180" y="19292"/>
                </a:cubicBezTo>
                <a:cubicBezTo>
                  <a:pt x="12759" y="19292"/>
                  <a:pt x="12759" y="19292"/>
                  <a:pt x="12759" y="19292"/>
                </a:cubicBezTo>
                <a:cubicBezTo>
                  <a:pt x="12782" y="18914"/>
                  <a:pt x="12841" y="18649"/>
                  <a:pt x="12969" y="18649"/>
                </a:cubicBezTo>
                <a:close/>
                <a:moveTo>
                  <a:pt x="18138" y="18952"/>
                </a:moveTo>
                <a:cubicBezTo>
                  <a:pt x="18138" y="18763"/>
                  <a:pt x="18197" y="18649"/>
                  <a:pt x="18314" y="18649"/>
                </a:cubicBezTo>
                <a:cubicBezTo>
                  <a:pt x="18407" y="18649"/>
                  <a:pt x="18478" y="18839"/>
                  <a:pt x="18501" y="18914"/>
                </a:cubicBezTo>
                <a:cubicBezTo>
                  <a:pt x="18536" y="18914"/>
                  <a:pt x="18536" y="18914"/>
                  <a:pt x="18536" y="18914"/>
                </a:cubicBezTo>
                <a:cubicBezTo>
                  <a:pt x="18536" y="18574"/>
                  <a:pt x="18536" y="18574"/>
                  <a:pt x="18536" y="18574"/>
                </a:cubicBezTo>
                <a:cubicBezTo>
                  <a:pt x="18489" y="18498"/>
                  <a:pt x="18419" y="18385"/>
                  <a:pt x="18314" y="18385"/>
                </a:cubicBezTo>
                <a:cubicBezTo>
                  <a:pt x="18127" y="18385"/>
                  <a:pt x="18033" y="18649"/>
                  <a:pt x="18033" y="19028"/>
                </a:cubicBezTo>
                <a:cubicBezTo>
                  <a:pt x="18033" y="19784"/>
                  <a:pt x="18466" y="19633"/>
                  <a:pt x="18466" y="20087"/>
                </a:cubicBezTo>
                <a:cubicBezTo>
                  <a:pt x="18466" y="20314"/>
                  <a:pt x="18407" y="20427"/>
                  <a:pt x="18290" y="20427"/>
                </a:cubicBezTo>
                <a:cubicBezTo>
                  <a:pt x="18209" y="20427"/>
                  <a:pt x="18103" y="20276"/>
                  <a:pt x="18068" y="20125"/>
                </a:cubicBezTo>
                <a:cubicBezTo>
                  <a:pt x="18033" y="20125"/>
                  <a:pt x="18033" y="20125"/>
                  <a:pt x="18033" y="20125"/>
                </a:cubicBezTo>
                <a:cubicBezTo>
                  <a:pt x="18033" y="20465"/>
                  <a:pt x="18033" y="20465"/>
                  <a:pt x="18033" y="20465"/>
                </a:cubicBezTo>
                <a:cubicBezTo>
                  <a:pt x="18103" y="20616"/>
                  <a:pt x="18185" y="20730"/>
                  <a:pt x="18290" y="20730"/>
                </a:cubicBezTo>
                <a:cubicBezTo>
                  <a:pt x="18489" y="20730"/>
                  <a:pt x="18571" y="20465"/>
                  <a:pt x="18571" y="20087"/>
                </a:cubicBezTo>
                <a:cubicBezTo>
                  <a:pt x="18571" y="19292"/>
                  <a:pt x="18138" y="19519"/>
                  <a:pt x="18138" y="18952"/>
                </a:cubicBezTo>
                <a:close/>
                <a:moveTo>
                  <a:pt x="12408" y="17666"/>
                </a:moveTo>
                <a:cubicBezTo>
                  <a:pt x="12291" y="17666"/>
                  <a:pt x="12291" y="17666"/>
                  <a:pt x="12291" y="17666"/>
                </a:cubicBezTo>
                <a:cubicBezTo>
                  <a:pt x="12291" y="18422"/>
                  <a:pt x="12291" y="18422"/>
                  <a:pt x="12291" y="18422"/>
                </a:cubicBezTo>
                <a:cubicBezTo>
                  <a:pt x="12186" y="18422"/>
                  <a:pt x="12186" y="18422"/>
                  <a:pt x="12186" y="18422"/>
                </a:cubicBezTo>
                <a:cubicBezTo>
                  <a:pt x="12186" y="18687"/>
                  <a:pt x="12186" y="18687"/>
                  <a:pt x="12186" y="18687"/>
                </a:cubicBezTo>
                <a:cubicBezTo>
                  <a:pt x="12291" y="18687"/>
                  <a:pt x="12291" y="18687"/>
                  <a:pt x="12291" y="18687"/>
                </a:cubicBezTo>
                <a:cubicBezTo>
                  <a:pt x="12291" y="20011"/>
                  <a:pt x="12291" y="20011"/>
                  <a:pt x="12291" y="20011"/>
                </a:cubicBezTo>
                <a:cubicBezTo>
                  <a:pt x="12291" y="20503"/>
                  <a:pt x="12350" y="20654"/>
                  <a:pt x="12466" y="20654"/>
                </a:cubicBezTo>
                <a:cubicBezTo>
                  <a:pt x="12560" y="20654"/>
                  <a:pt x="12560" y="20654"/>
                  <a:pt x="12560" y="20654"/>
                </a:cubicBezTo>
                <a:cubicBezTo>
                  <a:pt x="12560" y="20389"/>
                  <a:pt x="12560" y="20389"/>
                  <a:pt x="12560" y="20389"/>
                </a:cubicBezTo>
                <a:cubicBezTo>
                  <a:pt x="12490" y="20389"/>
                  <a:pt x="12490" y="20389"/>
                  <a:pt x="12490" y="20389"/>
                </a:cubicBezTo>
                <a:cubicBezTo>
                  <a:pt x="12431" y="20389"/>
                  <a:pt x="12396" y="20314"/>
                  <a:pt x="12396" y="20049"/>
                </a:cubicBezTo>
                <a:cubicBezTo>
                  <a:pt x="12396" y="18687"/>
                  <a:pt x="12396" y="18687"/>
                  <a:pt x="12396" y="18687"/>
                </a:cubicBezTo>
                <a:cubicBezTo>
                  <a:pt x="12572" y="18687"/>
                  <a:pt x="12572" y="18687"/>
                  <a:pt x="12572" y="18687"/>
                </a:cubicBezTo>
                <a:cubicBezTo>
                  <a:pt x="12572" y="18422"/>
                  <a:pt x="12572" y="18422"/>
                  <a:pt x="12572" y="18422"/>
                </a:cubicBezTo>
                <a:cubicBezTo>
                  <a:pt x="12396" y="18422"/>
                  <a:pt x="12396" y="18422"/>
                  <a:pt x="12396" y="18422"/>
                </a:cubicBezTo>
                <a:lnTo>
                  <a:pt x="12408" y="17666"/>
                </a:lnTo>
                <a:close/>
              </a:path>
            </a:pathLst>
          </a:custGeom>
          <a:solidFill>
            <a:srgbClr val="FFFFFF"/>
          </a:solidFill>
          <a:ln w="12700">
            <a:miter lim="400000"/>
          </a:ln>
        </p:spPr>
        <p:txBody>
          <a:bodyPr lIns="45719" rIns="45719"/>
          <a:lstStyle/>
          <a:p>
            <a:pPr defTabSz="269999">
              <a:lnSpc>
                <a:spcPct val="150000"/>
              </a:lnSpc>
              <a:spcBef>
                <a:spcPts val="400"/>
              </a:spcBef>
              <a:defRPr sz="1400">
                <a:solidFill>
                  <a:srgbClr val="0078FF"/>
                </a:solidFill>
                <a:latin typeface="Aino Regular"/>
                <a:ea typeface="Aino Regular"/>
                <a:cs typeface="Aino Regular"/>
                <a:sym typeface="Aino Regular"/>
              </a:defRPr>
            </a:pPr>
            <a:endParaRPr/>
          </a:p>
        </p:txBody>
      </p:sp>
      <p:sp>
        <p:nvSpPr>
          <p:cNvPr id="308" name="Slide Number"/>
          <p:cNvSpPr txBox="1">
            <a:spLocks noGrp="1"/>
          </p:cNvSpPr>
          <p:nvPr>
            <p:ph type="sldNum" sz="quarter" idx="2"/>
          </p:nvPr>
        </p:nvSpPr>
        <p:spPr>
          <a:xfrm>
            <a:off x="8737600" y="6172200"/>
            <a:ext cx="28448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93719545"/>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2_Blank">
    <p:bg>
      <p:bgPr>
        <a:solidFill>
          <a:srgbClr val="0A01F0"/>
        </a:solidFill>
        <a:effectLst/>
      </p:bgPr>
    </p:bg>
    <p:spTree>
      <p:nvGrpSpPr>
        <p:cNvPr id="1" name=""/>
        <p:cNvGrpSpPr/>
        <p:nvPr/>
      </p:nvGrpSpPr>
      <p:grpSpPr>
        <a:xfrm>
          <a:off x="0" y="0"/>
          <a:ext cx="0" cy="0"/>
          <a:chOff x="0" y="0"/>
          <a:chExt cx="0" cy="0"/>
        </a:xfrm>
      </p:grpSpPr>
      <p:sp>
        <p:nvSpPr>
          <p:cNvPr id="315" name="Slide Number"/>
          <p:cNvSpPr txBox="1">
            <a:spLocks noGrp="1"/>
          </p:cNvSpPr>
          <p:nvPr>
            <p:ph type="sldNum" sz="quarter" idx="2"/>
          </p:nvPr>
        </p:nvSpPr>
        <p:spPr>
          <a:xfrm>
            <a:off x="11353800" y="6404929"/>
            <a:ext cx="314656" cy="267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83982392"/>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Content_Blue_Full">
    <p:bg>
      <p:bgPr>
        <a:solidFill>
          <a:schemeClr val="accent1"/>
        </a:solidFill>
        <a:effectLst/>
      </p:bgPr>
    </p:bg>
    <p:spTree>
      <p:nvGrpSpPr>
        <p:cNvPr id="1" name=""/>
        <p:cNvGrpSpPr/>
        <p:nvPr/>
      </p:nvGrpSpPr>
      <p:grpSpPr>
        <a:xfrm>
          <a:off x="0" y="0"/>
          <a:ext cx="0" cy="0"/>
          <a:chOff x="0" y="0"/>
          <a:chExt cx="0" cy="0"/>
        </a:xfrm>
      </p:grpSpPr>
      <p:sp>
        <p:nvSpPr>
          <p:cNvPr id="322" name="Title Text"/>
          <p:cNvSpPr txBox="1">
            <a:spLocks noGrp="1"/>
          </p:cNvSpPr>
          <p:nvPr>
            <p:ph type="title"/>
          </p:nvPr>
        </p:nvSpPr>
        <p:spPr>
          <a:xfrm>
            <a:off x="623887" y="658801"/>
            <a:ext cx="9446705" cy="974639"/>
          </a:xfrm>
          <a:prstGeom prst="rect">
            <a:avLst/>
          </a:prstGeom>
        </p:spPr>
        <p:txBody>
          <a:bodyPr/>
          <a:lstStyle>
            <a:lvl1pPr>
              <a:defRPr sz="4400"/>
            </a:lvl1pPr>
          </a:lstStyle>
          <a:p>
            <a:r>
              <a:t>Title Text</a:t>
            </a:r>
          </a:p>
        </p:txBody>
      </p:sp>
      <p:sp>
        <p:nvSpPr>
          <p:cNvPr id="323" name="Body Level One…"/>
          <p:cNvSpPr txBox="1">
            <a:spLocks noGrp="1"/>
          </p:cNvSpPr>
          <p:nvPr>
            <p:ph type="body" sz="half" idx="1" hasCustomPrompt="1"/>
          </p:nvPr>
        </p:nvSpPr>
        <p:spPr>
          <a:xfrm>
            <a:off x="623887" y="1633439"/>
            <a:ext cx="9446705" cy="1795561"/>
          </a:xfrm>
          <a:prstGeom prst="rect">
            <a:avLst/>
          </a:prstGeom>
        </p:spPr>
        <p:txBody>
          <a:bodyPr lIns="0" tIns="0" rIns="0" bIns="0"/>
          <a:lstStyle>
            <a:lvl1pPr marL="0" indent="0" defTabSz="269999">
              <a:lnSpc>
                <a:spcPct val="150000"/>
              </a:lnSpc>
              <a:spcBef>
                <a:spcPts val="200"/>
              </a:spcBef>
              <a:buSzTx/>
              <a:buFontTx/>
              <a:buNone/>
              <a:defRPr sz="2200"/>
            </a:lvl1pPr>
            <a:lvl2pPr marL="666750" indent="-209550" defTabSz="269999">
              <a:lnSpc>
                <a:spcPct val="150000"/>
              </a:lnSpc>
              <a:spcBef>
                <a:spcPts val="200"/>
              </a:spcBef>
              <a:buFontTx/>
              <a:defRPr sz="2200"/>
            </a:lvl2pPr>
            <a:lvl3pPr marL="1165860" indent="-251460" defTabSz="269999">
              <a:lnSpc>
                <a:spcPct val="150000"/>
              </a:lnSpc>
              <a:spcBef>
                <a:spcPts val="200"/>
              </a:spcBef>
              <a:buFontTx/>
              <a:defRPr sz="2200"/>
            </a:lvl3pPr>
            <a:lvl4pPr marL="1651000" indent="-279400" defTabSz="269999">
              <a:lnSpc>
                <a:spcPct val="150000"/>
              </a:lnSpc>
              <a:spcBef>
                <a:spcPts val="200"/>
              </a:spcBef>
              <a:buFontTx/>
              <a:defRPr sz="2200"/>
            </a:lvl4pPr>
            <a:lvl5pPr marL="2108200" indent="-279400" defTabSz="269999">
              <a:lnSpc>
                <a:spcPct val="150000"/>
              </a:lnSpc>
              <a:spcBef>
                <a:spcPts val="200"/>
              </a:spcBef>
              <a:buFontTx/>
              <a:defRPr sz="2200"/>
            </a:lvl5pPr>
          </a:lstStyle>
          <a:p>
            <a:r>
              <a:t>Click to edit</a:t>
            </a:r>
          </a:p>
          <a:p>
            <a:pPr lvl="1"/>
            <a:endParaRPr/>
          </a:p>
          <a:p>
            <a:pPr lvl="2"/>
            <a:endParaRPr/>
          </a:p>
          <a:p>
            <a:pPr lvl="3"/>
            <a:endParaRPr/>
          </a:p>
          <a:p>
            <a:pPr lvl="4"/>
            <a:endParaRPr/>
          </a:p>
        </p:txBody>
      </p:sp>
      <p:sp>
        <p:nvSpPr>
          <p:cNvPr id="324" name="Text Placeholder 8"/>
          <p:cNvSpPr>
            <a:spLocks noGrp="1"/>
          </p:cNvSpPr>
          <p:nvPr>
            <p:ph type="body" sz="half" idx="21" hasCustomPrompt="1"/>
          </p:nvPr>
        </p:nvSpPr>
        <p:spPr>
          <a:xfrm>
            <a:off x="623887" y="3994150"/>
            <a:ext cx="9446705" cy="2243139"/>
          </a:xfrm>
          <a:prstGeom prst="rect">
            <a:avLst/>
          </a:prstGeom>
        </p:spPr>
        <p:txBody>
          <a:bodyPr lIns="0" tIns="0" rIns="0" bIns="0"/>
          <a:lstStyle>
            <a:lvl1pPr marL="228600" indent="-228600" defTabSz="269999">
              <a:lnSpc>
                <a:spcPct val="90000"/>
              </a:lnSpc>
              <a:spcBef>
                <a:spcPts val="1000"/>
              </a:spcBef>
              <a:buClr>
                <a:srgbClr val="FFFFFF"/>
              </a:buClr>
              <a:defRPr sz="2800"/>
            </a:lvl1pPr>
          </a:lstStyle>
          <a:p>
            <a:r>
              <a:t>First level
Second Level
Third level
Fourh level</a:t>
            </a:r>
          </a:p>
        </p:txBody>
      </p:sp>
      <p:sp>
        <p:nvSpPr>
          <p:cNvPr id="325" name="Slide Number"/>
          <p:cNvSpPr txBox="1">
            <a:spLocks noGrp="1"/>
          </p:cNvSpPr>
          <p:nvPr>
            <p:ph type="sldNum" sz="quarter" idx="2"/>
          </p:nvPr>
        </p:nvSpPr>
        <p:spPr>
          <a:xfrm>
            <a:off x="8737600" y="6172200"/>
            <a:ext cx="2844800" cy="368301"/>
          </a:xfrm>
          <a:prstGeom prst="rect">
            <a:avLst/>
          </a:prstGeom>
        </p:spPr>
        <p:txBody>
          <a:bodyPr/>
          <a:lstStyle>
            <a:lvl1pPr defTabSz="914400">
              <a:lnSpc>
                <a:spcPct val="120000"/>
              </a:lnSpc>
              <a:spcBef>
                <a:spcPts val="600"/>
              </a:spcBef>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433665995"/>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defTabSz="269999">
              <a:lnSpc>
                <a:spcPct val="150000"/>
              </a:lnSpc>
              <a:spcBef>
                <a:spcPts val="400"/>
              </a:spcBef>
              <a:buSzTx/>
              <a:buFontTx/>
              <a:buNone/>
              <a:defRPr>
                <a:solidFill>
                  <a:srgbClr val="3B6149"/>
                </a:solidFill>
              </a:defRPr>
            </a:lvl1pPr>
            <a:lvl2pPr marL="0" indent="457200" defTabSz="269999">
              <a:lnSpc>
                <a:spcPct val="150000"/>
              </a:lnSpc>
              <a:spcBef>
                <a:spcPts val="400"/>
              </a:spcBef>
              <a:buSzTx/>
              <a:buFontTx/>
              <a:buNone/>
              <a:defRPr>
                <a:solidFill>
                  <a:srgbClr val="3B6149"/>
                </a:solidFill>
              </a:defRPr>
            </a:lvl2pPr>
            <a:lvl3pPr marL="0" indent="914400" defTabSz="269999">
              <a:lnSpc>
                <a:spcPct val="150000"/>
              </a:lnSpc>
              <a:spcBef>
                <a:spcPts val="400"/>
              </a:spcBef>
              <a:buSzTx/>
              <a:buFontTx/>
              <a:buNone/>
              <a:defRPr>
                <a:solidFill>
                  <a:srgbClr val="3B6149"/>
                </a:solidFill>
              </a:defRPr>
            </a:lvl3pPr>
            <a:lvl4pPr marL="0" indent="1371600" defTabSz="269999">
              <a:lnSpc>
                <a:spcPct val="150000"/>
              </a:lnSpc>
              <a:spcBef>
                <a:spcPts val="400"/>
              </a:spcBef>
              <a:buSzTx/>
              <a:buFontTx/>
              <a:buNone/>
              <a:defRPr>
                <a:solidFill>
                  <a:srgbClr val="3B6149"/>
                </a:solidFill>
              </a:defRPr>
            </a:lvl4pPr>
            <a:lvl5pPr marL="0" indent="1828800" defTabSz="269999">
              <a:lnSpc>
                <a:spcPct val="150000"/>
              </a:lnSpc>
              <a:spcBef>
                <a:spcPts val="400"/>
              </a:spcBef>
              <a:buSzTx/>
              <a:buFontTx/>
              <a:buNone/>
              <a:defRPr>
                <a:solidFill>
                  <a:srgbClr val="3B6149"/>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59546684"/>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41120680"/>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defTabSz="269999">
              <a:lnSpc>
                <a:spcPct val="150000"/>
              </a:lnSpc>
              <a:spcBef>
                <a:spcPts val="400"/>
              </a:spcBef>
              <a:buSzTx/>
              <a:buFontTx/>
              <a:buNone/>
              <a:defRPr>
                <a:solidFill>
                  <a:srgbClr val="3B6149"/>
                </a:solidFill>
              </a:defRPr>
            </a:lvl1pPr>
            <a:lvl2pPr marL="0" indent="457200" defTabSz="269999">
              <a:lnSpc>
                <a:spcPct val="150000"/>
              </a:lnSpc>
              <a:spcBef>
                <a:spcPts val="400"/>
              </a:spcBef>
              <a:buSzTx/>
              <a:buFontTx/>
              <a:buNone/>
              <a:defRPr>
                <a:solidFill>
                  <a:srgbClr val="3B6149"/>
                </a:solidFill>
              </a:defRPr>
            </a:lvl2pPr>
            <a:lvl3pPr marL="0" indent="914400" defTabSz="269999">
              <a:lnSpc>
                <a:spcPct val="150000"/>
              </a:lnSpc>
              <a:spcBef>
                <a:spcPts val="400"/>
              </a:spcBef>
              <a:buSzTx/>
              <a:buFontTx/>
              <a:buNone/>
              <a:defRPr>
                <a:solidFill>
                  <a:srgbClr val="3B6149"/>
                </a:solidFill>
              </a:defRPr>
            </a:lvl3pPr>
            <a:lvl4pPr marL="0" indent="1371600" defTabSz="269999">
              <a:lnSpc>
                <a:spcPct val="150000"/>
              </a:lnSpc>
              <a:spcBef>
                <a:spcPts val="400"/>
              </a:spcBef>
              <a:buSzTx/>
              <a:buFontTx/>
              <a:buNone/>
              <a:defRPr>
                <a:solidFill>
                  <a:srgbClr val="3B6149"/>
                </a:solidFill>
              </a:defRPr>
            </a:lvl4pPr>
            <a:lvl5pPr marL="0" indent="1828800" defTabSz="269999">
              <a:lnSpc>
                <a:spcPct val="150000"/>
              </a:lnSpc>
              <a:spcBef>
                <a:spcPts val="400"/>
              </a:spcBef>
              <a:buSzTx/>
              <a:buFontTx/>
              <a:buNone/>
              <a:defRPr>
                <a:solidFill>
                  <a:srgbClr val="3B6149"/>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76719928"/>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34" Type="http://schemas.openxmlformats.org/officeDocument/2006/relationships/slideLayout" Target="../slideLayouts/slideLayout62.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slideLayout" Target="../slideLayouts/slideLayout61.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slideLayout" Target="../slideLayouts/slideLayout59.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35" Type="http://schemas.openxmlformats.org/officeDocument/2006/relationships/theme" Target="../theme/theme2.xml"/><Relationship Id="rId8"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34" Type="http://schemas.openxmlformats.org/officeDocument/2006/relationships/slideLayout" Target="../slideLayouts/slideLayout96.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33" Type="http://schemas.openxmlformats.org/officeDocument/2006/relationships/slideLayout" Target="../slideLayouts/slideLayout95.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29" Type="http://schemas.openxmlformats.org/officeDocument/2006/relationships/slideLayout" Target="../slideLayouts/slideLayout91.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slideLayout" Target="../slideLayouts/slideLayout94.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31" Type="http://schemas.openxmlformats.org/officeDocument/2006/relationships/slideLayout" Target="../slideLayouts/slideLayout93.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slideLayout" Target="../slideLayouts/slideLayout92.xml"/><Relationship Id="rId35" Type="http://schemas.openxmlformats.org/officeDocument/2006/relationships/theme" Target="../theme/theme3.xml"/><Relationship Id="rId8" Type="http://schemas.openxmlformats.org/officeDocument/2006/relationships/slideLayout" Target="../slideLayouts/slideLayout7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26" Type="http://schemas.openxmlformats.org/officeDocument/2006/relationships/slideLayout" Target="../slideLayouts/slideLayout122.xml"/><Relationship Id="rId3" Type="http://schemas.openxmlformats.org/officeDocument/2006/relationships/slideLayout" Target="../slideLayouts/slideLayout99.xml"/><Relationship Id="rId21" Type="http://schemas.openxmlformats.org/officeDocument/2006/relationships/slideLayout" Target="../slideLayouts/slideLayout117.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5" Type="http://schemas.openxmlformats.org/officeDocument/2006/relationships/slideLayout" Target="../slideLayouts/slideLayout121.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slideLayout" Target="../slideLayouts/slideLayout116.xml"/><Relationship Id="rId29" Type="http://schemas.openxmlformats.org/officeDocument/2006/relationships/slideLayout" Target="../slideLayouts/slideLayout125.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24" Type="http://schemas.openxmlformats.org/officeDocument/2006/relationships/slideLayout" Target="../slideLayouts/slideLayout120.xml"/><Relationship Id="rId32" Type="http://schemas.openxmlformats.org/officeDocument/2006/relationships/theme" Target="../theme/theme4.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23" Type="http://schemas.openxmlformats.org/officeDocument/2006/relationships/slideLayout" Target="../slideLayouts/slideLayout119.xml"/><Relationship Id="rId28" Type="http://schemas.openxmlformats.org/officeDocument/2006/relationships/slideLayout" Target="../slideLayouts/slideLayout124.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31" Type="http://schemas.openxmlformats.org/officeDocument/2006/relationships/slideLayout" Target="../slideLayouts/slideLayout127.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 Id="rId22" Type="http://schemas.openxmlformats.org/officeDocument/2006/relationships/slideLayout" Target="../slideLayouts/slideLayout118.xml"/><Relationship Id="rId27" Type="http://schemas.openxmlformats.org/officeDocument/2006/relationships/slideLayout" Target="../slideLayouts/slideLayout123.xml"/><Relationship Id="rId30" Type="http://schemas.openxmlformats.org/officeDocument/2006/relationships/slideLayout" Target="../slideLayouts/slideLayout126.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29.xml"/><Relationship Id="rId1" Type="http://schemas.openxmlformats.org/officeDocument/2006/relationships/slideLayout" Target="../slideLayouts/slideLayout128.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42.xml"/><Relationship Id="rId18" Type="http://schemas.openxmlformats.org/officeDocument/2006/relationships/slideLayout" Target="../slideLayouts/slideLayout147.xml"/><Relationship Id="rId26" Type="http://schemas.openxmlformats.org/officeDocument/2006/relationships/slideLayout" Target="../slideLayouts/slideLayout155.xml"/><Relationship Id="rId3" Type="http://schemas.openxmlformats.org/officeDocument/2006/relationships/slideLayout" Target="../slideLayouts/slideLayout132.xml"/><Relationship Id="rId21" Type="http://schemas.openxmlformats.org/officeDocument/2006/relationships/slideLayout" Target="../slideLayouts/slideLayout150.xml"/><Relationship Id="rId34" Type="http://schemas.openxmlformats.org/officeDocument/2006/relationships/slideLayout" Target="../slideLayouts/slideLayout163.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17" Type="http://schemas.openxmlformats.org/officeDocument/2006/relationships/slideLayout" Target="../slideLayouts/slideLayout146.xml"/><Relationship Id="rId25" Type="http://schemas.openxmlformats.org/officeDocument/2006/relationships/slideLayout" Target="../slideLayouts/slideLayout154.xml"/><Relationship Id="rId33" Type="http://schemas.openxmlformats.org/officeDocument/2006/relationships/slideLayout" Target="../slideLayouts/slideLayout162.xml"/><Relationship Id="rId2" Type="http://schemas.openxmlformats.org/officeDocument/2006/relationships/slideLayout" Target="../slideLayouts/slideLayout131.xml"/><Relationship Id="rId16" Type="http://schemas.openxmlformats.org/officeDocument/2006/relationships/slideLayout" Target="../slideLayouts/slideLayout145.xml"/><Relationship Id="rId20" Type="http://schemas.openxmlformats.org/officeDocument/2006/relationships/slideLayout" Target="../slideLayouts/slideLayout149.xml"/><Relationship Id="rId29" Type="http://schemas.openxmlformats.org/officeDocument/2006/relationships/slideLayout" Target="../slideLayouts/slideLayout158.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24" Type="http://schemas.openxmlformats.org/officeDocument/2006/relationships/slideLayout" Target="../slideLayouts/slideLayout153.xml"/><Relationship Id="rId32" Type="http://schemas.openxmlformats.org/officeDocument/2006/relationships/slideLayout" Target="../slideLayouts/slideLayout161.xml"/><Relationship Id="rId5" Type="http://schemas.openxmlformats.org/officeDocument/2006/relationships/slideLayout" Target="../slideLayouts/slideLayout134.xml"/><Relationship Id="rId15" Type="http://schemas.openxmlformats.org/officeDocument/2006/relationships/slideLayout" Target="../slideLayouts/slideLayout144.xml"/><Relationship Id="rId23" Type="http://schemas.openxmlformats.org/officeDocument/2006/relationships/slideLayout" Target="../slideLayouts/slideLayout152.xml"/><Relationship Id="rId28" Type="http://schemas.openxmlformats.org/officeDocument/2006/relationships/slideLayout" Target="../slideLayouts/slideLayout157.xml"/><Relationship Id="rId10" Type="http://schemas.openxmlformats.org/officeDocument/2006/relationships/slideLayout" Target="../slideLayouts/slideLayout139.xml"/><Relationship Id="rId19" Type="http://schemas.openxmlformats.org/officeDocument/2006/relationships/slideLayout" Target="../slideLayouts/slideLayout148.xml"/><Relationship Id="rId31" Type="http://schemas.openxmlformats.org/officeDocument/2006/relationships/slideLayout" Target="../slideLayouts/slideLayout160.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 Id="rId22" Type="http://schemas.openxmlformats.org/officeDocument/2006/relationships/slideLayout" Target="../slideLayouts/slideLayout151.xml"/><Relationship Id="rId27" Type="http://schemas.openxmlformats.org/officeDocument/2006/relationships/slideLayout" Target="../slideLayouts/slideLayout156.xml"/><Relationship Id="rId30" Type="http://schemas.openxmlformats.org/officeDocument/2006/relationships/slideLayout" Target="../slideLayouts/slideLayout159.xml"/><Relationship Id="rId35" Type="http://schemas.openxmlformats.org/officeDocument/2006/relationships/theme" Target="../theme/theme6.xml"/><Relationship Id="rId8" Type="http://schemas.openxmlformats.org/officeDocument/2006/relationships/slideLayout" Target="../slideLayouts/slideLayout137.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76.xml"/><Relationship Id="rId18" Type="http://schemas.openxmlformats.org/officeDocument/2006/relationships/slideLayout" Target="../slideLayouts/slideLayout181.xml"/><Relationship Id="rId26" Type="http://schemas.openxmlformats.org/officeDocument/2006/relationships/slideLayout" Target="../slideLayouts/slideLayout189.xml"/><Relationship Id="rId3" Type="http://schemas.openxmlformats.org/officeDocument/2006/relationships/slideLayout" Target="../slideLayouts/slideLayout166.xml"/><Relationship Id="rId21" Type="http://schemas.openxmlformats.org/officeDocument/2006/relationships/slideLayout" Target="../slideLayouts/slideLayout184.xml"/><Relationship Id="rId34" Type="http://schemas.openxmlformats.org/officeDocument/2006/relationships/slideLayout" Target="../slideLayouts/slideLayout197.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17" Type="http://schemas.openxmlformats.org/officeDocument/2006/relationships/slideLayout" Target="../slideLayouts/slideLayout180.xml"/><Relationship Id="rId25" Type="http://schemas.openxmlformats.org/officeDocument/2006/relationships/slideLayout" Target="../slideLayouts/slideLayout188.xml"/><Relationship Id="rId33" Type="http://schemas.openxmlformats.org/officeDocument/2006/relationships/slideLayout" Target="../slideLayouts/slideLayout196.xml"/><Relationship Id="rId2" Type="http://schemas.openxmlformats.org/officeDocument/2006/relationships/slideLayout" Target="../slideLayouts/slideLayout165.xml"/><Relationship Id="rId16" Type="http://schemas.openxmlformats.org/officeDocument/2006/relationships/slideLayout" Target="../slideLayouts/slideLayout179.xml"/><Relationship Id="rId20" Type="http://schemas.openxmlformats.org/officeDocument/2006/relationships/slideLayout" Target="../slideLayouts/slideLayout183.xml"/><Relationship Id="rId29" Type="http://schemas.openxmlformats.org/officeDocument/2006/relationships/slideLayout" Target="../slideLayouts/slideLayout192.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24" Type="http://schemas.openxmlformats.org/officeDocument/2006/relationships/slideLayout" Target="../slideLayouts/slideLayout187.xml"/><Relationship Id="rId32" Type="http://schemas.openxmlformats.org/officeDocument/2006/relationships/slideLayout" Target="../slideLayouts/slideLayout195.xml"/><Relationship Id="rId5" Type="http://schemas.openxmlformats.org/officeDocument/2006/relationships/slideLayout" Target="../slideLayouts/slideLayout168.xml"/><Relationship Id="rId15" Type="http://schemas.openxmlformats.org/officeDocument/2006/relationships/slideLayout" Target="../slideLayouts/slideLayout178.xml"/><Relationship Id="rId23" Type="http://schemas.openxmlformats.org/officeDocument/2006/relationships/slideLayout" Target="../slideLayouts/slideLayout186.xml"/><Relationship Id="rId28" Type="http://schemas.openxmlformats.org/officeDocument/2006/relationships/slideLayout" Target="../slideLayouts/slideLayout191.xml"/><Relationship Id="rId10" Type="http://schemas.openxmlformats.org/officeDocument/2006/relationships/slideLayout" Target="../slideLayouts/slideLayout173.xml"/><Relationship Id="rId19" Type="http://schemas.openxmlformats.org/officeDocument/2006/relationships/slideLayout" Target="../slideLayouts/slideLayout182.xml"/><Relationship Id="rId31" Type="http://schemas.openxmlformats.org/officeDocument/2006/relationships/slideLayout" Target="../slideLayouts/slideLayout194.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slideLayout" Target="../slideLayouts/slideLayout177.xml"/><Relationship Id="rId22" Type="http://schemas.openxmlformats.org/officeDocument/2006/relationships/slideLayout" Target="../slideLayouts/slideLayout185.xml"/><Relationship Id="rId27" Type="http://schemas.openxmlformats.org/officeDocument/2006/relationships/slideLayout" Target="../slideLayouts/slideLayout190.xml"/><Relationship Id="rId30" Type="http://schemas.openxmlformats.org/officeDocument/2006/relationships/slideLayout" Target="../slideLayouts/slideLayout193.xml"/><Relationship Id="rId35" Type="http://schemas.openxmlformats.org/officeDocument/2006/relationships/theme" Target="../theme/theme7.xml"/><Relationship Id="rId8" Type="http://schemas.openxmlformats.org/officeDocument/2006/relationships/slideLayout" Target="../slideLayouts/slideLayout171.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00.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353800" y="6404927"/>
            <a:ext cx="314656" cy="267971"/>
          </a:xfrm>
          <a:prstGeom prst="rect">
            <a:avLst/>
          </a:prstGeom>
          <a:ln w="12700">
            <a:miter lim="400000"/>
          </a:ln>
        </p:spPr>
        <p:txBody>
          <a:bodyPr wrap="none" lIns="45719" rIns="45719" anchor="ctr">
            <a:spAutoFit/>
          </a:bodyPr>
          <a:lstStyle>
            <a:lvl1pPr defTabSz="269999">
              <a:lnSpc>
                <a:spcPct val="150000"/>
              </a:lnSpc>
              <a:spcBef>
                <a:spcPts val="400"/>
              </a:spcBef>
              <a:defRPr sz="1400">
                <a:solidFill>
                  <a:srgbClr val="3B6149"/>
                </a:solidFill>
                <a:latin typeface="Aino Regular"/>
                <a:ea typeface="Aino Regular"/>
                <a:cs typeface="Aino Regular"/>
                <a:sym typeface="Aino Regular"/>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 id="2147483666" r:id="rId17"/>
    <p:sldLayoutId id="2147483667" r:id="rId18"/>
    <p:sldLayoutId id="2147483669" r:id="rId19"/>
    <p:sldLayoutId id="2147483670" r:id="rId20"/>
    <p:sldLayoutId id="2147483671" r:id="rId21"/>
    <p:sldLayoutId id="2147483672" r:id="rId22"/>
    <p:sldLayoutId id="2147483673" r:id="rId23"/>
    <p:sldLayoutId id="2147483674" r:id="rId24"/>
    <p:sldLayoutId id="2147483676" r:id="rId25"/>
    <p:sldLayoutId id="2147483677" r:id="rId26"/>
    <p:sldLayoutId id="2147483680" r:id="rId27"/>
    <p:sldLayoutId id="2147483682" r:id="rId28"/>
  </p:sldLayoutIdLst>
  <p:transition spd="med"/>
  <p:txStyles>
    <p:titleStyle>
      <a:lvl1pPr marL="0" marR="0" indent="0" algn="l" defTabSz="914400" rtl="0" latinLnBrk="0">
        <a:lnSpc>
          <a:spcPct val="8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Aino Headline"/>
        </a:defRPr>
      </a:lvl1pPr>
      <a:lvl2pPr marL="0" marR="0" indent="0" algn="l" defTabSz="914400" rtl="0" latinLnBrk="0">
        <a:lnSpc>
          <a:spcPct val="8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Aino Headline"/>
        </a:defRPr>
      </a:lvl2pPr>
      <a:lvl3pPr marL="0" marR="0" indent="0" algn="l" defTabSz="914400" rtl="0" latinLnBrk="0">
        <a:lnSpc>
          <a:spcPct val="8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Aino Headline"/>
        </a:defRPr>
      </a:lvl3pPr>
      <a:lvl4pPr marL="0" marR="0" indent="0" algn="l" defTabSz="914400" rtl="0" latinLnBrk="0">
        <a:lnSpc>
          <a:spcPct val="8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Aino Headline"/>
        </a:defRPr>
      </a:lvl4pPr>
      <a:lvl5pPr marL="0" marR="0" indent="0" algn="l" defTabSz="914400" rtl="0" latinLnBrk="0">
        <a:lnSpc>
          <a:spcPct val="8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Aino Headline"/>
        </a:defRPr>
      </a:lvl5pPr>
      <a:lvl6pPr marL="0" marR="0" indent="0" algn="l" defTabSz="914400" rtl="0" latinLnBrk="0">
        <a:lnSpc>
          <a:spcPct val="8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Aino Headline"/>
        </a:defRPr>
      </a:lvl6pPr>
      <a:lvl7pPr marL="0" marR="0" indent="0" algn="l" defTabSz="914400" rtl="0" latinLnBrk="0">
        <a:lnSpc>
          <a:spcPct val="8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Aino Headline"/>
        </a:defRPr>
      </a:lvl7pPr>
      <a:lvl8pPr marL="0" marR="0" indent="0" algn="l" defTabSz="914400" rtl="0" latinLnBrk="0">
        <a:lnSpc>
          <a:spcPct val="8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Aino Headline"/>
        </a:defRPr>
      </a:lvl8pPr>
      <a:lvl9pPr marL="0" marR="0" indent="0" algn="l" defTabSz="914400" rtl="0" latinLnBrk="0">
        <a:lnSpc>
          <a:spcPct val="8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Aino Headline"/>
        </a:defRPr>
      </a:lvl9pPr>
    </p:titleStyle>
    <p:bodyStyle>
      <a:lvl1pPr marL="114300" marR="0" indent="-114300" algn="l" defTabSz="914400" rtl="0" latinLnBrk="0">
        <a:lnSpc>
          <a:spcPct val="120000"/>
        </a:lnSpc>
        <a:spcBef>
          <a:spcPts val="600"/>
        </a:spcBef>
        <a:spcAft>
          <a:spcPts val="0"/>
        </a:spcAft>
        <a:buClrTx/>
        <a:buSzPct val="100000"/>
        <a:buFont typeface="Arial"/>
        <a:buChar char="•"/>
        <a:tabLst/>
        <a:defRPr sz="1400" b="0" i="0" u="none" strike="noStrike" cap="none" spc="0" baseline="0">
          <a:solidFill>
            <a:srgbClr val="FFFFFF"/>
          </a:solidFill>
          <a:uFillTx/>
          <a:latin typeface="Aino Regular"/>
          <a:ea typeface="Aino Regular"/>
          <a:cs typeface="Aino Regular"/>
          <a:sym typeface="Aino Regular"/>
        </a:defRPr>
      </a:lvl1pPr>
      <a:lvl2pPr marL="590550" marR="0" indent="-133350" algn="l" defTabSz="914400" rtl="0" latinLnBrk="0">
        <a:lnSpc>
          <a:spcPct val="120000"/>
        </a:lnSpc>
        <a:spcBef>
          <a:spcPts val="600"/>
        </a:spcBef>
        <a:spcAft>
          <a:spcPts val="0"/>
        </a:spcAft>
        <a:buClrTx/>
        <a:buSzPct val="100000"/>
        <a:buFont typeface="Arial"/>
        <a:buChar char="•"/>
        <a:tabLst/>
        <a:defRPr sz="1400" b="0" i="0" u="none" strike="noStrike" cap="none" spc="0" baseline="0">
          <a:solidFill>
            <a:srgbClr val="FFFFFF"/>
          </a:solidFill>
          <a:uFillTx/>
          <a:latin typeface="Aino Regular"/>
          <a:ea typeface="Aino Regular"/>
          <a:cs typeface="Aino Regular"/>
          <a:sym typeface="Aino Regular"/>
        </a:defRPr>
      </a:lvl2pPr>
      <a:lvl3pPr marL="1074419" marR="0" indent="-160019" algn="l" defTabSz="914400" rtl="0" latinLnBrk="0">
        <a:lnSpc>
          <a:spcPct val="120000"/>
        </a:lnSpc>
        <a:spcBef>
          <a:spcPts val="600"/>
        </a:spcBef>
        <a:spcAft>
          <a:spcPts val="0"/>
        </a:spcAft>
        <a:buClrTx/>
        <a:buSzPct val="100000"/>
        <a:buFont typeface="Arial"/>
        <a:buChar char="•"/>
        <a:tabLst/>
        <a:defRPr sz="1400" b="0" i="0" u="none" strike="noStrike" cap="none" spc="0" baseline="0">
          <a:solidFill>
            <a:srgbClr val="FFFFFF"/>
          </a:solidFill>
          <a:uFillTx/>
          <a:latin typeface="Aino Regular"/>
          <a:ea typeface="Aino Regular"/>
          <a:cs typeface="Aino Regular"/>
          <a:sym typeface="Aino Regular"/>
        </a:defRPr>
      </a:lvl3pPr>
      <a:lvl4pPr marL="1549400" marR="0" indent="-177800" algn="l" defTabSz="914400" rtl="0" latinLnBrk="0">
        <a:lnSpc>
          <a:spcPct val="120000"/>
        </a:lnSpc>
        <a:spcBef>
          <a:spcPts val="600"/>
        </a:spcBef>
        <a:spcAft>
          <a:spcPts val="0"/>
        </a:spcAft>
        <a:buClrTx/>
        <a:buSzPct val="100000"/>
        <a:buFont typeface="Arial"/>
        <a:buChar char="•"/>
        <a:tabLst/>
        <a:defRPr sz="1400" b="0" i="0" u="none" strike="noStrike" cap="none" spc="0" baseline="0">
          <a:solidFill>
            <a:srgbClr val="FFFFFF"/>
          </a:solidFill>
          <a:uFillTx/>
          <a:latin typeface="Aino Regular"/>
          <a:ea typeface="Aino Regular"/>
          <a:cs typeface="Aino Regular"/>
          <a:sym typeface="Aino Regular"/>
        </a:defRPr>
      </a:lvl4pPr>
      <a:lvl5pPr marL="2006600" marR="0" indent="-177800" algn="l" defTabSz="914400" rtl="0" latinLnBrk="0">
        <a:lnSpc>
          <a:spcPct val="120000"/>
        </a:lnSpc>
        <a:spcBef>
          <a:spcPts val="600"/>
        </a:spcBef>
        <a:spcAft>
          <a:spcPts val="0"/>
        </a:spcAft>
        <a:buClrTx/>
        <a:buSzPct val="100000"/>
        <a:buFont typeface="Arial"/>
        <a:buChar char="•"/>
        <a:tabLst/>
        <a:defRPr sz="1400" b="0" i="0" u="none" strike="noStrike" cap="none" spc="0" baseline="0">
          <a:solidFill>
            <a:srgbClr val="FFFFFF"/>
          </a:solidFill>
          <a:uFillTx/>
          <a:latin typeface="Aino Regular"/>
          <a:ea typeface="Aino Regular"/>
          <a:cs typeface="Aino Regular"/>
          <a:sym typeface="Aino Regular"/>
        </a:defRPr>
      </a:lvl5pPr>
      <a:lvl6pPr marL="2463800" marR="0" indent="-177800" algn="l" defTabSz="914400" rtl="0" latinLnBrk="0">
        <a:lnSpc>
          <a:spcPct val="120000"/>
        </a:lnSpc>
        <a:spcBef>
          <a:spcPts val="600"/>
        </a:spcBef>
        <a:spcAft>
          <a:spcPts val="0"/>
        </a:spcAft>
        <a:buClrTx/>
        <a:buSzPct val="100000"/>
        <a:buFont typeface="Arial"/>
        <a:buChar char="•"/>
        <a:tabLst/>
        <a:defRPr sz="1400" b="0" i="0" u="none" strike="noStrike" cap="none" spc="0" baseline="0">
          <a:solidFill>
            <a:srgbClr val="FFFFFF"/>
          </a:solidFill>
          <a:uFillTx/>
          <a:latin typeface="Aino Regular"/>
          <a:ea typeface="Aino Regular"/>
          <a:cs typeface="Aino Regular"/>
          <a:sym typeface="Aino Regular"/>
        </a:defRPr>
      </a:lvl6pPr>
      <a:lvl7pPr marL="2921000" marR="0" indent="-177800" algn="l" defTabSz="914400" rtl="0" latinLnBrk="0">
        <a:lnSpc>
          <a:spcPct val="120000"/>
        </a:lnSpc>
        <a:spcBef>
          <a:spcPts val="600"/>
        </a:spcBef>
        <a:spcAft>
          <a:spcPts val="0"/>
        </a:spcAft>
        <a:buClrTx/>
        <a:buSzPct val="100000"/>
        <a:buFont typeface="Arial"/>
        <a:buChar char="•"/>
        <a:tabLst/>
        <a:defRPr sz="1400" b="0" i="0" u="none" strike="noStrike" cap="none" spc="0" baseline="0">
          <a:solidFill>
            <a:srgbClr val="FFFFFF"/>
          </a:solidFill>
          <a:uFillTx/>
          <a:latin typeface="Aino Regular"/>
          <a:ea typeface="Aino Regular"/>
          <a:cs typeface="Aino Regular"/>
          <a:sym typeface="Aino Regular"/>
        </a:defRPr>
      </a:lvl7pPr>
      <a:lvl8pPr marL="3378200" marR="0" indent="-177800" algn="l" defTabSz="914400" rtl="0" latinLnBrk="0">
        <a:lnSpc>
          <a:spcPct val="120000"/>
        </a:lnSpc>
        <a:spcBef>
          <a:spcPts val="600"/>
        </a:spcBef>
        <a:spcAft>
          <a:spcPts val="0"/>
        </a:spcAft>
        <a:buClrTx/>
        <a:buSzPct val="100000"/>
        <a:buFont typeface="Arial"/>
        <a:buChar char="•"/>
        <a:tabLst/>
        <a:defRPr sz="1400" b="0" i="0" u="none" strike="noStrike" cap="none" spc="0" baseline="0">
          <a:solidFill>
            <a:srgbClr val="FFFFFF"/>
          </a:solidFill>
          <a:uFillTx/>
          <a:latin typeface="Aino Regular"/>
          <a:ea typeface="Aino Regular"/>
          <a:cs typeface="Aino Regular"/>
          <a:sym typeface="Aino Regular"/>
        </a:defRPr>
      </a:lvl8pPr>
      <a:lvl9pPr marL="3835400" marR="0" indent="-177800" algn="l" defTabSz="914400" rtl="0" latinLnBrk="0">
        <a:lnSpc>
          <a:spcPct val="120000"/>
        </a:lnSpc>
        <a:spcBef>
          <a:spcPts val="600"/>
        </a:spcBef>
        <a:spcAft>
          <a:spcPts val="0"/>
        </a:spcAft>
        <a:buClrTx/>
        <a:buSzPct val="100000"/>
        <a:buFont typeface="Arial"/>
        <a:buChar char="•"/>
        <a:tabLst/>
        <a:defRPr sz="1400" b="0" i="0" u="none" strike="noStrike" cap="none" spc="0" baseline="0">
          <a:solidFill>
            <a:srgbClr val="FFFFFF"/>
          </a:solidFill>
          <a:uFillTx/>
          <a:latin typeface="Aino Regular"/>
          <a:ea typeface="Aino Regular"/>
          <a:cs typeface="Aino Regular"/>
          <a:sym typeface="Aino Regular"/>
        </a:defRPr>
      </a:lvl9pPr>
    </p:bodyStyle>
    <p:otherStyle>
      <a:lvl1pPr marL="0" marR="0" indent="0" algn="l" defTabSz="269999" rtl="0" latinLnBrk="0">
        <a:lnSpc>
          <a:spcPct val="15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Aino Regular"/>
        </a:defRPr>
      </a:lvl1pPr>
      <a:lvl2pPr marL="0" marR="0" indent="457200" algn="l" defTabSz="269999" rtl="0" latinLnBrk="0">
        <a:lnSpc>
          <a:spcPct val="15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Aino Regular"/>
        </a:defRPr>
      </a:lvl2pPr>
      <a:lvl3pPr marL="0" marR="0" indent="914400" algn="l" defTabSz="269999" rtl="0" latinLnBrk="0">
        <a:lnSpc>
          <a:spcPct val="15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Aino Regular"/>
        </a:defRPr>
      </a:lvl3pPr>
      <a:lvl4pPr marL="0" marR="0" indent="1371600" algn="l" defTabSz="269999" rtl="0" latinLnBrk="0">
        <a:lnSpc>
          <a:spcPct val="15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Aino Regular"/>
        </a:defRPr>
      </a:lvl4pPr>
      <a:lvl5pPr marL="0" marR="0" indent="1828800" algn="l" defTabSz="269999" rtl="0" latinLnBrk="0">
        <a:lnSpc>
          <a:spcPct val="15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Aino Regular"/>
        </a:defRPr>
      </a:lvl5pPr>
      <a:lvl6pPr marL="0" marR="0" indent="2286000" algn="l" defTabSz="269999" rtl="0" latinLnBrk="0">
        <a:lnSpc>
          <a:spcPct val="15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Aino Regular"/>
        </a:defRPr>
      </a:lvl6pPr>
      <a:lvl7pPr marL="0" marR="0" indent="2743200" algn="l" defTabSz="269999" rtl="0" latinLnBrk="0">
        <a:lnSpc>
          <a:spcPct val="15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Aino Regular"/>
        </a:defRPr>
      </a:lvl7pPr>
      <a:lvl8pPr marL="0" marR="0" indent="3200400" algn="l" defTabSz="269999" rtl="0" latinLnBrk="0">
        <a:lnSpc>
          <a:spcPct val="15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Aino Regular"/>
        </a:defRPr>
      </a:lvl8pPr>
      <a:lvl9pPr marL="0" marR="0" indent="3657600" algn="l" defTabSz="269999" rtl="0" latinLnBrk="0">
        <a:lnSpc>
          <a:spcPct val="15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Aino Regular"/>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353800" y="6404928"/>
            <a:ext cx="314654" cy="267969"/>
          </a:xfrm>
          <a:prstGeom prst="rect">
            <a:avLst/>
          </a:prstGeom>
          <a:ln w="12700">
            <a:miter lim="400000"/>
          </a:ln>
        </p:spPr>
        <p:txBody>
          <a:bodyPr wrap="none" lIns="45718" tIns="45718" rIns="45718" bIns="45718" anchor="ctr">
            <a:spAutoFit/>
          </a:bodyPr>
          <a:lstStyle>
            <a:lvl1pPr defTabSz="269998">
              <a:lnSpc>
                <a:spcPct val="150000"/>
              </a:lnSpc>
              <a:spcBef>
                <a:spcPts val="400"/>
              </a:spcBef>
              <a:defRPr sz="1400">
                <a:solidFill>
                  <a:srgbClr val="3B6149"/>
                </a:solidFill>
                <a:latin typeface="Aino Regular"/>
                <a:ea typeface="Aino Regular"/>
                <a:cs typeface="Aino Regular"/>
                <a:sym typeface="Aino Regular"/>
              </a:defRPr>
            </a:lvl1pPr>
          </a:lstStyle>
          <a:p>
            <a:fld id="{86CB4B4D-7CA3-9044-876B-883B54F8677D}" type="slidenum">
              <a:t>‹#›</a:t>
            </a:fld>
            <a:endParaRPr/>
          </a:p>
        </p:txBody>
      </p:sp>
    </p:spTree>
    <p:extLst>
      <p:ext uri="{BB962C8B-B14F-4D97-AF65-F5344CB8AC3E}">
        <p14:creationId xmlns:p14="http://schemas.microsoft.com/office/powerpoint/2010/main" val="110191779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 id="2147483708" r:id="rId25"/>
    <p:sldLayoutId id="2147483709" r:id="rId26"/>
    <p:sldLayoutId id="2147483710" r:id="rId27"/>
    <p:sldLayoutId id="2147483711" r:id="rId28"/>
    <p:sldLayoutId id="2147483712" r:id="rId29"/>
    <p:sldLayoutId id="2147483713" r:id="rId30"/>
    <p:sldLayoutId id="2147483714" r:id="rId31"/>
    <p:sldLayoutId id="2147483715" r:id="rId32"/>
    <p:sldLayoutId id="2147483716" r:id="rId33"/>
    <p:sldLayoutId id="2147483717" r:id="rId34"/>
  </p:sldLayoutIdLst>
  <p:transition spd="med"/>
  <p:txStyles>
    <p:titleStyle>
      <a:lvl1pPr marL="0" marR="0" indent="0" algn="l" defTabSz="914400" rtl="0" latinLnBrk="0">
        <a:lnSpc>
          <a:spcPct val="80000"/>
        </a:lnSpc>
        <a:spcBef>
          <a:spcPts val="0"/>
        </a:spcBef>
        <a:spcAft>
          <a:spcPts val="0"/>
        </a:spcAft>
        <a:buClrTx/>
        <a:buSzTx/>
        <a:buFontTx/>
        <a:buNone/>
        <a:tabLst/>
        <a:defRPr sz="6000" b="0" i="0" u="none" strike="noStrike" cap="none" spc="0" baseline="0">
          <a:solidFill>
            <a:srgbClr val="FFFFFF"/>
          </a:solidFill>
          <a:uFillTx/>
          <a:latin typeface="+mj-lt"/>
          <a:ea typeface="+mj-ea"/>
          <a:cs typeface="+mj-cs"/>
          <a:sym typeface="Aino Headline"/>
        </a:defRPr>
      </a:lvl1pPr>
      <a:lvl2pPr marL="0" marR="0" indent="0" algn="l" defTabSz="914400" rtl="0" latinLnBrk="0">
        <a:lnSpc>
          <a:spcPct val="80000"/>
        </a:lnSpc>
        <a:spcBef>
          <a:spcPts val="0"/>
        </a:spcBef>
        <a:spcAft>
          <a:spcPts val="0"/>
        </a:spcAft>
        <a:buClrTx/>
        <a:buSzTx/>
        <a:buFontTx/>
        <a:buNone/>
        <a:tabLst/>
        <a:defRPr sz="6000" b="0" i="0" u="none" strike="noStrike" cap="none" spc="0" baseline="0">
          <a:solidFill>
            <a:srgbClr val="FFFFFF"/>
          </a:solidFill>
          <a:uFillTx/>
          <a:latin typeface="+mj-lt"/>
          <a:ea typeface="+mj-ea"/>
          <a:cs typeface="+mj-cs"/>
          <a:sym typeface="Aino Headline"/>
        </a:defRPr>
      </a:lvl2pPr>
      <a:lvl3pPr marL="0" marR="0" indent="0" algn="l" defTabSz="914400" rtl="0" latinLnBrk="0">
        <a:lnSpc>
          <a:spcPct val="80000"/>
        </a:lnSpc>
        <a:spcBef>
          <a:spcPts val="0"/>
        </a:spcBef>
        <a:spcAft>
          <a:spcPts val="0"/>
        </a:spcAft>
        <a:buClrTx/>
        <a:buSzTx/>
        <a:buFontTx/>
        <a:buNone/>
        <a:tabLst/>
        <a:defRPr sz="6000" b="0" i="0" u="none" strike="noStrike" cap="none" spc="0" baseline="0">
          <a:solidFill>
            <a:srgbClr val="FFFFFF"/>
          </a:solidFill>
          <a:uFillTx/>
          <a:latin typeface="+mj-lt"/>
          <a:ea typeface="+mj-ea"/>
          <a:cs typeface="+mj-cs"/>
          <a:sym typeface="Aino Headline"/>
        </a:defRPr>
      </a:lvl3pPr>
      <a:lvl4pPr marL="0" marR="0" indent="0" algn="l" defTabSz="914400" rtl="0" latinLnBrk="0">
        <a:lnSpc>
          <a:spcPct val="80000"/>
        </a:lnSpc>
        <a:spcBef>
          <a:spcPts val="0"/>
        </a:spcBef>
        <a:spcAft>
          <a:spcPts val="0"/>
        </a:spcAft>
        <a:buClrTx/>
        <a:buSzTx/>
        <a:buFontTx/>
        <a:buNone/>
        <a:tabLst/>
        <a:defRPr sz="6000" b="0" i="0" u="none" strike="noStrike" cap="none" spc="0" baseline="0">
          <a:solidFill>
            <a:srgbClr val="FFFFFF"/>
          </a:solidFill>
          <a:uFillTx/>
          <a:latin typeface="+mj-lt"/>
          <a:ea typeface="+mj-ea"/>
          <a:cs typeface="+mj-cs"/>
          <a:sym typeface="Aino Headline"/>
        </a:defRPr>
      </a:lvl4pPr>
      <a:lvl5pPr marL="0" marR="0" indent="0" algn="l" defTabSz="914400" rtl="0" latinLnBrk="0">
        <a:lnSpc>
          <a:spcPct val="80000"/>
        </a:lnSpc>
        <a:spcBef>
          <a:spcPts val="0"/>
        </a:spcBef>
        <a:spcAft>
          <a:spcPts val="0"/>
        </a:spcAft>
        <a:buClrTx/>
        <a:buSzTx/>
        <a:buFontTx/>
        <a:buNone/>
        <a:tabLst/>
        <a:defRPr sz="6000" b="0" i="0" u="none" strike="noStrike" cap="none" spc="0" baseline="0">
          <a:solidFill>
            <a:srgbClr val="FFFFFF"/>
          </a:solidFill>
          <a:uFillTx/>
          <a:latin typeface="+mj-lt"/>
          <a:ea typeface="+mj-ea"/>
          <a:cs typeface="+mj-cs"/>
          <a:sym typeface="Aino Headline"/>
        </a:defRPr>
      </a:lvl5pPr>
      <a:lvl6pPr marL="0" marR="0" indent="0" algn="l" defTabSz="914400" rtl="0" latinLnBrk="0">
        <a:lnSpc>
          <a:spcPct val="80000"/>
        </a:lnSpc>
        <a:spcBef>
          <a:spcPts val="0"/>
        </a:spcBef>
        <a:spcAft>
          <a:spcPts val="0"/>
        </a:spcAft>
        <a:buClrTx/>
        <a:buSzTx/>
        <a:buFontTx/>
        <a:buNone/>
        <a:tabLst/>
        <a:defRPr sz="6000" b="0" i="0" u="none" strike="noStrike" cap="none" spc="0" baseline="0">
          <a:solidFill>
            <a:srgbClr val="FFFFFF"/>
          </a:solidFill>
          <a:uFillTx/>
          <a:latin typeface="+mj-lt"/>
          <a:ea typeface="+mj-ea"/>
          <a:cs typeface="+mj-cs"/>
          <a:sym typeface="Aino Headline"/>
        </a:defRPr>
      </a:lvl6pPr>
      <a:lvl7pPr marL="0" marR="0" indent="0" algn="l" defTabSz="914400" rtl="0" latinLnBrk="0">
        <a:lnSpc>
          <a:spcPct val="80000"/>
        </a:lnSpc>
        <a:spcBef>
          <a:spcPts val="0"/>
        </a:spcBef>
        <a:spcAft>
          <a:spcPts val="0"/>
        </a:spcAft>
        <a:buClrTx/>
        <a:buSzTx/>
        <a:buFontTx/>
        <a:buNone/>
        <a:tabLst/>
        <a:defRPr sz="6000" b="0" i="0" u="none" strike="noStrike" cap="none" spc="0" baseline="0">
          <a:solidFill>
            <a:srgbClr val="FFFFFF"/>
          </a:solidFill>
          <a:uFillTx/>
          <a:latin typeface="+mj-lt"/>
          <a:ea typeface="+mj-ea"/>
          <a:cs typeface="+mj-cs"/>
          <a:sym typeface="Aino Headline"/>
        </a:defRPr>
      </a:lvl7pPr>
      <a:lvl8pPr marL="0" marR="0" indent="0" algn="l" defTabSz="914400" rtl="0" latinLnBrk="0">
        <a:lnSpc>
          <a:spcPct val="80000"/>
        </a:lnSpc>
        <a:spcBef>
          <a:spcPts val="0"/>
        </a:spcBef>
        <a:spcAft>
          <a:spcPts val="0"/>
        </a:spcAft>
        <a:buClrTx/>
        <a:buSzTx/>
        <a:buFontTx/>
        <a:buNone/>
        <a:tabLst/>
        <a:defRPr sz="6000" b="0" i="0" u="none" strike="noStrike" cap="none" spc="0" baseline="0">
          <a:solidFill>
            <a:srgbClr val="FFFFFF"/>
          </a:solidFill>
          <a:uFillTx/>
          <a:latin typeface="+mj-lt"/>
          <a:ea typeface="+mj-ea"/>
          <a:cs typeface="+mj-cs"/>
          <a:sym typeface="Aino Headline"/>
        </a:defRPr>
      </a:lvl8pPr>
      <a:lvl9pPr marL="0" marR="0" indent="0" algn="l" defTabSz="914400" rtl="0" latinLnBrk="0">
        <a:lnSpc>
          <a:spcPct val="80000"/>
        </a:lnSpc>
        <a:spcBef>
          <a:spcPts val="0"/>
        </a:spcBef>
        <a:spcAft>
          <a:spcPts val="0"/>
        </a:spcAft>
        <a:buClrTx/>
        <a:buSzTx/>
        <a:buFontTx/>
        <a:buNone/>
        <a:tabLst/>
        <a:defRPr sz="6000" b="0" i="0" u="none" strike="noStrike" cap="none" spc="0" baseline="0">
          <a:solidFill>
            <a:srgbClr val="FFFFFF"/>
          </a:solidFill>
          <a:uFillTx/>
          <a:latin typeface="+mj-lt"/>
          <a:ea typeface="+mj-ea"/>
          <a:cs typeface="+mj-cs"/>
          <a:sym typeface="Aino Headline"/>
        </a:defRPr>
      </a:lvl9pPr>
    </p:titleStyle>
    <p:bodyStyle>
      <a:lvl1pPr marL="114300" marR="0" indent="-114300" algn="l" defTabSz="914400" rtl="0" latinLnBrk="0">
        <a:lnSpc>
          <a:spcPct val="120000"/>
        </a:lnSpc>
        <a:spcBef>
          <a:spcPts val="600"/>
        </a:spcBef>
        <a:spcAft>
          <a:spcPts val="0"/>
        </a:spcAft>
        <a:buClrTx/>
        <a:buSzPct val="100000"/>
        <a:buFont typeface="Arial"/>
        <a:buChar char="•"/>
        <a:tabLst/>
        <a:defRPr sz="1400" b="0" i="0" u="none" strike="noStrike" cap="none" spc="0" baseline="0">
          <a:solidFill>
            <a:srgbClr val="FFFFFF"/>
          </a:solidFill>
          <a:uFillTx/>
          <a:latin typeface="Aino Regular"/>
          <a:ea typeface="Aino Regular"/>
          <a:cs typeface="Aino Regular"/>
          <a:sym typeface="Aino Regular"/>
        </a:defRPr>
      </a:lvl1pPr>
      <a:lvl2pPr marL="590550" marR="0" indent="-133350" algn="l" defTabSz="914400" rtl="0" latinLnBrk="0">
        <a:lnSpc>
          <a:spcPct val="120000"/>
        </a:lnSpc>
        <a:spcBef>
          <a:spcPts val="600"/>
        </a:spcBef>
        <a:spcAft>
          <a:spcPts val="0"/>
        </a:spcAft>
        <a:buClrTx/>
        <a:buSzPct val="100000"/>
        <a:buFont typeface="Arial"/>
        <a:buChar char="•"/>
        <a:tabLst/>
        <a:defRPr sz="1400" b="0" i="0" u="none" strike="noStrike" cap="none" spc="0" baseline="0">
          <a:solidFill>
            <a:srgbClr val="FFFFFF"/>
          </a:solidFill>
          <a:uFillTx/>
          <a:latin typeface="Aino Regular"/>
          <a:ea typeface="Aino Regular"/>
          <a:cs typeface="Aino Regular"/>
          <a:sym typeface="Aino Regular"/>
        </a:defRPr>
      </a:lvl2pPr>
      <a:lvl3pPr marL="1074419" marR="0" indent="-160019" algn="l" defTabSz="914400" rtl="0" latinLnBrk="0">
        <a:lnSpc>
          <a:spcPct val="120000"/>
        </a:lnSpc>
        <a:spcBef>
          <a:spcPts val="600"/>
        </a:spcBef>
        <a:spcAft>
          <a:spcPts val="0"/>
        </a:spcAft>
        <a:buClrTx/>
        <a:buSzPct val="100000"/>
        <a:buFont typeface="Arial"/>
        <a:buChar char="•"/>
        <a:tabLst/>
        <a:defRPr sz="1400" b="0" i="0" u="none" strike="noStrike" cap="none" spc="0" baseline="0">
          <a:solidFill>
            <a:srgbClr val="FFFFFF"/>
          </a:solidFill>
          <a:uFillTx/>
          <a:latin typeface="Aino Regular"/>
          <a:ea typeface="Aino Regular"/>
          <a:cs typeface="Aino Regular"/>
          <a:sym typeface="Aino Regular"/>
        </a:defRPr>
      </a:lvl3pPr>
      <a:lvl4pPr marL="1549400" marR="0" indent="-177800" algn="l" defTabSz="914400" rtl="0" latinLnBrk="0">
        <a:lnSpc>
          <a:spcPct val="120000"/>
        </a:lnSpc>
        <a:spcBef>
          <a:spcPts val="600"/>
        </a:spcBef>
        <a:spcAft>
          <a:spcPts val="0"/>
        </a:spcAft>
        <a:buClrTx/>
        <a:buSzPct val="100000"/>
        <a:buFont typeface="Arial"/>
        <a:buChar char="•"/>
        <a:tabLst/>
        <a:defRPr sz="1400" b="0" i="0" u="none" strike="noStrike" cap="none" spc="0" baseline="0">
          <a:solidFill>
            <a:srgbClr val="FFFFFF"/>
          </a:solidFill>
          <a:uFillTx/>
          <a:latin typeface="Aino Regular"/>
          <a:ea typeface="Aino Regular"/>
          <a:cs typeface="Aino Regular"/>
          <a:sym typeface="Aino Regular"/>
        </a:defRPr>
      </a:lvl4pPr>
      <a:lvl5pPr marL="2006600" marR="0" indent="-177800" algn="l" defTabSz="914400" rtl="0" latinLnBrk="0">
        <a:lnSpc>
          <a:spcPct val="120000"/>
        </a:lnSpc>
        <a:spcBef>
          <a:spcPts val="600"/>
        </a:spcBef>
        <a:spcAft>
          <a:spcPts val="0"/>
        </a:spcAft>
        <a:buClrTx/>
        <a:buSzPct val="100000"/>
        <a:buFont typeface="Arial"/>
        <a:buChar char="•"/>
        <a:tabLst/>
        <a:defRPr sz="1400" b="0" i="0" u="none" strike="noStrike" cap="none" spc="0" baseline="0">
          <a:solidFill>
            <a:srgbClr val="FFFFFF"/>
          </a:solidFill>
          <a:uFillTx/>
          <a:latin typeface="Aino Regular"/>
          <a:ea typeface="Aino Regular"/>
          <a:cs typeface="Aino Regular"/>
          <a:sym typeface="Aino Regular"/>
        </a:defRPr>
      </a:lvl5pPr>
      <a:lvl6pPr marL="2463800" marR="0" indent="-177800" algn="l" defTabSz="914400" rtl="0" latinLnBrk="0">
        <a:lnSpc>
          <a:spcPct val="120000"/>
        </a:lnSpc>
        <a:spcBef>
          <a:spcPts val="600"/>
        </a:spcBef>
        <a:spcAft>
          <a:spcPts val="0"/>
        </a:spcAft>
        <a:buClrTx/>
        <a:buSzPct val="100000"/>
        <a:buFont typeface="Arial"/>
        <a:buChar char="•"/>
        <a:tabLst/>
        <a:defRPr sz="1400" b="0" i="0" u="none" strike="noStrike" cap="none" spc="0" baseline="0">
          <a:solidFill>
            <a:srgbClr val="FFFFFF"/>
          </a:solidFill>
          <a:uFillTx/>
          <a:latin typeface="Aino Regular"/>
          <a:ea typeface="Aino Regular"/>
          <a:cs typeface="Aino Regular"/>
          <a:sym typeface="Aino Regular"/>
        </a:defRPr>
      </a:lvl6pPr>
      <a:lvl7pPr marL="2921000" marR="0" indent="-177800" algn="l" defTabSz="914400" rtl="0" latinLnBrk="0">
        <a:lnSpc>
          <a:spcPct val="120000"/>
        </a:lnSpc>
        <a:spcBef>
          <a:spcPts val="600"/>
        </a:spcBef>
        <a:spcAft>
          <a:spcPts val="0"/>
        </a:spcAft>
        <a:buClrTx/>
        <a:buSzPct val="100000"/>
        <a:buFont typeface="Arial"/>
        <a:buChar char="•"/>
        <a:tabLst/>
        <a:defRPr sz="1400" b="0" i="0" u="none" strike="noStrike" cap="none" spc="0" baseline="0">
          <a:solidFill>
            <a:srgbClr val="FFFFFF"/>
          </a:solidFill>
          <a:uFillTx/>
          <a:latin typeface="Aino Regular"/>
          <a:ea typeface="Aino Regular"/>
          <a:cs typeface="Aino Regular"/>
          <a:sym typeface="Aino Regular"/>
        </a:defRPr>
      </a:lvl7pPr>
      <a:lvl8pPr marL="3378200" marR="0" indent="-177800" algn="l" defTabSz="914400" rtl="0" latinLnBrk="0">
        <a:lnSpc>
          <a:spcPct val="120000"/>
        </a:lnSpc>
        <a:spcBef>
          <a:spcPts val="600"/>
        </a:spcBef>
        <a:spcAft>
          <a:spcPts val="0"/>
        </a:spcAft>
        <a:buClrTx/>
        <a:buSzPct val="100000"/>
        <a:buFont typeface="Arial"/>
        <a:buChar char="•"/>
        <a:tabLst/>
        <a:defRPr sz="1400" b="0" i="0" u="none" strike="noStrike" cap="none" spc="0" baseline="0">
          <a:solidFill>
            <a:srgbClr val="FFFFFF"/>
          </a:solidFill>
          <a:uFillTx/>
          <a:latin typeface="Aino Regular"/>
          <a:ea typeface="Aino Regular"/>
          <a:cs typeface="Aino Regular"/>
          <a:sym typeface="Aino Regular"/>
        </a:defRPr>
      </a:lvl8pPr>
      <a:lvl9pPr marL="3835400" marR="0" indent="-177800" algn="l" defTabSz="914400" rtl="0" latinLnBrk="0">
        <a:lnSpc>
          <a:spcPct val="120000"/>
        </a:lnSpc>
        <a:spcBef>
          <a:spcPts val="600"/>
        </a:spcBef>
        <a:spcAft>
          <a:spcPts val="0"/>
        </a:spcAft>
        <a:buClrTx/>
        <a:buSzPct val="100000"/>
        <a:buFont typeface="Arial"/>
        <a:buChar char="•"/>
        <a:tabLst/>
        <a:defRPr sz="1400" b="0" i="0" u="none" strike="noStrike" cap="none" spc="0" baseline="0">
          <a:solidFill>
            <a:srgbClr val="FFFFFF"/>
          </a:solidFill>
          <a:uFillTx/>
          <a:latin typeface="Aino Regular"/>
          <a:ea typeface="Aino Regular"/>
          <a:cs typeface="Aino Regular"/>
          <a:sym typeface="Aino Regular"/>
        </a:defRPr>
      </a:lvl9pPr>
    </p:bodyStyle>
    <p:otherStyle>
      <a:lvl1pPr marL="0" marR="0" indent="0" algn="l" defTabSz="269998" rtl="0" latinLnBrk="0">
        <a:lnSpc>
          <a:spcPct val="15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Aino Regular"/>
        </a:defRPr>
      </a:lvl1pPr>
      <a:lvl2pPr marL="0" marR="0" indent="457200" algn="l" defTabSz="269998" rtl="0" latinLnBrk="0">
        <a:lnSpc>
          <a:spcPct val="15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Aino Regular"/>
        </a:defRPr>
      </a:lvl2pPr>
      <a:lvl3pPr marL="0" marR="0" indent="914400" algn="l" defTabSz="269998" rtl="0" latinLnBrk="0">
        <a:lnSpc>
          <a:spcPct val="15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Aino Regular"/>
        </a:defRPr>
      </a:lvl3pPr>
      <a:lvl4pPr marL="0" marR="0" indent="1371600" algn="l" defTabSz="269998" rtl="0" latinLnBrk="0">
        <a:lnSpc>
          <a:spcPct val="15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Aino Regular"/>
        </a:defRPr>
      </a:lvl4pPr>
      <a:lvl5pPr marL="0" marR="0" indent="1828800" algn="l" defTabSz="269998" rtl="0" latinLnBrk="0">
        <a:lnSpc>
          <a:spcPct val="15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Aino Regular"/>
        </a:defRPr>
      </a:lvl5pPr>
      <a:lvl6pPr marL="0" marR="0" indent="2286000" algn="l" defTabSz="269998" rtl="0" latinLnBrk="0">
        <a:lnSpc>
          <a:spcPct val="15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Aino Regular"/>
        </a:defRPr>
      </a:lvl6pPr>
      <a:lvl7pPr marL="0" marR="0" indent="2743200" algn="l" defTabSz="269998" rtl="0" latinLnBrk="0">
        <a:lnSpc>
          <a:spcPct val="15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Aino Regular"/>
        </a:defRPr>
      </a:lvl7pPr>
      <a:lvl8pPr marL="0" marR="0" indent="3200400" algn="l" defTabSz="269998" rtl="0" latinLnBrk="0">
        <a:lnSpc>
          <a:spcPct val="15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Aino Regular"/>
        </a:defRPr>
      </a:lvl8pPr>
      <a:lvl9pPr marL="0" marR="0" indent="3657600" algn="l" defTabSz="269998" rtl="0" latinLnBrk="0">
        <a:lnSpc>
          <a:spcPct val="15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Aino Regular"/>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353800" y="6404927"/>
            <a:ext cx="314656" cy="267971"/>
          </a:xfrm>
          <a:prstGeom prst="rect">
            <a:avLst/>
          </a:prstGeom>
          <a:ln w="12700">
            <a:miter lim="400000"/>
          </a:ln>
        </p:spPr>
        <p:txBody>
          <a:bodyPr wrap="none" lIns="45719" rIns="45719" anchor="ctr">
            <a:spAutoFit/>
          </a:bodyPr>
          <a:lstStyle>
            <a:lvl1pPr defTabSz="269999">
              <a:lnSpc>
                <a:spcPct val="150000"/>
              </a:lnSpc>
              <a:spcBef>
                <a:spcPts val="400"/>
              </a:spcBef>
              <a:defRPr sz="1400">
                <a:solidFill>
                  <a:srgbClr val="3B6149"/>
                </a:solidFill>
                <a:latin typeface="Aino Regular"/>
                <a:ea typeface="Aino Regular"/>
                <a:cs typeface="Aino Regular"/>
                <a:sym typeface="Aino Regular"/>
              </a:defRPr>
            </a:lvl1pPr>
          </a:lstStyle>
          <a:p>
            <a:fld id="{86CB4B4D-7CA3-9044-876B-883B54F8677D}" type="slidenum">
              <a:t>‹#›</a:t>
            </a:fld>
            <a:endParaRPr/>
          </a:p>
        </p:txBody>
      </p:sp>
    </p:spTree>
    <p:extLst>
      <p:ext uri="{BB962C8B-B14F-4D97-AF65-F5344CB8AC3E}">
        <p14:creationId xmlns:p14="http://schemas.microsoft.com/office/powerpoint/2010/main" val="2725139552"/>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 id="2147483740" r:id="rId22"/>
    <p:sldLayoutId id="2147483741" r:id="rId23"/>
    <p:sldLayoutId id="2147483742" r:id="rId24"/>
    <p:sldLayoutId id="2147483743" r:id="rId25"/>
    <p:sldLayoutId id="2147483744" r:id="rId26"/>
    <p:sldLayoutId id="2147483745" r:id="rId27"/>
    <p:sldLayoutId id="2147483746" r:id="rId28"/>
    <p:sldLayoutId id="2147483747" r:id="rId29"/>
    <p:sldLayoutId id="2147483748" r:id="rId30"/>
    <p:sldLayoutId id="2147483749" r:id="rId31"/>
    <p:sldLayoutId id="2147483750" r:id="rId32"/>
    <p:sldLayoutId id="2147483751" r:id="rId33"/>
    <p:sldLayoutId id="2147483752" r:id="rId34"/>
  </p:sldLayoutIdLst>
  <p:transition spd="med"/>
  <p:txStyles>
    <p:titleStyle>
      <a:lvl1pPr marL="0" marR="0" indent="0" algn="l" defTabSz="914400" rtl="0" latinLnBrk="0">
        <a:lnSpc>
          <a:spcPct val="8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Aino Headline"/>
        </a:defRPr>
      </a:lvl1pPr>
      <a:lvl2pPr marL="0" marR="0" indent="0" algn="l" defTabSz="914400" rtl="0" latinLnBrk="0">
        <a:lnSpc>
          <a:spcPct val="8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Aino Headline"/>
        </a:defRPr>
      </a:lvl2pPr>
      <a:lvl3pPr marL="0" marR="0" indent="0" algn="l" defTabSz="914400" rtl="0" latinLnBrk="0">
        <a:lnSpc>
          <a:spcPct val="8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Aino Headline"/>
        </a:defRPr>
      </a:lvl3pPr>
      <a:lvl4pPr marL="0" marR="0" indent="0" algn="l" defTabSz="914400" rtl="0" latinLnBrk="0">
        <a:lnSpc>
          <a:spcPct val="8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Aino Headline"/>
        </a:defRPr>
      </a:lvl4pPr>
      <a:lvl5pPr marL="0" marR="0" indent="0" algn="l" defTabSz="914400" rtl="0" latinLnBrk="0">
        <a:lnSpc>
          <a:spcPct val="8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Aino Headline"/>
        </a:defRPr>
      </a:lvl5pPr>
      <a:lvl6pPr marL="0" marR="0" indent="0" algn="l" defTabSz="914400" rtl="0" latinLnBrk="0">
        <a:lnSpc>
          <a:spcPct val="8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Aino Headline"/>
        </a:defRPr>
      </a:lvl6pPr>
      <a:lvl7pPr marL="0" marR="0" indent="0" algn="l" defTabSz="914400" rtl="0" latinLnBrk="0">
        <a:lnSpc>
          <a:spcPct val="8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Aino Headline"/>
        </a:defRPr>
      </a:lvl7pPr>
      <a:lvl8pPr marL="0" marR="0" indent="0" algn="l" defTabSz="914400" rtl="0" latinLnBrk="0">
        <a:lnSpc>
          <a:spcPct val="8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Aino Headline"/>
        </a:defRPr>
      </a:lvl8pPr>
      <a:lvl9pPr marL="0" marR="0" indent="0" algn="l" defTabSz="914400" rtl="0" latinLnBrk="0">
        <a:lnSpc>
          <a:spcPct val="8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Aino Headline"/>
        </a:defRPr>
      </a:lvl9pPr>
    </p:titleStyle>
    <p:bodyStyle>
      <a:lvl1pPr marL="114300" marR="0" indent="-114300" algn="l" defTabSz="914400" rtl="0" latinLnBrk="0">
        <a:lnSpc>
          <a:spcPct val="120000"/>
        </a:lnSpc>
        <a:spcBef>
          <a:spcPts val="600"/>
        </a:spcBef>
        <a:spcAft>
          <a:spcPts val="0"/>
        </a:spcAft>
        <a:buClrTx/>
        <a:buSzPct val="100000"/>
        <a:buFont typeface="Arial"/>
        <a:buChar char="•"/>
        <a:tabLst/>
        <a:defRPr sz="1400" b="0" i="0" u="none" strike="noStrike" cap="none" spc="0" baseline="0">
          <a:solidFill>
            <a:srgbClr val="FFFFFF"/>
          </a:solidFill>
          <a:uFillTx/>
          <a:latin typeface="Aino Regular"/>
          <a:ea typeface="Aino Regular"/>
          <a:cs typeface="Aino Regular"/>
          <a:sym typeface="Aino Regular"/>
        </a:defRPr>
      </a:lvl1pPr>
      <a:lvl2pPr marL="590550" marR="0" indent="-133350" algn="l" defTabSz="914400" rtl="0" latinLnBrk="0">
        <a:lnSpc>
          <a:spcPct val="120000"/>
        </a:lnSpc>
        <a:spcBef>
          <a:spcPts val="600"/>
        </a:spcBef>
        <a:spcAft>
          <a:spcPts val="0"/>
        </a:spcAft>
        <a:buClrTx/>
        <a:buSzPct val="100000"/>
        <a:buFont typeface="Arial"/>
        <a:buChar char="•"/>
        <a:tabLst/>
        <a:defRPr sz="1400" b="0" i="0" u="none" strike="noStrike" cap="none" spc="0" baseline="0">
          <a:solidFill>
            <a:srgbClr val="FFFFFF"/>
          </a:solidFill>
          <a:uFillTx/>
          <a:latin typeface="Aino Regular"/>
          <a:ea typeface="Aino Regular"/>
          <a:cs typeface="Aino Regular"/>
          <a:sym typeface="Aino Regular"/>
        </a:defRPr>
      </a:lvl2pPr>
      <a:lvl3pPr marL="1074419" marR="0" indent="-160019" algn="l" defTabSz="914400" rtl="0" latinLnBrk="0">
        <a:lnSpc>
          <a:spcPct val="120000"/>
        </a:lnSpc>
        <a:spcBef>
          <a:spcPts val="600"/>
        </a:spcBef>
        <a:spcAft>
          <a:spcPts val="0"/>
        </a:spcAft>
        <a:buClrTx/>
        <a:buSzPct val="100000"/>
        <a:buFont typeface="Arial"/>
        <a:buChar char="•"/>
        <a:tabLst/>
        <a:defRPr sz="1400" b="0" i="0" u="none" strike="noStrike" cap="none" spc="0" baseline="0">
          <a:solidFill>
            <a:srgbClr val="FFFFFF"/>
          </a:solidFill>
          <a:uFillTx/>
          <a:latin typeface="Aino Regular"/>
          <a:ea typeface="Aino Regular"/>
          <a:cs typeface="Aino Regular"/>
          <a:sym typeface="Aino Regular"/>
        </a:defRPr>
      </a:lvl3pPr>
      <a:lvl4pPr marL="1549400" marR="0" indent="-177800" algn="l" defTabSz="914400" rtl="0" latinLnBrk="0">
        <a:lnSpc>
          <a:spcPct val="120000"/>
        </a:lnSpc>
        <a:spcBef>
          <a:spcPts val="600"/>
        </a:spcBef>
        <a:spcAft>
          <a:spcPts val="0"/>
        </a:spcAft>
        <a:buClrTx/>
        <a:buSzPct val="100000"/>
        <a:buFont typeface="Arial"/>
        <a:buChar char="•"/>
        <a:tabLst/>
        <a:defRPr sz="1400" b="0" i="0" u="none" strike="noStrike" cap="none" spc="0" baseline="0">
          <a:solidFill>
            <a:srgbClr val="FFFFFF"/>
          </a:solidFill>
          <a:uFillTx/>
          <a:latin typeface="Aino Regular"/>
          <a:ea typeface="Aino Regular"/>
          <a:cs typeface="Aino Regular"/>
          <a:sym typeface="Aino Regular"/>
        </a:defRPr>
      </a:lvl4pPr>
      <a:lvl5pPr marL="2006600" marR="0" indent="-177800" algn="l" defTabSz="914400" rtl="0" latinLnBrk="0">
        <a:lnSpc>
          <a:spcPct val="120000"/>
        </a:lnSpc>
        <a:spcBef>
          <a:spcPts val="600"/>
        </a:spcBef>
        <a:spcAft>
          <a:spcPts val="0"/>
        </a:spcAft>
        <a:buClrTx/>
        <a:buSzPct val="100000"/>
        <a:buFont typeface="Arial"/>
        <a:buChar char="•"/>
        <a:tabLst/>
        <a:defRPr sz="1400" b="0" i="0" u="none" strike="noStrike" cap="none" spc="0" baseline="0">
          <a:solidFill>
            <a:srgbClr val="FFFFFF"/>
          </a:solidFill>
          <a:uFillTx/>
          <a:latin typeface="Aino Regular"/>
          <a:ea typeface="Aino Regular"/>
          <a:cs typeface="Aino Regular"/>
          <a:sym typeface="Aino Regular"/>
        </a:defRPr>
      </a:lvl5pPr>
      <a:lvl6pPr marL="2463800" marR="0" indent="-177800" algn="l" defTabSz="914400" rtl="0" latinLnBrk="0">
        <a:lnSpc>
          <a:spcPct val="120000"/>
        </a:lnSpc>
        <a:spcBef>
          <a:spcPts val="600"/>
        </a:spcBef>
        <a:spcAft>
          <a:spcPts val="0"/>
        </a:spcAft>
        <a:buClrTx/>
        <a:buSzPct val="100000"/>
        <a:buFont typeface="Arial"/>
        <a:buChar char="•"/>
        <a:tabLst/>
        <a:defRPr sz="1400" b="0" i="0" u="none" strike="noStrike" cap="none" spc="0" baseline="0">
          <a:solidFill>
            <a:srgbClr val="FFFFFF"/>
          </a:solidFill>
          <a:uFillTx/>
          <a:latin typeface="Aino Regular"/>
          <a:ea typeface="Aino Regular"/>
          <a:cs typeface="Aino Regular"/>
          <a:sym typeface="Aino Regular"/>
        </a:defRPr>
      </a:lvl6pPr>
      <a:lvl7pPr marL="2921000" marR="0" indent="-177800" algn="l" defTabSz="914400" rtl="0" latinLnBrk="0">
        <a:lnSpc>
          <a:spcPct val="120000"/>
        </a:lnSpc>
        <a:spcBef>
          <a:spcPts val="600"/>
        </a:spcBef>
        <a:spcAft>
          <a:spcPts val="0"/>
        </a:spcAft>
        <a:buClrTx/>
        <a:buSzPct val="100000"/>
        <a:buFont typeface="Arial"/>
        <a:buChar char="•"/>
        <a:tabLst/>
        <a:defRPr sz="1400" b="0" i="0" u="none" strike="noStrike" cap="none" spc="0" baseline="0">
          <a:solidFill>
            <a:srgbClr val="FFFFFF"/>
          </a:solidFill>
          <a:uFillTx/>
          <a:latin typeface="Aino Regular"/>
          <a:ea typeface="Aino Regular"/>
          <a:cs typeface="Aino Regular"/>
          <a:sym typeface="Aino Regular"/>
        </a:defRPr>
      </a:lvl7pPr>
      <a:lvl8pPr marL="3378200" marR="0" indent="-177800" algn="l" defTabSz="914400" rtl="0" latinLnBrk="0">
        <a:lnSpc>
          <a:spcPct val="120000"/>
        </a:lnSpc>
        <a:spcBef>
          <a:spcPts val="600"/>
        </a:spcBef>
        <a:spcAft>
          <a:spcPts val="0"/>
        </a:spcAft>
        <a:buClrTx/>
        <a:buSzPct val="100000"/>
        <a:buFont typeface="Arial"/>
        <a:buChar char="•"/>
        <a:tabLst/>
        <a:defRPr sz="1400" b="0" i="0" u="none" strike="noStrike" cap="none" spc="0" baseline="0">
          <a:solidFill>
            <a:srgbClr val="FFFFFF"/>
          </a:solidFill>
          <a:uFillTx/>
          <a:latin typeface="Aino Regular"/>
          <a:ea typeface="Aino Regular"/>
          <a:cs typeface="Aino Regular"/>
          <a:sym typeface="Aino Regular"/>
        </a:defRPr>
      </a:lvl8pPr>
      <a:lvl9pPr marL="3835400" marR="0" indent="-177800" algn="l" defTabSz="914400" rtl="0" latinLnBrk="0">
        <a:lnSpc>
          <a:spcPct val="120000"/>
        </a:lnSpc>
        <a:spcBef>
          <a:spcPts val="600"/>
        </a:spcBef>
        <a:spcAft>
          <a:spcPts val="0"/>
        </a:spcAft>
        <a:buClrTx/>
        <a:buSzPct val="100000"/>
        <a:buFont typeface="Arial"/>
        <a:buChar char="•"/>
        <a:tabLst/>
        <a:defRPr sz="1400" b="0" i="0" u="none" strike="noStrike" cap="none" spc="0" baseline="0">
          <a:solidFill>
            <a:srgbClr val="FFFFFF"/>
          </a:solidFill>
          <a:uFillTx/>
          <a:latin typeface="Aino Regular"/>
          <a:ea typeface="Aino Regular"/>
          <a:cs typeface="Aino Regular"/>
          <a:sym typeface="Aino Regular"/>
        </a:defRPr>
      </a:lvl9pPr>
    </p:bodyStyle>
    <p:otherStyle>
      <a:lvl1pPr marL="0" marR="0" indent="0" algn="l" defTabSz="269999" rtl="0" latinLnBrk="0">
        <a:lnSpc>
          <a:spcPct val="15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Aino Regular"/>
        </a:defRPr>
      </a:lvl1pPr>
      <a:lvl2pPr marL="0" marR="0" indent="457200" algn="l" defTabSz="269999" rtl="0" latinLnBrk="0">
        <a:lnSpc>
          <a:spcPct val="15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Aino Regular"/>
        </a:defRPr>
      </a:lvl2pPr>
      <a:lvl3pPr marL="0" marR="0" indent="914400" algn="l" defTabSz="269999" rtl="0" latinLnBrk="0">
        <a:lnSpc>
          <a:spcPct val="15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Aino Regular"/>
        </a:defRPr>
      </a:lvl3pPr>
      <a:lvl4pPr marL="0" marR="0" indent="1371600" algn="l" defTabSz="269999" rtl="0" latinLnBrk="0">
        <a:lnSpc>
          <a:spcPct val="15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Aino Regular"/>
        </a:defRPr>
      </a:lvl4pPr>
      <a:lvl5pPr marL="0" marR="0" indent="1828800" algn="l" defTabSz="269999" rtl="0" latinLnBrk="0">
        <a:lnSpc>
          <a:spcPct val="15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Aino Regular"/>
        </a:defRPr>
      </a:lvl5pPr>
      <a:lvl6pPr marL="0" marR="0" indent="2286000" algn="l" defTabSz="269999" rtl="0" latinLnBrk="0">
        <a:lnSpc>
          <a:spcPct val="15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Aino Regular"/>
        </a:defRPr>
      </a:lvl6pPr>
      <a:lvl7pPr marL="0" marR="0" indent="2743200" algn="l" defTabSz="269999" rtl="0" latinLnBrk="0">
        <a:lnSpc>
          <a:spcPct val="15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Aino Regular"/>
        </a:defRPr>
      </a:lvl7pPr>
      <a:lvl8pPr marL="0" marR="0" indent="3200400" algn="l" defTabSz="269999" rtl="0" latinLnBrk="0">
        <a:lnSpc>
          <a:spcPct val="15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Aino Regular"/>
        </a:defRPr>
      </a:lvl8pPr>
      <a:lvl9pPr marL="0" marR="0" indent="3657600" algn="l" defTabSz="269999" rtl="0" latinLnBrk="0">
        <a:lnSpc>
          <a:spcPct val="15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Aino Regular"/>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353800" y="6404927"/>
            <a:ext cx="314656" cy="267971"/>
          </a:xfrm>
          <a:prstGeom prst="rect">
            <a:avLst/>
          </a:prstGeom>
          <a:ln w="12700">
            <a:miter lim="400000"/>
          </a:ln>
        </p:spPr>
        <p:txBody>
          <a:bodyPr wrap="none" lIns="45719" rIns="45719" anchor="ctr">
            <a:spAutoFit/>
          </a:bodyPr>
          <a:lstStyle>
            <a:lvl1pPr defTabSz="269999">
              <a:lnSpc>
                <a:spcPct val="150000"/>
              </a:lnSpc>
              <a:spcBef>
                <a:spcPts val="400"/>
              </a:spcBef>
              <a:defRPr sz="1400">
                <a:solidFill>
                  <a:srgbClr val="3B6149"/>
                </a:solidFill>
                <a:latin typeface="Aino Regular"/>
                <a:ea typeface="Aino Regular"/>
                <a:cs typeface="Aino Regular"/>
                <a:sym typeface="Aino Regular"/>
              </a:defRPr>
            </a:lvl1pPr>
          </a:lstStyle>
          <a:p>
            <a:fld id="{86CB4B4D-7CA3-9044-876B-883B54F8677D}" type="slidenum">
              <a:t>‹#›</a:t>
            </a:fld>
            <a:endParaRPr/>
          </a:p>
        </p:txBody>
      </p:sp>
    </p:spTree>
    <p:extLst>
      <p:ext uri="{BB962C8B-B14F-4D97-AF65-F5344CB8AC3E}">
        <p14:creationId xmlns:p14="http://schemas.microsoft.com/office/powerpoint/2010/main" val="1152550806"/>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 id="2147483773" r:id="rId20"/>
    <p:sldLayoutId id="2147483774" r:id="rId21"/>
    <p:sldLayoutId id="2147483775" r:id="rId22"/>
    <p:sldLayoutId id="2147483776" r:id="rId23"/>
    <p:sldLayoutId id="2147483777" r:id="rId24"/>
    <p:sldLayoutId id="2147483778" r:id="rId25"/>
    <p:sldLayoutId id="2147483779" r:id="rId26"/>
    <p:sldLayoutId id="2147483780" r:id="rId27"/>
    <p:sldLayoutId id="2147483781" r:id="rId28"/>
    <p:sldLayoutId id="2147483782" r:id="rId29"/>
    <p:sldLayoutId id="2147483783" r:id="rId30"/>
    <p:sldLayoutId id="2147483784" r:id="rId31"/>
  </p:sldLayoutIdLst>
  <p:transition spd="med"/>
  <p:txStyles>
    <p:titleStyle>
      <a:lvl1pPr marL="0" marR="0" indent="0" algn="l" defTabSz="914400" rtl="0" latinLnBrk="0">
        <a:lnSpc>
          <a:spcPct val="8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Aino Headline"/>
        </a:defRPr>
      </a:lvl1pPr>
      <a:lvl2pPr marL="0" marR="0" indent="0" algn="l" defTabSz="914400" rtl="0" latinLnBrk="0">
        <a:lnSpc>
          <a:spcPct val="8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Aino Headline"/>
        </a:defRPr>
      </a:lvl2pPr>
      <a:lvl3pPr marL="0" marR="0" indent="0" algn="l" defTabSz="914400" rtl="0" latinLnBrk="0">
        <a:lnSpc>
          <a:spcPct val="8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Aino Headline"/>
        </a:defRPr>
      </a:lvl3pPr>
      <a:lvl4pPr marL="0" marR="0" indent="0" algn="l" defTabSz="914400" rtl="0" latinLnBrk="0">
        <a:lnSpc>
          <a:spcPct val="8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Aino Headline"/>
        </a:defRPr>
      </a:lvl4pPr>
      <a:lvl5pPr marL="0" marR="0" indent="0" algn="l" defTabSz="914400" rtl="0" latinLnBrk="0">
        <a:lnSpc>
          <a:spcPct val="8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Aino Headline"/>
        </a:defRPr>
      </a:lvl5pPr>
      <a:lvl6pPr marL="0" marR="0" indent="0" algn="l" defTabSz="914400" rtl="0" latinLnBrk="0">
        <a:lnSpc>
          <a:spcPct val="8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Aino Headline"/>
        </a:defRPr>
      </a:lvl6pPr>
      <a:lvl7pPr marL="0" marR="0" indent="0" algn="l" defTabSz="914400" rtl="0" latinLnBrk="0">
        <a:lnSpc>
          <a:spcPct val="8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Aino Headline"/>
        </a:defRPr>
      </a:lvl7pPr>
      <a:lvl8pPr marL="0" marR="0" indent="0" algn="l" defTabSz="914400" rtl="0" latinLnBrk="0">
        <a:lnSpc>
          <a:spcPct val="8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Aino Headline"/>
        </a:defRPr>
      </a:lvl8pPr>
      <a:lvl9pPr marL="0" marR="0" indent="0" algn="l" defTabSz="914400" rtl="0" latinLnBrk="0">
        <a:lnSpc>
          <a:spcPct val="8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Aino Headline"/>
        </a:defRPr>
      </a:lvl9pPr>
    </p:titleStyle>
    <p:bodyStyle>
      <a:lvl1pPr marL="114300" marR="0" indent="-114300" algn="l" defTabSz="914400" rtl="0" latinLnBrk="0">
        <a:lnSpc>
          <a:spcPct val="120000"/>
        </a:lnSpc>
        <a:spcBef>
          <a:spcPts val="600"/>
        </a:spcBef>
        <a:spcAft>
          <a:spcPts val="0"/>
        </a:spcAft>
        <a:buClrTx/>
        <a:buSzPct val="100000"/>
        <a:buFont typeface="Arial"/>
        <a:buChar char="•"/>
        <a:tabLst/>
        <a:defRPr sz="1400" b="0" i="0" u="none" strike="noStrike" cap="none" spc="0" baseline="0">
          <a:solidFill>
            <a:srgbClr val="FFFFFF"/>
          </a:solidFill>
          <a:uFillTx/>
          <a:latin typeface="Aino Regular"/>
          <a:ea typeface="Aino Regular"/>
          <a:cs typeface="Aino Regular"/>
          <a:sym typeface="Aino Regular"/>
        </a:defRPr>
      </a:lvl1pPr>
      <a:lvl2pPr marL="590550" marR="0" indent="-133350" algn="l" defTabSz="914400" rtl="0" latinLnBrk="0">
        <a:lnSpc>
          <a:spcPct val="120000"/>
        </a:lnSpc>
        <a:spcBef>
          <a:spcPts val="600"/>
        </a:spcBef>
        <a:spcAft>
          <a:spcPts val="0"/>
        </a:spcAft>
        <a:buClrTx/>
        <a:buSzPct val="100000"/>
        <a:buFont typeface="Arial"/>
        <a:buChar char="•"/>
        <a:tabLst/>
        <a:defRPr sz="1400" b="0" i="0" u="none" strike="noStrike" cap="none" spc="0" baseline="0">
          <a:solidFill>
            <a:srgbClr val="FFFFFF"/>
          </a:solidFill>
          <a:uFillTx/>
          <a:latin typeface="Aino Regular"/>
          <a:ea typeface="Aino Regular"/>
          <a:cs typeface="Aino Regular"/>
          <a:sym typeface="Aino Regular"/>
        </a:defRPr>
      </a:lvl2pPr>
      <a:lvl3pPr marL="1074419" marR="0" indent="-160019" algn="l" defTabSz="914400" rtl="0" latinLnBrk="0">
        <a:lnSpc>
          <a:spcPct val="120000"/>
        </a:lnSpc>
        <a:spcBef>
          <a:spcPts val="600"/>
        </a:spcBef>
        <a:spcAft>
          <a:spcPts val="0"/>
        </a:spcAft>
        <a:buClrTx/>
        <a:buSzPct val="100000"/>
        <a:buFont typeface="Arial"/>
        <a:buChar char="•"/>
        <a:tabLst/>
        <a:defRPr sz="1400" b="0" i="0" u="none" strike="noStrike" cap="none" spc="0" baseline="0">
          <a:solidFill>
            <a:srgbClr val="FFFFFF"/>
          </a:solidFill>
          <a:uFillTx/>
          <a:latin typeface="Aino Regular"/>
          <a:ea typeface="Aino Regular"/>
          <a:cs typeface="Aino Regular"/>
          <a:sym typeface="Aino Regular"/>
        </a:defRPr>
      </a:lvl3pPr>
      <a:lvl4pPr marL="1549400" marR="0" indent="-177800" algn="l" defTabSz="914400" rtl="0" latinLnBrk="0">
        <a:lnSpc>
          <a:spcPct val="120000"/>
        </a:lnSpc>
        <a:spcBef>
          <a:spcPts val="600"/>
        </a:spcBef>
        <a:spcAft>
          <a:spcPts val="0"/>
        </a:spcAft>
        <a:buClrTx/>
        <a:buSzPct val="100000"/>
        <a:buFont typeface="Arial"/>
        <a:buChar char="•"/>
        <a:tabLst/>
        <a:defRPr sz="1400" b="0" i="0" u="none" strike="noStrike" cap="none" spc="0" baseline="0">
          <a:solidFill>
            <a:srgbClr val="FFFFFF"/>
          </a:solidFill>
          <a:uFillTx/>
          <a:latin typeface="Aino Regular"/>
          <a:ea typeface="Aino Regular"/>
          <a:cs typeface="Aino Regular"/>
          <a:sym typeface="Aino Regular"/>
        </a:defRPr>
      </a:lvl4pPr>
      <a:lvl5pPr marL="2006600" marR="0" indent="-177800" algn="l" defTabSz="914400" rtl="0" latinLnBrk="0">
        <a:lnSpc>
          <a:spcPct val="120000"/>
        </a:lnSpc>
        <a:spcBef>
          <a:spcPts val="600"/>
        </a:spcBef>
        <a:spcAft>
          <a:spcPts val="0"/>
        </a:spcAft>
        <a:buClrTx/>
        <a:buSzPct val="100000"/>
        <a:buFont typeface="Arial"/>
        <a:buChar char="•"/>
        <a:tabLst/>
        <a:defRPr sz="1400" b="0" i="0" u="none" strike="noStrike" cap="none" spc="0" baseline="0">
          <a:solidFill>
            <a:srgbClr val="FFFFFF"/>
          </a:solidFill>
          <a:uFillTx/>
          <a:latin typeface="Aino Regular"/>
          <a:ea typeface="Aino Regular"/>
          <a:cs typeface="Aino Regular"/>
          <a:sym typeface="Aino Regular"/>
        </a:defRPr>
      </a:lvl5pPr>
      <a:lvl6pPr marL="2463800" marR="0" indent="-177800" algn="l" defTabSz="914400" rtl="0" latinLnBrk="0">
        <a:lnSpc>
          <a:spcPct val="120000"/>
        </a:lnSpc>
        <a:spcBef>
          <a:spcPts val="600"/>
        </a:spcBef>
        <a:spcAft>
          <a:spcPts val="0"/>
        </a:spcAft>
        <a:buClrTx/>
        <a:buSzPct val="100000"/>
        <a:buFont typeface="Arial"/>
        <a:buChar char="•"/>
        <a:tabLst/>
        <a:defRPr sz="1400" b="0" i="0" u="none" strike="noStrike" cap="none" spc="0" baseline="0">
          <a:solidFill>
            <a:srgbClr val="FFFFFF"/>
          </a:solidFill>
          <a:uFillTx/>
          <a:latin typeface="Aino Regular"/>
          <a:ea typeface="Aino Regular"/>
          <a:cs typeface="Aino Regular"/>
          <a:sym typeface="Aino Regular"/>
        </a:defRPr>
      </a:lvl6pPr>
      <a:lvl7pPr marL="2921000" marR="0" indent="-177800" algn="l" defTabSz="914400" rtl="0" latinLnBrk="0">
        <a:lnSpc>
          <a:spcPct val="120000"/>
        </a:lnSpc>
        <a:spcBef>
          <a:spcPts val="600"/>
        </a:spcBef>
        <a:spcAft>
          <a:spcPts val="0"/>
        </a:spcAft>
        <a:buClrTx/>
        <a:buSzPct val="100000"/>
        <a:buFont typeface="Arial"/>
        <a:buChar char="•"/>
        <a:tabLst/>
        <a:defRPr sz="1400" b="0" i="0" u="none" strike="noStrike" cap="none" spc="0" baseline="0">
          <a:solidFill>
            <a:srgbClr val="FFFFFF"/>
          </a:solidFill>
          <a:uFillTx/>
          <a:latin typeface="Aino Regular"/>
          <a:ea typeface="Aino Regular"/>
          <a:cs typeface="Aino Regular"/>
          <a:sym typeface="Aino Regular"/>
        </a:defRPr>
      </a:lvl7pPr>
      <a:lvl8pPr marL="3378200" marR="0" indent="-177800" algn="l" defTabSz="914400" rtl="0" latinLnBrk="0">
        <a:lnSpc>
          <a:spcPct val="120000"/>
        </a:lnSpc>
        <a:spcBef>
          <a:spcPts val="600"/>
        </a:spcBef>
        <a:spcAft>
          <a:spcPts val="0"/>
        </a:spcAft>
        <a:buClrTx/>
        <a:buSzPct val="100000"/>
        <a:buFont typeface="Arial"/>
        <a:buChar char="•"/>
        <a:tabLst/>
        <a:defRPr sz="1400" b="0" i="0" u="none" strike="noStrike" cap="none" spc="0" baseline="0">
          <a:solidFill>
            <a:srgbClr val="FFFFFF"/>
          </a:solidFill>
          <a:uFillTx/>
          <a:latin typeface="Aino Regular"/>
          <a:ea typeface="Aino Regular"/>
          <a:cs typeface="Aino Regular"/>
          <a:sym typeface="Aino Regular"/>
        </a:defRPr>
      </a:lvl8pPr>
      <a:lvl9pPr marL="3835400" marR="0" indent="-177800" algn="l" defTabSz="914400" rtl="0" latinLnBrk="0">
        <a:lnSpc>
          <a:spcPct val="120000"/>
        </a:lnSpc>
        <a:spcBef>
          <a:spcPts val="600"/>
        </a:spcBef>
        <a:spcAft>
          <a:spcPts val="0"/>
        </a:spcAft>
        <a:buClrTx/>
        <a:buSzPct val="100000"/>
        <a:buFont typeface="Arial"/>
        <a:buChar char="•"/>
        <a:tabLst/>
        <a:defRPr sz="1400" b="0" i="0" u="none" strike="noStrike" cap="none" spc="0" baseline="0">
          <a:solidFill>
            <a:srgbClr val="FFFFFF"/>
          </a:solidFill>
          <a:uFillTx/>
          <a:latin typeface="Aino Regular"/>
          <a:ea typeface="Aino Regular"/>
          <a:cs typeface="Aino Regular"/>
          <a:sym typeface="Aino Regular"/>
        </a:defRPr>
      </a:lvl9pPr>
    </p:bodyStyle>
    <p:otherStyle>
      <a:lvl1pPr marL="0" marR="0" indent="0" algn="l" defTabSz="269999" rtl="0" latinLnBrk="0">
        <a:lnSpc>
          <a:spcPct val="15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Aino Regular"/>
        </a:defRPr>
      </a:lvl1pPr>
      <a:lvl2pPr marL="0" marR="0" indent="457200" algn="l" defTabSz="269999" rtl="0" latinLnBrk="0">
        <a:lnSpc>
          <a:spcPct val="15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Aino Regular"/>
        </a:defRPr>
      </a:lvl2pPr>
      <a:lvl3pPr marL="0" marR="0" indent="914400" algn="l" defTabSz="269999" rtl="0" latinLnBrk="0">
        <a:lnSpc>
          <a:spcPct val="15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Aino Regular"/>
        </a:defRPr>
      </a:lvl3pPr>
      <a:lvl4pPr marL="0" marR="0" indent="1371600" algn="l" defTabSz="269999" rtl="0" latinLnBrk="0">
        <a:lnSpc>
          <a:spcPct val="15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Aino Regular"/>
        </a:defRPr>
      </a:lvl4pPr>
      <a:lvl5pPr marL="0" marR="0" indent="1828800" algn="l" defTabSz="269999" rtl="0" latinLnBrk="0">
        <a:lnSpc>
          <a:spcPct val="15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Aino Regular"/>
        </a:defRPr>
      </a:lvl5pPr>
      <a:lvl6pPr marL="0" marR="0" indent="2286000" algn="l" defTabSz="269999" rtl="0" latinLnBrk="0">
        <a:lnSpc>
          <a:spcPct val="15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Aino Regular"/>
        </a:defRPr>
      </a:lvl6pPr>
      <a:lvl7pPr marL="0" marR="0" indent="2743200" algn="l" defTabSz="269999" rtl="0" latinLnBrk="0">
        <a:lnSpc>
          <a:spcPct val="15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Aino Regular"/>
        </a:defRPr>
      </a:lvl7pPr>
      <a:lvl8pPr marL="0" marR="0" indent="3200400" algn="l" defTabSz="269999" rtl="0" latinLnBrk="0">
        <a:lnSpc>
          <a:spcPct val="15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Aino Regular"/>
        </a:defRPr>
      </a:lvl8pPr>
      <a:lvl9pPr marL="0" marR="0" indent="3657600" algn="l" defTabSz="269999" rtl="0" latinLnBrk="0">
        <a:lnSpc>
          <a:spcPct val="15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Aino Regular"/>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603250" y="539750"/>
            <a:ext cx="5238750" cy="717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603250" y="2124252"/>
            <a:ext cx="5238750" cy="4128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6000750" y="6500558"/>
            <a:ext cx="227626" cy="227242"/>
          </a:xfrm>
          <a:prstGeom prst="rect">
            <a:avLst/>
          </a:prstGeom>
          <a:ln w="12700">
            <a:miter lim="400000"/>
          </a:ln>
        </p:spPr>
        <p:txBody>
          <a:bodyPr wrap="none" lIns="50800" tIns="50800" rIns="50800" bIns="50800" anchor="b">
            <a:spAutoFit/>
          </a:bodyPr>
          <a:lstStyle>
            <a:lvl1pPr defTabSz="292100">
              <a:defRPr sz="9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2837728640"/>
      </p:ext>
    </p:extLst>
  </p:cSld>
  <p:clrMap bg1="lt1" tx1="dk1" bg2="lt2" tx2="dk2" accent1="accent1" accent2="accent2" accent3="accent3" accent4="accent4" accent5="accent5" accent6="accent6" hlink="hlink" folHlink="folHlink"/>
  <p:sldLayoutIdLst>
    <p:sldLayoutId id="2147483786" r:id="rId1"/>
    <p:sldLayoutId id="2147483787" r:id="rId2"/>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p:titleStyle>
    <p:bodyStyle>
      <a:lvl1pPr marL="304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1pPr>
      <a:lvl2pPr marL="609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2pPr>
      <a:lvl3pPr marL="914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3pPr>
      <a:lvl4pPr marL="1219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4pPr>
      <a:lvl5pPr marL="15240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5pPr>
      <a:lvl6pPr marL="1828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6pPr>
      <a:lvl7pPr marL="2133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7pPr>
      <a:lvl8pPr marL="2438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8pPr>
      <a:lvl9pPr marL="2743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6"/>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369022" y="6350945"/>
            <a:ext cx="329575" cy="375937"/>
          </a:xfrm>
          <a:prstGeom prst="rect">
            <a:avLst/>
          </a:prstGeom>
          <a:ln w="12700">
            <a:miter lim="400000"/>
          </a:ln>
        </p:spPr>
        <p:txBody>
          <a:bodyPr wrap="none" lIns="45719" rIns="45719" anchor="ctr">
            <a:spAutoFit/>
          </a:bodyPr>
          <a:lstStyle>
            <a:lvl1pPr defTabSz="269999">
              <a:lnSpc>
                <a:spcPct val="150000"/>
              </a:lnSpc>
              <a:spcBef>
                <a:spcPts val="400"/>
              </a:spcBef>
              <a:defRPr sz="1400">
                <a:solidFill>
                  <a:srgbClr val="3B6149"/>
                </a:solidFill>
                <a:latin typeface="Aino Regular"/>
                <a:ea typeface="Aino Regular"/>
                <a:cs typeface="Aino Regular"/>
                <a:sym typeface="Aino Regular"/>
              </a:defRPr>
            </a:lvl1pPr>
          </a:lstStyle>
          <a:p>
            <a:fld id="{86CB4B4D-7CA3-9044-876B-883B54F8677D}" type="slidenum">
              <a:t>‹#›</a:t>
            </a:fld>
            <a:endParaRPr/>
          </a:p>
        </p:txBody>
      </p:sp>
    </p:spTree>
    <p:extLst>
      <p:ext uri="{BB962C8B-B14F-4D97-AF65-F5344CB8AC3E}">
        <p14:creationId xmlns:p14="http://schemas.microsoft.com/office/powerpoint/2010/main" val="1154467849"/>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808" r:id="rId20"/>
    <p:sldLayoutId id="2147483809" r:id="rId21"/>
    <p:sldLayoutId id="2147483810" r:id="rId22"/>
    <p:sldLayoutId id="2147483811" r:id="rId23"/>
    <p:sldLayoutId id="2147483812" r:id="rId24"/>
    <p:sldLayoutId id="2147483813" r:id="rId25"/>
    <p:sldLayoutId id="2147483814" r:id="rId26"/>
    <p:sldLayoutId id="2147483815" r:id="rId27"/>
    <p:sldLayoutId id="2147483816" r:id="rId28"/>
    <p:sldLayoutId id="2147483817" r:id="rId29"/>
    <p:sldLayoutId id="2147483818" r:id="rId30"/>
    <p:sldLayoutId id="2147483819" r:id="rId31"/>
    <p:sldLayoutId id="2147483820" r:id="rId32"/>
    <p:sldLayoutId id="2147483821" r:id="rId33"/>
    <p:sldLayoutId id="2147483822" r:id="rId34"/>
  </p:sldLayoutIdLst>
  <p:transition spd="med"/>
  <p:txStyles>
    <p:titleStyle>
      <a:lvl1pPr marL="0" marR="0" indent="0" algn="l" defTabSz="914400" rtl="0" latinLnBrk="0">
        <a:lnSpc>
          <a:spcPct val="8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Aino Headline"/>
        </a:defRPr>
      </a:lvl1pPr>
      <a:lvl2pPr marL="0" marR="0" indent="0" algn="l" defTabSz="914400" rtl="0" latinLnBrk="0">
        <a:lnSpc>
          <a:spcPct val="8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Aino Headline"/>
        </a:defRPr>
      </a:lvl2pPr>
      <a:lvl3pPr marL="0" marR="0" indent="0" algn="l" defTabSz="914400" rtl="0" latinLnBrk="0">
        <a:lnSpc>
          <a:spcPct val="8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Aino Headline"/>
        </a:defRPr>
      </a:lvl3pPr>
      <a:lvl4pPr marL="0" marR="0" indent="0" algn="l" defTabSz="914400" rtl="0" latinLnBrk="0">
        <a:lnSpc>
          <a:spcPct val="8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Aino Headline"/>
        </a:defRPr>
      </a:lvl4pPr>
      <a:lvl5pPr marL="0" marR="0" indent="0" algn="l" defTabSz="914400" rtl="0" latinLnBrk="0">
        <a:lnSpc>
          <a:spcPct val="8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Aino Headline"/>
        </a:defRPr>
      </a:lvl5pPr>
      <a:lvl6pPr marL="0" marR="0" indent="0" algn="l" defTabSz="914400" rtl="0" latinLnBrk="0">
        <a:lnSpc>
          <a:spcPct val="8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Aino Headline"/>
        </a:defRPr>
      </a:lvl6pPr>
      <a:lvl7pPr marL="0" marR="0" indent="0" algn="l" defTabSz="914400" rtl="0" latinLnBrk="0">
        <a:lnSpc>
          <a:spcPct val="8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Aino Headline"/>
        </a:defRPr>
      </a:lvl7pPr>
      <a:lvl8pPr marL="0" marR="0" indent="0" algn="l" defTabSz="914400" rtl="0" latinLnBrk="0">
        <a:lnSpc>
          <a:spcPct val="8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Aino Headline"/>
        </a:defRPr>
      </a:lvl8pPr>
      <a:lvl9pPr marL="0" marR="0" indent="0" algn="l" defTabSz="914400" rtl="0" latinLnBrk="0">
        <a:lnSpc>
          <a:spcPct val="8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Aino Headline"/>
        </a:defRPr>
      </a:lvl9pPr>
    </p:titleStyle>
    <p:bodyStyle>
      <a:lvl1pPr marL="114300" marR="0" indent="-114300" algn="l" defTabSz="914400" rtl="0" latinLnBrk="0">
        <a:lnSpc>
          <a:spcPct val="120000"/>
        </a:lnSpc>
        <a:spcBef>
          <a:spcPts val="600"/>
        </a:spcBef>
        <a:spcAft>
          <a:spcPts val="0"/>
        </a:spcAft>
        <a:buClrTx/>
        <a:buSzPct val="100000"/>
        <a:buFont typeface="Arial"/>
        <a:buChar char="•"/>
        <a:tabLst/>
        <a:defRPr sz="1400" b="0" i="0" u="none" strike="noStrike" cap="none" spc="0" baseline="0">
          <a:solidFill>
            <a:srgbClr val="FFFFFF"/>
          </a:solidFill>
          <a:uFillTx/>
          <a:latin typeface="Aino Regular"/>
          <a:ea typeface="Aino Regular"/>
          <a:cs typeface="Aino Regular"/>
          <a:sym typeface="Aino Regular"/>
        </a:defRPr>
      </a:lvl1pPr>
      <a:lvl2pPr marL="590550" marR="0" indent="-133350" algn="l" defTabSz="914400" rtl="0" latinLnBrk="0">
        <a:lnSpc>
          <a:spcPct val="120000"/>
        </a:lnSpc>
        <a:spcBef>
          <a:spcPts val="600"/>
        </a:spcBef>
        <a:spcAft>
          <a:spcPts val="0"/>
        </a:spcAft>
        <a:buClrTx/>
        <a:buSzPct val="100000"/>
        <a:buFont typeface="Arial"/>
        <a:buChar char="•"/>
        <a:tabLst/>
        <a:defRPr sz="1400" b="0" i="0" u="none" strike="noStrike" cap="none" spc="0" baseline="0">
          <a:solidFill>
            <a:srgbClr val="FFFFFF"/>
          </a:solidFill>
          <a:uFillTx/>
          <a:latin typeface="Aino Regular"/>
          <a:ea typeface="Aino Regular"/>
          <a:cs typeface="Aino Regular"/>
          <a:sym typeface="Aino Regular"/>
        </a:defRPr>
      </a:lvl2pPr>
      <a:lvl3pPr marL="1074419" marR="0" indent="-160019" algn="l" defTabSz="914400" rtl="0" latinLnBrk="0">
        <a:lnSpc>
          <a:spcPct val="120000"/>
        </a:lnSpc>
        <a:spcBef>
          <a:spcPts val="600"/>
        </a:spcBef>
        <a:spcAft>
          <a:spcPts val="0"/>
        </a:spcAft>
        <a:buClrTx/>
        <a:buSzPct val="100000"/>
        <a:buFont typeface="Arial"/>
        <a:buChar char="•"/>
        <a:tabLst/>
        <a:defRPr sz="1400" b="0" i="0" u="none" strike="noStrike" cap="none" spc="0" baseline="0">
          <a:solidFill>
            <a:srgbClr val="FFFFFF"/>
          </a:solidFill>
          <a:uFillTx/>
          <a:latin typeface="Aino Regular"/>
          <a:ea typeface="Aino Regular"/>
          <a:cs typeface="Aino Regular"/>
          <a:sym typeface="Aino Regular"/>
        </a:defRPr>
      </a:lvl3pPr>
      <a:lvl4pPr marL="1549400" marR="0" indent="-177800" algn="l" defTabSz="914400" rtl="0" latinLnBrk="0">
        <a:lnSpc>
          <a:spcPct val="120000"/>
        </a:lnSpc>
        <a:spcBef>
          <a:spcPts val="600"/>
        </a:spcBef>
        <a:spcAft>
          <a:spcPts val="0"/>
        </a:spcAft>
        <a:buClrTx/>
        <a:buSzPct val="100000"/>
        <a:buFont typeface="Arial"/>
        <a:buChar char="•"/>
        <a:tabLst/>
        <a:defRPr sz="1400" b="0" i="0" u="none" strike="noStrike" cap="none" spc="0" baseline="0">
          <a:solidFill>
            <a:srgbClr val="FFFFFF"/>
          </a:solidFill>
          <a:uFillTx/>
          <a:latin typeface="Aino Regular"/>
          <a:ea typeface="Aino Regular"/>
          <a:cs typeface="Aino Regular"/>
          <a:sym typeface="Aino Regular"/>
        </a:defRPr>
      </a:lvl4pPr>
      <a:lvl5pPr marL="2006600" marR="0" indent="-177800" algn="l" defTabSz="914400" rtl="0" latinLnBrk="0">
        <a:lnSpc>
          <a:spcPct val="120000"/>
        </a:lnSpc>
        <a:spcBef>
          <a:spcPts val="600"/>
        </a:spcBef>
        <a:spcAft>
          <a:spcPts val="0"/>
        </a:spcAft>
        <a:buClrTx/>
        <a:buSzPct val="100000"/>
        <a:buFont typeface="Arial"/>
        <a:buChar char="•"/>
        <a:tabLst/>
        <a:defRPr sz="1400" b="0" i="0" u="none" strike="noStrike" cap="none" spc="0" baseline="0">
          <a:solidFill>
            <a:srgbClr val="FFFFFF"/>
          </a:solidFill>
          <a:uFillTx/>
          <a:latin typeface="Aino Regular"/>
          <a:ea typeface="Aino Regular"/>
          <a:cs typeface="Aino Regular"/>
          <a:sym typeface="Aino Regular"/>
        </a:defRPr>
      </a:lvl5pPr>
      <a:lvl6pPr marL="2463800" marR="0" indent="-177800" algn="l" defTabSz="914400" rtl="0" latinLnBrk="0">
        <a:lnSpc>
          <a:spcPct val="120000"/>
        </a:lnSpc>
        <a:spcBef>
          <a:spcPts val="600"/>
        </a:spcBef>
        <a:spcAft>
          <a:spcPts val="0"/>
        </a:spcAft>
        <a:buClrTx/>
        <a:buSzPct val="100000"/>
        <a:buFont typeface="Arial"/>
        <a:buChar char="•"/>
        <a:tabLst/>
        <a:defRPr sz="1400" b="0" i="0" u="none" strike="noStrike" cap="none" spc="0" baseline="0">
          <a:solidFill>
            <a:srgbClr val="FFFFFF"/>
          </a:solidFill>
          <a:uFillTx/>
          <a:latin typeface="Aino Regular"/>
          <a:ea typeface="Aino Regular"/>
          <a:cs typeface="Aino Regular"/>
          <a:sym typeface="Aino Regular"/>
        </a:defRPr>
      </a:lvl6pPr>
      <a:lvl7pPr marL="2921000" marR="0" indent="-177800" algn="l" defTabSz="914400" rtl="0" latinLnBrk="0">
        <a:lnSpc>
          <a:spcPct val="120000"/>
        </a:lnSpc>
        <a:spcBef>
          <a:spcPts val="600"/>
        </a:spcBef>
        <a:spcAft>
          <a:spcPts val="0"/>
        </a:spcAft>
        <a:buClrTx/>
        <a:buSzPct val="100000"/>
        <a:buFont typeface="Arial"/>
        <a:buChar char="•"/>
        <a:tabLst/>
        <a:defRPr sz="1400" b="0" i="0" u="none" strike="noStrike" cap="none" spc="0" baseline="0">
          <a:solidFill>
            <a:srgbClr val="FFFFFF"/>
          </a:solidFill>
          <a:uFillTx/>
          <a:latin typeface="Aino Regular"/>
          <a:ea typeface="Aino Regular"/>
          <a:cs typeface="Aino Regular"/>
          <a:sym typeface="Aino Regular"/>
        </a:defRPr>
      </a:lvl7pPr>
      <a:lvl8pPr marL="3378200" marR="0" indent="-177800" algn="l" defTabSz="914400" rtl="0" latinLnBrk="0">
        <a:lnSpc>
          <a:spcPct val="120000"/>
        </a:lnSpc>
        <a:spcBef>
          <a:spcPts val="600"/>
        </a:spcBef>
        <a:spcAft>
          <a:spcPts val="0"/>
        </a:spcAft>
        <a:buClrTx/>
        <a:buSzPct val="100000"/>
        <a:buFont typeface="Arial"/>
        <a:buChar char="•"/>
        <a:tabLst/>
        <a:defRPr sz="1400" b="0" i="0" u="none" strike="noStrike" cap="none" spc="0" baseline="0">
          <a:solidFill>
            <a:srgbClr val="FFFFFF"/>
          </a:solidFill>
          <a:uFillTx/>
          <a:latin typeface="Aino Regular"/>
          <a:ea typeface="Aino Regular"/>
          <a:cs typeface="Aino Regular"/>
          <a:sym typeface="Aino Regular"/>
        </a:defRPr>
      </a:lvl8pPr>
      <a:lvl9pPr marL="3835400" marR="0" indent="-177800" algn="l" defTabSz="914400" rtl="0" latinLnBrk="0">
        <a:lnSpc>
          <a:spcPct val="120000"/>
        </a:lnSpc>
        <a:spcBef>
          <a:spcPts val="600"/>
        </a:spcBef>
        <a:spcAft>
          <a:spcPts val="0"/>
        </a:spcAft>
        <a:buClrTx/>
        <a:buSzPct val="100000"/>
        <a:buFont typeface="Arial"/>
        <a:buChar char="•"/>
        <a:tabLst/>
        <a:defRPr sz="1400" b="0" i="0" u="none" strike="noStrike" cap="none" spc="0" baseline="0">
          <a:solidFill>
            <a:srgbClr val="FFFFFF"/>
          </a:solidFill>
          <a:uFillTx/>
          <a:latin typeface="Aino Regular"/>
          <a:ea typeface="Aino Regular"/>
          <a:cs typeface="Aino Regular"/>
          <a:sym typeface="Aino Regular"/>
        </a:defRPr>
      </a:lvl9pPr>
    </p:bodyStyle>
    <p:otherStyle>
      <a:lvl1pPr marL="0" marR="0" indent="0" algn="l" defTabSz="269999" rtl="0" latinLnBrk="0">
        <a:lnSpc>
          <a:spcPct val="15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Aino Regular"/>
        </a:defRPr>
      </a:lvl1pPr>
      <a:lvl2pPr marL="0" marR="0" indent="457200" algn="l" defTabSz="269999" rtl="0" latinLnBrk="0">
        <a:lnSpc>
          <a:spcPct val="15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Aino Regular"/>
        </a:defRPr>
      </a:lvl2pPr>
      <a:lvl3pPr marL="0" marR="0" indent="914400" algn="l" defTabSz="269999" rtl="0" latinLnBrk="0">
        <a:lnSpc>
          <a:spcPct val="15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Aino Regular"/>
        </a:defRPr>
      </a:lvl3pPr>
      <a:lvl4pPr marL="0" marR="0" indent="1371600" algn="l" defTabSz="269999" rtl="0" latinLnBrk="0">
        <a:lnSpc>
          <a:spcPct val="15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Aino Regular"/>
        </a:defRPr>
      </a:lvl4pPr>
      <a:lvl5pPr marL="0" marR="0" indent="1828800" algn="l" defTabSz="269999" rtl="0" latinLnBrk="0">
        <a:lnSpc>
          <a:spcPct val="15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Aino Regular"/>
        </a:defRPr>
      </a:lvl5pPr>
      <a:lvl6pPr marL="0" marR="0" indent="2286000" algn="l" defTabSz="269999" rtl="0" latinLnBrk="0">
        <a:lnSpc>
          <a:spcPct val="15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Aino Regular"/>
        </a:defRPr>
      </a:lvl6pPr>
      <a:lvl7pPr marL="0" marR="0" indent="2743200" algn="l" defTabSz="269999" rtl="0" latinLnBrk="0">
        <a:lnSpc>
          <a:spcPct val="15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Aino Regular"/>
        </a:defRPr>
      </a:lvl7pPr>
      <a:lvl8pPr marL="0" marR="0" indent="3200400" algn="l" defTabSz="269999" rtl="0" latinLnBrk="0">
        <a:lnSpc>
          <a:spcPct val="15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Aino Regular"/>
        </a:defRPr>
      </a:lvl8pPr>
      <a:lvl9pPr marL="0" marR="0" indent="3657600" algn="l" defTabSz="269999" rtl="0" latinLnBrk="0">
        <a:lnSpc>
          <a:spcPct val="15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Aino Regular"/>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353800" y="6404927"/>
            <a:ext cx="314656" cy="267971"/>
          </a:xfrm>
          <a:prstGeom prst="rect">
            <a:avLst/>
          </a:prstGeom>
          <a:ln w="12700">
            <a:miter lim="400000"/>
          </a:ln>
        </p:spPr>
        <p:txBody>
          <a:bodyPr wrap="none" lIns="45719" rIns="45719" anchor="ctr">
            <a:spAutoFit/>
          </a:bodyPr>
          <a:lstStyle>
            <a:lvl1pPr defTabSz="269999">
              <a:lnSpc>
                <a:spcPct val="150000"/>
              </a:lnSpc>
              <a:spcBef>
                <a:spcPts val="400"/>
              </a:spcBef>
              <a:defRPr sz="1400">
                <a:solidFill>
                  <a:srgbClr val="3B6149"/>
                </a:solidFill>
                <a:latin typeface="Aino Regular"/>
                <a:ea typeface="Aino Regular"/>
                <a:cs typeface="Aino Regular"/>
                <a:sym typeface="Aino Regular"/>
              </a:defRPr>
            </a:lvl1pPr>
          </a:lstStyle>
          <a:p>
            <a:fld id="{86CB4B4D-7CA3-9044-876B-883B54F8677D}" type="slidenum">
              <a:t>‹#›</a:t>
            </a:fld>
            <a:endParaRPr/>
          </a:p>
        </p:txBody>
      </p:sp>
    </p:spTree>
    <p:extLst>
      <p:ext uri="{BB962C8B-B14F-4D97-AF65-F5344CB8AC3E}">
        <p14:creationId xmlns:p14="http://schemas.microsoft.com/office/powerpoint/2010/main" val="1286287762"/>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 id="2147483840" r:id="rId17"/>
    <p:sldLayoutId id="2147483841" r:id="rId18"/>
    <p:sldLayoutId id="2147483842" r:id="rId19"/>
    <p:sldLayoutId id="2147483843" r:id="rId20"/>
    <p:sldLayoutId id="2147483844" r:id="rId21"/>
    <p:sldLayoutId id="2147483845" r:id="rId22"/>
    <p:sldLayoutId id="2147483846" r:id="rId23"/>
    <p:sldLayoutId id="2147483847" r:id="rId24"/>
    <p:sldLayoutId id="2147483848" r:id="rId25"/>
    <p:sldLayoutId id="2147483849" r:id="rId26"/>
    <p:sldLayoutId id="2147483850" r:id="rId27"/>
    <p:sldLayoutId id="2147483851" r:id="rId28"/>
    <p:sldLayoutId id="2147483852" r:id="rId29"/>
    <p:sldLayoutId id="2147483853" r:id="rId30"/>
    <p:sldLayoutId id="2147483854" r:id="rId31"/>
    <p:sldLayoutId id="2147483855" r:id="rId32"/>
    <p:sldLayoutId id="2147483856" r:id="rId33"/>
    <p:sldLayoutId id="2147483857" r:id="rId34"/>
  </p:sldLayoutIdLst>
  <p:transition spd="med"/>
  <p:txStyles>
    <p:titleStyle>
      <a:lvl1pPr marL="0" marR="0" indent="0" algn="l" defTabSz="914400" rtl="0" latinLnBrk="0">
        <a:lnSpc>
          <a:spcPct val="8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Aino Headline"/>
        </a:defRPr>
      </a:lvl1pPr>
      <a:lvl2pPr marL="0" marR="0" indent="0" algn="l" defTabSz="914400" rtl="0" latinLnBrk="0">
        <a:lnSpc>
          <a:spcPct val="8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Aino Headline"/>
        </a:defRPr>
      </a:lvl2pPr>
      <a:lvl3pPr marL="0" marR="0" indent="0" algn="l" defTabSz="914400" rtl="0" latinLnBrk="0">
        <a:lnSpc>
          <a:spcPct val="8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Aino Headline"/>
        </a:defRPr>
      </a:lvl3pPr>
      <a:lvl4pPr marL="0" marR="0" indent="0" algn="l" defTabSz="914400" rtl="0" latinLnBrk="0">
        <a:lnSpc>
          <a:spcPct val="8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Aino Headline"/>
        </a:defRPr>
      </a:lvl4pPr>
      <a:lvl5pPr marL="0" marR="0" indent="0" algn="l" defTabSz="914400" rtl="0" latinLnBrk="0">
        <a:lnSpc>
          <a:spcPct val="8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Aino Headline"/>
        </a:defRPr>
      </a:lvl5pPr>
      <a:lvl6pPr marL="0" marR="0" indent="0" algn="l" defTabSz="914400" rtl="0" latinLnBrk="0">
        <a:lnSpc>
          <a:spcPct val="8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Aino Headline"/>
        </a:defRPr>
      </a:lvl6pPr>
      <a:lvl7pPr marL="0" marR="0" indent="0" algn="l" defTabSz="914400" rtl="0" latinLnBrk="0">
        <a:lnSpc>
          <a:spcPct val="8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Aino Headline"/>
        </a:defRPr>
      </a:lvl7pPr>
      <a:lvl8pPr marL="0" marR="0" indent="0" algn="l" defTabSz="914400" rtl="0" latinLnBrk="0">
        <a:lnSpc>
          <a:spcPct val="8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Aino Headline"/>
        </a:defRPr>
      </a:lvl8pPr>
      <a:lvl9pPr marL="0" marR="0" indent="0" algn="l" defTabSz="914400" rtl="0" latinLnBrk="0">
        <a:lnSpc>
          <a:spcPct val="8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Aino Headline"/>
        </a:defRPr>
      </a:lvl9pPr>
    </p:titleStyle>
    <p:bodyStyle>
      <a:lvl1pPr marL="114300" marR="0" indent="-114300" algn="l" defTabSz="914400" rtl="0" latinLnBrk="0">
        <a:lnSpc>
          <a:spcPct val="120000"/>
        </a:lnSpc>
        <a:spcBef>
          <a:spcPts val="600"/>
        </a:spcBef>
        <a:spcAft>
          <a:spcPts val="0"/>
        </a:spcAft>
        <a:buClrTx/>
        <a:buSzPct val="100000"/>
        <a:buFont typeface="Arial"/>
        <a:buChar char="•"/>
        <a:tabLst/>
        <a:defRPr sz="1400" b="0" i="0" u="none" strike="noStrike" cap="none" spc="0" baseline="0">
          <a:solidFill>
            <a:srgbClr val="FFFFFF"/>
          </a:solidFill>
          <a:uFillTx/>
          <a:latin typeface="Aino Regular"/>
          <a:ea typeface="Aino Regular"/>
          <a:cs typeface="Aino Regular"/>
          <a:sym typeface="Aino Regular"/>
        </a:defRPr>
      </a:lvl1pPr>
      <a:lvl2pPr marL="590550" marR="0" indent="-133350" algn="l" defTabSz="914400" rtl="0" latinLnBrk="0">
        <a:lnSpc>
          <a:spcPct val="120000"/>
        </a:lnSpc>
        <a:spcBef>
          <a:spcPts val="600"/>
        </a:spcBef>
        <a:spcAft>
          <a:spcPts val="0"/>
        </a:spcAft>
        <a:buClrTx/>
        <a:buSzPct val="100000"/>
        <a:buFont typeface="Arial"/>
        <a:buChar char="•"/>
        <a:tabLst/>
        <a:defRPr sz="1400" b="0" i="0" u="none" strike="noStrike" cap="none" spc="0" baseline="0">
          <a:solidFill>
            <a:srgbClr val="FFFFFF"/>
          </a:solidFill>
          <a:uFillTx/>
          <a:latin typeface="Aino Regular"/>
          <a:ea typeface="Aino Regular"/>
          <a:cs typeface="Aino Regular"/>
          <a:sym typeface="Aino Regular"/>
        </a:defRPr>
      </a:lvl2pPr>
      <a:lvl3pPr marL="1074419" marR="0" indent="-160019" algn="l" defTabSz="914400" rtl="0" latinLnBrk="0">
        <a:lnSpc>
          <a:spcPct val="120000"/>
        </a:lnSpc>
        <a:spcBef>
          <a:spcPts val="600"/>
        </a:spcBef>
        <a:spcAft>
          <a:spcPts val="0"/>
        </a:spcAft>
        <a:buClrTx/>
        <a:buSzPct val="100000"/>
        <a:buFont typeface="Arial"/>
        <a:buChar char="•"/>
        <a:tabLst/>
        <a:defRPr sz="1400" b="0" i="0" u="none" strike="noStrike" cap="none" spc="0" baseline="0">
          <a:solidFill>
            <a:srgbClr val="FFFFFF"/>
          </a:solidFill>
          <a:uFillTx/>
          <a:latin typeface="Aino Regular"/>
          <a:ea typeface="Aino Regular"/>
          <a:cs typeface="Aino Regular"/>
          <a:sym typeface="Aino Regular"/>
        </a:defRPr>
      </a:lvl3pPr>
      <a:lvl4pPr marL="1549400" marR="0" indent="-177800" algn="l" defTabSz="914400" rtl="0" latinLnBrk="0">
        <a:lnSpc>
          <a:spcPct val="120000"/>
        </a:lnSpc>
        <a:spcBef>
          <a:spcPts val="600"/>
        </a:spcBef>
        <a:spcAft>
          <a:spcPts val="0"/>
        </a:spcAft>
        <a:buClrTx/>
        <a:buSzPct val="100000"/>
        <a:buFont typeface="Arial"/>
        <a:buChar char="•"/>
        <a:tabLst/>
        <a:defRPr sz="1400" b="0" i="0" u="none" strike="noStrike" cap="none" spc="0" baseline="0">
          <a:solidFill>
            <a:srgbClr val="FFFFFF"/>
          </a:solidFill>
          <a:uFillTx/>
          <a:latin typeface="Aino Regular"/>
          <a:ea typeface="Aino Regular"/>
          <a:cs typeface="Aino Regular"/>
          <a:sym typeface="Aino Regular"/>
        </a:defRPr>
      </a:lvl4pPr>
      <a:lvl5pPr marL="2006600" marR="0" indent="-177800" algn="l" defTabSz="914400" rtl="0" latinLnBrk="0">
        <a:lnSpc>
          <a:spcPct val="120000"/>
        </a:lnSpc>
        <a:spcBef>
          <a:spcPts val="600"/>
        </a:spcBef>
        <a:spcAft>
          <a:spcPts val="0"/>
        </a:spcAft>
        <a:buClrTx/>
        <a:buSzPct val="100000"/>
        <a:buFont typeface="Arial"/>
        <a:buChar char="•"/>
        <a:tabLst/>
        <a:defRPr sz="1400" b="0" i="0" u="none" strike="noStrike" cap="none" spc="0" baseline="0">
          <a:solidFill>
            <a:srgbClr val="FFFFFF"/>
          </a:solidFill>
          <a:uFillTx/>
          <a:latin typeface="Aino Regular"/>
          <a:ea typeface="Aino Regular"/>
          <a:cs typeface="Aino Regular"/>
          <a:sym typeface="Aino Regular"/>
        </a:defRPr>
      </a:lvl5pPr>
      <a:lvl6pPr marL="2463800" marR="0" indent="-177800" algn="l" defTabSz="914400" rtl="0" latinLnBrk="0">
        <a:lnSpc>
          <a:spcPct val="120000"/>
        </a:lnSpc>
        <a:spcBef>
          <a:spcPts val="600"/>
        </a:spcBef>
        <a:spcAft>
          <a:spcPts val="0"/>
        </a:spcAft>
        <a:buClrTx/>
        <a:buSzPct val="100000"/>
        <a:buFont typeface="Arial"/>
        <a:buChar char="•"/>
        <a:tabLst/>
        <a:defRPr sz="1400" b="0" i="0" u="none" strike="noStrike" cap="none" spc="0" baseline="0">
          <a:solidFill>
            <a:srgbClr val="FFFFFF"/>
          </a:solidFill>
          <a:uFillTx/>
          <a:latin typeface="Aino Regular"/>
          <a:ea typeface="Aino Regular"/>
          <a:cs typeface="Aino Regular"/>
          <a:sym typeface="Aino Regular"/>
        </a:defRPr>
      </a:lvl6pPr>
      <a:lvl7pPr marL="2921000" marR="0" indent="-177800" algn="l" defTabSz="914400" rtl="0" latinLnBrk="0">
        <a:lnSpc>
          <a:spcPct val="120000"/>
        </a:lnSpc>
        <a:spcBef>
          <a:spcPts val="600"/>
        </a:spcBef>
        <a:spcAft>
          <a:spcPts val="0"/>
        </a:spcAft>
        <a:buClrTx/>
        <a:buSzPct val="100000"/>
        <a:buFont typeface="Arial"/>
        <a:buChar char="•"/>
        <a:tabLst/>
        <a:defRPr sz="1400" b="0" i="0" u="none" strike="noStrike" cap="none" spc="0" baseline="0">
          <a:solidFill>
            <a:srgbClr val="FFFFFF"/>
          </a:solidFill>
          <a:uFillTx/>
          <a:latin typeface="Aino Regular"/>
          <a:ea typeface="Aino Regular"/>
          <a:cs typeface="Aino Regular"/>
          <a:sym typeface="Aino Regular"/>
        </a:defRPr>
      </a:lvl7pPr>
      <a:lvl8pPr marL="3378200" marR="0" indent="-177800" algn="l" defTabSz="914400" rtl="0" latinLnBrk="0">
        <a:lnSpc>
          <a:spcPct val="120000"/>
        </a:lnSpc>
        <a:spcBef>
          <a:spcPts val="600"/>
        </a:spcBef>
        <a:spcAft>
          <a:spcPts val="0"/>
        </a:spcAft>
        <a:buClrTx/>
        <a:buSzPct val="100000"/>
        <a:buFont typeface="Arial"/>
        <a:buChar char="•"/>
        <a:tabLst/>
        <a:defRPr sz="1400" b="0" i="0" u="none" strike="noStrike" cap="none" spc="0" baseline="0">
          <a:solidFill>
            <a:srgbClr val="FFFFFF"/>
          </a:solidFill>
          <a:uFillTx/>
          <a:latin typeface="Aino Regular"/>
          <a:ea typeface="Aino Regular"/>
          <a:cs typeface="Aino Regular"/>
          <a:sym typeface="Aino Regular"/>
        </a:defRPr>
      </a:lvl8pPr>
      <a:lvl9pPr marL="3835400" marR="0" indent="-177800" algn="l" defTabSz="914400" rtl="0" latinLnBrk="0">
        <a:lnSpc>
          <a:spcPct val="120000"/>
        </a:lnSpc>
        <a:spcBef>
          <a:spcPts val="600"/>
        </a:spcBef>
        <a:spcAft>
          <a:spcPts val="0"/>
        </a:spcAft>
        <a:buClrTx/>
        <a:buSzPct val="100000"/>
        <a:buFont typeface="Arial"/>
        <a:buChar char="•"/>
        <a:tabLst/>
        <a:defRPr sz="1400" b="0" i="0" u="none" strike="noStrike" cap="none" spc="0" baseline="0">
          <a:solidFill>
            <a:srgbClr val="FFFFFF"/>
          </a:solidFill>
          <a:uFillTx/>
          <a:latin typeface="Aino Regular"/>
          <a:ea typeface="Aino Regular"/>
          <a:cs typeface="Aino Regular"/>
          <a:sym typeface="Aino Regular"/>
        </a:defRPr>
      </a:lvl9pPr>
    </p:bodyStyle>
    <p:otherStyle>
      <a:lvl1pPr marL="0" marR="0" indent="0" algn="l" defTabSz="269999" rtl="0" latinLnBrk="0">
        <a:lnSpc>
          <a:spcPct val="15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Aino Regular"/>
        </a:defRPr>
      </a:lvl1pPr>
      <a:lvl2pPr marL="0" marR="0" indent="457200" algn="l" defTabSz="269999" rtl="0" latinLnBrk="0">
        <a:lnSpc>
          <a:spcPct val="15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Aino Regular"/>
        </a:defRPr>
      </a:lvl2pPr>
      <a:lvl3pPr marL="0" marR="0" indent="914400" algn="l" defTabSz="269999" rtl="0" latinLnBrk="0">
        <a:lnSpc>
          <a:spcPct val="15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Aino Regular"/>
        </a:defRPr>
      </a:lvl3pPr>
      <a:lvl4pPr marL="0" marR="0" indent="1371600" algn="l" defTabSz="269999" rtl="0" latinLnBrk="0">
        <a:lnSpc>
          <a:spcPct val="15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Aino Regular"/>
        </a:defRPr>
      </a:lvl4pPr>
      <a:lvl5pPr marL="0" marR="0" indent="1828800" algn="l" defTabSz="269999" rtl="0" latinLnBrk="0">
        <a:lnSpc>
          <a:spcPct val="15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Aino Regular"/>
        </a:defRPr>
      </a:lvl5pPr>
      <a:lvl6pPr marL="0" marR="0" indent="2286000" algn="l" defTabSz="269999" rtl="0" latinLnBrk="0">
        <a:lnSpc>
          <a:spcPct val="15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Aino Regular"/>
        </a:defRPr>
      </a:lvl6pPr>
      <a:lvl7pPr marL="0" marR="0" indent="2743200" algn="l" defTabSz="269999" rtl="0" latinLnBrk="0">
        <a:lnSpc>
          <a:spcPct val="15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Aino Regular"/>
        </a:defRPr>
      </a:lvl7pPr>
      <a:lvl8pPr marL="0" marR="0" indent="3200400" algn="l" defTabSz="269999" rtl="0" latinLnBrk="0">
        <a:lnSpc>
          <a:spcPct val="15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Aino Regular"/>
        </a:defRPr>
      </a:lvl8pPr>
      <a:lvl9pPr marL="0" marR="0" indent="3657600" algn="l" defTabSz="269999" rtl="0" latinLnBrk="0">
        <a:lnSpc>
          <a:spcPct val="15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Aino Regular"/>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603250" y="539750"/>
            <a:ext cx="5238750" cy="717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603250" y="2124252"/>
            <a:ext cx="5238750" cy="41280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6000750" y="6500558"/>
            <a:ext cx="227626" cy="227242"/>
          </a:xfrm>
          <a:prstGeom prst="rect">
            <a:avLst/>
          </a:prstGeom>
          <a:ln w="12700">
            <a:miter lim="400000"/>
          </a:ln>
        </p:spPr>
        <p:txBody>
          <a:bodyPr wrap="none" lIns="50800" tIns="50800" rIns="50800" bIns="50800" anchor="b">
            <a:spAutoFit/>
          </a:bodyPr>
          <a:lstStyle>
            <a:lvl1pPr defTabSz="292100">
              <a:defRPr sz="9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3039381908"/>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p:titleStyle>
    <p:bodyStyle>
      <a:lvl1pPr marL="304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1pPr>
      <a:lvl2pPr marL="609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2pPr>
      <a:lvl3pPr marL="914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3pPr>
      <a:lvl4pPr marL="1219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4pPr>
      <a:lvl5pPr marL="15240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5pPr>
      <a:lvl6pPr marL="1828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6pPr>
      <a:lvl7pPr marL="2133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7pPr>
      <a:lvl8pPr marL="2438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8pPr>
      <a:lvl9pPr marL="2743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10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24.jpeg"/><Relationship Id="rId7" Type="http://schemas.openxmlformats.org/officeDocument/2006/relationships/hyperlink" Target="https://nunne.ee/en/" TargetMode="External"/><Relationship Id="rId2" Type="http://schemas.openxmlformats.org/officeDocument/2006/relationships/image" Target="../media/image223.jpeg"/><Relationship Id="rId1" Type="http://schemas.openxmlformats.org/officeDocument/2006/relationships/slideLayout" Target="../slideLayouts/slideLayout103.xml"/><Relationship Id="rId6" Type="http://schemas.openxmlformats.org/officeDocument/2006/relationships/image" Target="../media/image194.png"/><Relationship Id="rId5" Type="http://schemas.openxmlformats.org/officeDocument/2006/relationships/image" Target="../media/image86.png"/><Relationship Id="rId4" Type="http://schemas.openxmlformats.org/officeDocument/2006/relationships/image" Target="../media/image225.jpeg"/><Relationship Id="rId9" Type="http://schemas.openxmlformats.org/officeDocument/2006/relationships/hyperlink" Target="https://www.ecb.ee/ruum/centennial-hotel-tallinn/" TargetMode="External"/></Relationships>
</file>

<file path=ppt/slides/_rels/slide10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27.jpeg"/><Relationship Id="rId7" Type="http://schemas.openxmlformats.org/officeDocument/2006/relationships/hyperlink" Target="https://nunne.ee/en/" TargetMode="External"/><Relationship Id="rId2" Type="http://schemas.openxmlformats.org/officeDocument/2006/relationships/image" Target="../media/image226.jpeg"/><Relationship Id="rId1" Type="http://schemas.openxmlformats.org/officeDocument/2006/relationships/slideLayout" Target="../slideLayouts/slideLayout103.xml"/><Relationship Id="rId6" Type="http://schemas.openxmlformats.org/officeDocument/2006/relationships/image" Target="../media/image194.png"/><Relationship Id="rId5" Type="http://schemas.openxmlformats.org/officeDocument/2006/relationships/image" Target="../media/image86.png"/><Relationship Id="rId4" Type="http://schemas.openxmlformats.org/officeDocument/2006/relationships/image" Target="../media/image228.jpeg"/><Relationship Id="rId9" Type="http://schemas.openxmlformats.org/officeDocument/2006/relationships/hyperlink" Target="https://www.ecb.ee/ruum/nunne-boutique-hotel/" TargetMode="External"/></Relationships>
</file>

<file path=ppt/slides/_rels/slide10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29.jpeg"/><Relationship Id="rId7" Type="http://schemas.openxmlformats.org/officeDocument/2006/relationships/hyperlink" Target="https://nunne.ee/en/" TargetMode="External"/><Relationship Id="rId2" Type="http://schemas.openxmlformats.org/officeDocument/2006/relationships/image" Target="../media/image143.png"/><Relationship Id="rId1" Type="http://schemas.openxmlformats.org/officeDocument/2006/relationships/slideLayout" Target="../slideLayouts/slideLayout103.xml"/><Relationship Id="rId6" Type="http://schemas.openxmlformats.org/officeDocument/2006/relationships/image" Target="../media/image194.png"/><Relationship Id="rId5" Type="http://schemas.openxmlformats.org/officeDocument/2006/relationships/image" Target="../media/image231.jpeg"/><Relationship Id="rId4" Type="http://schemas.openxmlformats.org/officeDocument/2006/relationships/image" Target="../media/image230.jpeg"/><Relationship Id="rId9" Type="http://schemas.openxmlformats.org/officeDocument/2006/relationships/hyperlink" Target="https://www.ecb.ee/ruum/mercure-tallinn/" TargetMode="External"/></Relationships>
</file>

<file path=ppt/slides/_rels/slide103.xml.rels><?xml version="1.0" encoding="UTF-8" standalone="yes"?>
<Relationships xmlns="http://schemas.openxmlformats.org/package/2006/relationships"><Relationship Id="rId8" Type="http://schemas.openxmlformats.org/officeDocument/2006/relationships/hyperlink" Target="https://www.ecb.ee/ruum/laspa/" TargetMode="External"/><Relationship Id="rId3" Type="http://schemas.openxmlformats.org/officeDocument/2006/relationships/image" Target="../media/image232.jpeg"/><Relationship Id="rId7" Type="http://schemas.openxmlformats.org/officeDocument/2006/relationships/image" Target="../media/image53.png"/><Relationship Id="rId2" Type="http://schemas.openxmlformats.org/officeDocument/2006/relationships/image" Target="../media/image134.png"/><Relationship Id="rId1" Type="http://schemas.openxmlformats.org/officeDocument/2006/relationships/slideLayout" Target="../slideLayouts/slideLayout103.xml"/><Relationship Id="rId6" Type="http://schemas.openxmlformats.org/officeDocument/2006/relationships/hyperlink" Target="https://nunne.ee/en/" TargetMode="External"/><Relationship Id="rId5" Type="http://schemas.openxmlformats.org/officeDocument/2006/relationships/image" Target="../media/image234.jpeg"/><Relationship Id="rId4" Type="http://schemas.openxmlformats.org/officeDocument/2006/relationships/image" Target="../media/image233.jpeg"/></Relationships>
</file>

<file path=ppt/slides/_rels/slide10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35.jpeg"/><Relationship Id="rId7" Type="http://schemas.openxmlformats.org/officeDocument/2006/relationships/hyperlink" Target="https://nunne.ee/en/" TargetMode="External"/><Relationship Id="rId2" Type="http://schemas.openxmlformats.org/officeDocument/2006/relationships/image" Target="../media/image82.png"/><Relationship Id="rId1" Type="http://schemas.openxmlformats.org/officeDocument/2006/relationships/slideLayout" Target="../slideLayouts/slideLayout103.xml"/><Relationship Id="rId6" Type="http://schemas.openxmlformats.org/officeDocument/2006/relationships/image" Target="../media/image194.png"/><Relationship Id="rId5" Type="http://schemas.openxmlformats.org/officeDocument/2006/relationships/image" Target="../media/image237.jpeg"/><Relationship Id="rId10" Type="http://schemas.openxmlformats.org/officeDocument/2006/relationships/image" Target="../media/image52.png"/><Relationship Id="rId4" Type="http://schemas.openxmlformats.org/officeDocument/2006/relationships/image" Target="../media/image236.jpeg"/><Relationship Id="rId9" Type="http://schemas.openxmlformats.org/officeDocument/2006/relationships/hyperlink" Target="https://www.ecb.ee/ruum/vihula-manor-country-club-spa/" TargetMode="Externa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43.jpeg"/><Relationship Id="rId7" Type="http://schemas.openxmlformats.org/officeDocument/2006/relationships/hyperlink" Target="https://nunne.ee/en/" TargetMode="External"/><Relationship Id="rId2" Type="http://schemas.openxmlformats.org/officeDocument/2006/relationships/image" Target="../media/image242.png"/><Relationship Id="rId1" Type="http://schemas.openxmlformats.org/officeDocument/2006/relationships/slideLayout" Target="../slideLayouts/slideLayout7.xml"/><Relationship Id="rId6" Type="http://schemas.openxmlformats.org/officeDocument/2006/relationships/image" Target="../media/image194.png"/><Relationship Id="rId5" Type="http://schemas.openxmlformats.org/officeDocument/2006/relationships/image" Target="../media/image245.jpeg"/><Relationship Id="rId4" Type="http://schemas.openxmlformats.org/officeDocument/2006/relationships/image" Target="../media/image244.jpeg"/><Relationship Id="rId9" Type="http://schemas.openxmlformats.org/officeDocument/2006/relationships/hyperlink" Target="https://www.ecb.ee/ruum/v-spa-and-conference-hotel/"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image" Target="../media/image246.jpeg"/><Relationship Id="rId1" Type="http://schemas.openxmlformats.org/officeDocument/2006/relationships/slideLayout" Target="../slideLayouts/slideLayout19.xml"/><Relationship Id="rId5" Type="http://schemas.openxmlformats.org/officeDocument/2006/relationships/image" Target="../media/image249.jpeg"/><Relationship Id="rId4" Type="http://schemas.openxmlformats.org/officeDocument/2006/relationships/image" Target="../media/image248.jpeg"/></Relationships>
</file>

<file path=ppt/slides/_rels/slide112.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251.jpeg"/></Relationships>
</file>

<file path=ppt/slides/_rels/slide113.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image" Target="../media/image254.jpeg"/><Relationship Id="rId4" Type="http://schemas.openxmlformats.org/officeDocument/2006/relationships/image" Target="../media/image253.jpeg"/></Relationships>
</file>

<file path=ppt/slides/_rels/slide114.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image" Target="../media/image86.png"/><Relationship Id="rId1" Type="http://schemas.openxmlformats.org/officeDocument/2006/relationships/slideLayout" Target="../slideLayouts/slideLayout7.xml"/><Relationship Id="rId5" Type="http://schemas.openxmlformats.org/officeDocument/2006/relationships/image" Target="../media/image257.jpeg"/><Relationship Id="rId4" Type="http://schemas.openxmlformats.org/officeDocument/2006/relationships/image" Target="../media/image256.jpeg"/></Relationships>
</file>

<file path=ppt/slides/_rels/slide11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7.xml"/><Relationship Id="rId5" Type="http://schemas.openxmlformats.org/officeDocument/2006/relationships/image" Target="../media/image89.jpeg"/><Relationship Id="rId4" Type="http://schemas.openxmlformats.org/officeDocument/2006/relationships/image" Target="../media/image88.jpeg"/></Relationships>
</file>

<file path=ppt/slides/_rels/slide116.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image" Target="../media/image260.jpeg"/><Relationship Id="rId4" Type="http://schemas.openxmlformats.org/officeDocument/2006/relationships/image" Target="../media/image259.jpeg"/></Relationships>
</file>

<file path=ppt/slides/_rels/slide117.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image" Target="../media/image263.jpeg"/><Relationship Id="rId4" Type="http://schemas.openxmlformats.org/officeDocument/2006/relationships/image" Target="../media/image262.jpeg"/></Relationships>
</file>

<file path=ppt/slides/_rels/slide118.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image" Target="../media/image266.jpeg"/><Relationship Id="rId4" Type="http://schemas.openxmlformats.org/officeDocument/2006/relationships/image" Target="../media/image265.jpeg"/></Relationships>
</file>

<file path=ppt/slides/_rels/slide119.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image" Target="../media/image269.jpeg"/><Relationship Id="rId4" Type="http://schemas.openxmlformats.org/officeDocument/2006/relationships/image" Target="../media/image268.jpeg"/></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9.xml"/></Relationships>
</file>

<file path=ppt/slides/_rels/slide120.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129.xml"/></Relationships>
</file>

<file path=ppt/slides/_rels/slide121.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image" Target="../media/image271.jpeg"/><Relationship Id="rId1" Type="http://schemas.openxmlformats.org/officeDocument/2006/relationships/slideLayout" Target="../slideLayouts/slideLayout7.xml"/><Relationship Id="rId6" Type="http://schemas.openxmlformats.org/officeDocument/2006/relationships/image" Target="../media/image143.png"/><Relationship Id="rId5" Type="http://schemas.openxmlformats.org/officeDocument/2006/relationships/hyperlink" Target="https://www.finnair.com/ee-et" TargetMode="External"/><Relationship Id="rId4" Type="http://schemas.openxmlformats.org/officeDocument/2006/relationships/image" Target="../media/image273.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274.jpeg"/><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2" Type="http://schemas.openxmlformats.org/officeDocument/2006/relationships/image" Target="../media/image275.jpeg"/><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2" Type="http://schemas.openxmlformats.org/officeDocument/2006/relationships/image" Target="../media/image276.jpeg"/><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image" Target="../media/image277.jpeg"/><Relationship Id="rId1" Type="http://schemas.openxmlformats.org/officeDocument/2006/relationships/slideLayout" Target="../slideLayouts/slideLayout19.xml"/><Relationship Id="rId6" Type="http://schemas.openxmlformats.org/officeDocument/2006/relationships/image" Target="../media/image281.jpeg"/><Relationship Id="rId5" Type="http://schemas.openxmlformats.org/officeDocument/2006/relationships/image" Target="../media/image280.jpeg"/><Relationship Id="rId4" Type="http://schemas.openxmlformats.org/officeDocument/2006/relationships/image" Target="../media/image279.jpeg"/></Relationships>
</file>

<file path=ppt/slides/_rels/slide127.xml.rels><?xml version="1.0" encoding="UTF-8" standalone="yes"?>
<Relationships xmlns="http://schemas.openxmlformats.org/package/2006/relationships"><Relationship Id="rId2" Type="http://schemas.openxmlformats.org/officeDocument/2006/relationships/image" Target="../media/image282.jpeg"/><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image" Target="../media/image285.jpeg"/><Relationship Id="rId4" Type="http://schemas.openxmlformats.org/officeDocument/2006/relationships/image" Target="../media/image284.jpeg"/></Relationships>
</file>

<file path=ppt/slides/_rels/slide129.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image" Target="../media/image288.jpeg"/><Relationship Id="rId4" Type="http://schemas.openxmlformats.org/officeDocument/2006/relationships/image" Target="../media/image287.jpeg"/></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9.xml"/></Relationships>
</file>

<file path=ppt/slides/_rels/slide130.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image" Target="../media/image289.jpeg"/><Relationship Id="rId1" Type="http://schemas.openxmlformats.org/officeDocument/2006/relationships/slideLayout" Target="../slideLayouts/slideLayout7.xml"/><Relationship Id="rId5" Type="http://schemas.openxmlformats.org/officeDocument/2006/relationships/image" Target="../media/image143.png"/><Relationship Id="rId4" Type="http://schemas.openxmlformats.org/officeDocument/2006/relationships/image" Target="../media/image291.jpeg"/></Relationships>
</file>

<file path=ppt/slides/_rels/slide131.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image" Target="../media/image292.jpeg"/><Relationship Id="rId1" Type="http://schemas.openxmlformats.org/officeDocument/2006/relationships/slideLayout" Target="../slideLayouts/slideLayout7.xml"/><Relationship Id="rId4" Type="http://schemas.openxmlformats.org/officeDocument/2006/relationships/image" Target="../media/image143.png"/></Relationships>
</file>

<file path=ppt/slides/_rels/slide132.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image" Target="../media/image296.jpeg"/><Relationship Id="rId4" Type="http://schemas.openxmlformats.org/officeDocument/2006/relationships/image" Target="../media/image295.jpeg"/></Relationships>
</file>

<file path=ppt/slides/_rels/slide133.xml.rels><?xml version="1.0" encoding="UTF-8" standalone="yes"?>
<Relationships xmlns="http://schemas.openxmlformats.org/package/2006/relationships"><Relationship Id="rId8" Type="http://schemas.openxmlformats.org/officeDocument/2006/relationships/hyperlink" Target="https://baltcoming.com/" TargetMode="External"/><Relationship Id="rId13" Type="http://schemas.openxmlformats.org/officeDocument/2006/relationships/image" Target="../media/image302.png"/><Relationship Id="rId3" Type="http://schemas.openxmlformats.org/officeDocument/2006/relationships/hyperlink" Target="http://www.baltic.travel/" TargetMode="External"/><Relationship Id="rId7" Type="http://schemas.openxmlformats.org/officeDocument/2006/relationships/image" Target="../media/image299.jpeg"/><Relationship Id="rId12" Type="http://schemas.openxmlformats.org/officeDocument/2006/relationships/image" Target="../media/image301.png"/><Relationship Id="rId17" Type="http://schemas.openxmlformats.org/officeDocument/2006/relationships/image" Target="../media/image304.jpeg"/><Relationship Id="rId2" Type="http://schemas.openxmlformats.org/officeDocument/2006/relationships/image" Target="../media/image297.png"/><Relationship Id="rId16" Type="http://schemas.openxmlformats.org/officeDocument/2006/relationships/hyperlink" Target="http://bluedrum.eu/" TargetMode="External"/><Relationship Id="rId1" Type="http://schemas.openxmlformats.org/officeDocument/2006/relationships/slideLayout" Target="../slideLayouts/slideLayout7.xml"/><Relationship Id="rId6" Type="http://schemas.openxmlformats.org/officeDocument/2006/relationships/hyperlink" Target="http://www.baltictours.eu/" TargetMode="External"/><Relationship Id="rId11" Type="http://schemas.openxmlformats.org/officeDocument/2006/relationships/image" Target="../media/image300.png"/><Relationship Id="rId5" Type="http://schemas.openxmlformats.org/officeDocument/2006/relationships/image" Target="../media/image298.png"/><Relationship Id="rId15" Type="http://schemas.openxmlformats.org/officeDocument/2006/relationships/image" Target="../media/image303.png"/><Relationship Id="rId10" Type="http://schemas.openxmlformats.org/officeDocument/2006/relationships/hyperlink" Target="https://dmc-nordic.com/" TargetMode="External"/><Relationship Id="rId4" Type="http://schemas.openxmlformats.org/officeDocument/2006/relationships/hyperlink" Target="https://www.baltic.travel/" TargetMode="External"/><Relationship Id="rId9" Type="http://schemas.openxmlformats.org/officeDocument/2006/relationships/hyperlink" Target="http://www.viahansa.com/" TargetMode="External"/><Relationship Id="rId14" Type="http://schemas.openxmlformats.org/officeDocument/2006/relationships/hyperlink" Target="http://www.conference-expert.eu/" TargetMode="External"/></Relationships>
</file>

<file path=ppt/slides/_rels/slide134.xml.rels><?xml version="1.0" encoding="UTF-8" standalone="yes"?>
<Relationships xmlns="http://schemas.openxmlformats.org/package/2006/relationships"><Relationship Id="rId8" Type="http://schemas.openxmlformats.org/officeDocument/2006/relationships/hyperlink" Target="https://www.publicon.ee/?lang=en" TargetMode="External"/><Relationship Id="rId3" Type="http://schemas.openxmlformats.org/officeDocument/2006/relationships/hyperlink" Target="https://baltcoming.com/" TargetMode="External"/><Relationship Id="rId7" Type="http://schemas.openxmlformats.org/officeDocument/2006/relationships/hyperlink" Target="https://dmc-nordic.com/" TargetMode="External"/><Relationship Id="rId2" Type="http://schemas.openxmlformats.org/officeDocument/2006/relationships/image" Target="../media/image297.png"/><Relationship Id="rId1" Type="http://schemas.openxmlformats.org/officeDocument/2006/relationships/slideLayout" Target="../slideLayouts/slideLayout7.xml"/><Relationship Id="rId6" Type="http://schemas.openxmlformats.org/officeDocument/2006/relationships/hyperlink" Target="https://www.konverentsimeistrid.ee/en" TargetMode="External"/><Relationship Id="rId11" Type="http://schemas.openxmlformats.org/officeDocument/2006/relationships/image" Target="../media/image303.png"/><Relationship Id="rId5" Type="http://schemas.openxmlformats.org/officeDocument/2006/relationships/hyperlink" Target="http://www.viahansa.com/" TargetMode="External"/><Relationship Id="rId10" Type="http://schemas.openxmlformats.org/officeDocument/2006/relationships/image" Target="../media/image306.png"/><Relationship Id="rId4" Type="http://schemas.openxmlformats.org/officeDocument/2006/relationships/hyperlink" Target="https://www.conference-expert.eu/" TargetMode="External"/><Relationship Id="rId9" Type="http://schemas.openxmlformats.org/officeDocument/2006/relationships/image" Target="../media/image305.jpeg"/></Relationships>
</file>

<file path=ppt/slides/_rels/slide135.xml.rels><?xml version="1.0" encoding="UTF-8" standalone="yes"?>
<Relationships xmlns="http://schemas.openxmlformats.org/package/2006/relationships"><Relationship Id="rId8" Type="http://schemas.openxmlformats.org/officeDocument/2006/relationships/hyperlink" Target="https://www.hype.ee/en" TargetMode="External"/><Relationship Id="rId13" Type="http://schemas.openxmlformats.org/officeDocument/2006/relationships/image" Target="../media/image308.png"/><Relationship Id="rId3" Type="http://schemas.openxmlformats.org/officeDocument/2006/relationships/hyperlink" Target="http://www.baltic.travel/" TargetMode="External"/><Relationship Id="rId7" Type="http://schemas.openxmlformats.org/officeDocument/2006/relationships/hyperlink" Target="https://baltcoming.com/" TargetMode="External"/><Relationship Id="rId12" Type="http://schemas.openxmlformats.org/officeDocument/2006/relationships/hyperlink" Target="http://amazing.ee/english/" TargetMode="External"/><Relationship Id="rId17" Type="http://schemas.openxmlformats.org/officeDocument/2006/relationships/image" Target="../media/image312.jpeg"/><Relationship Id="rId2" Type="http://schemas.openxmlformats.org/officeDocument/2006/relationships/image" Target="../media/image307.png"/><Relationship Id="rId16" Type="http://schemas.openxmlformats.org/officeDocument/2006/relationships/image" Target="../media/image311.jpeg"/><Relationship Id="rId1" Type="http://schemas.openxmlformats.org/officeDocument/2006/relationships/slideLayout" Target="../slideLayouts/slideLayout7.xml"/><Relationship Id="rId6" Type="http://schemas.openxmlformats.org/officeDocument/2006/relationships/hyperlink" Target="https://milttonevents.ee/" TargetMode="External"/><Relationship Id="rId11" Type="http://schemas.openxmlformats.org/officeDocument/2006/relationships/hyperlink" Target="https://dmc-nordic.com/" TargetMode="External"/><Relationship Id="rId5" Type="http://schemas.openxmlformats.org/officeDocument/2006/relationships/hyperlink" Target="http://www.baltictours.eu/" TargetMode="External"/><Relationship Id="rId15" Type="http://schemas.openxmlformats.org/officeDocument/2006/relationships/image" Target="../media/image310.png"/><Relationship Id="rId10" Type="http://schemas.openxmlformats.org/officeDocument/2006/relationships/hyperlink" Target="https://orangetime.ee/en/" TargetMode="External"/><Relationship Id="rId4" Type="http://schemas.openxmlformats.org/officeDocument/2006/relationships/hyperlink" Target="https://jolos.eu/" TargetMode="External"/><Relationship Id="rId9" Type="http://schemas.openxmlformats.org/officeDocument/2006/relationships/hyperlink" Target="http://www.viahansa.com/" TargetMode="External"/><Relationship Id="rId14" Type="http://schemas.openxmlformats.org/officeDocument/2006/relationships/image" Target="../media/image309.png"/></Relationships>
</file>

<file path=ppt/slides/_rels/slide136.xml.rels><?xml version="1.0" encoding="UTF-8" standalone="yes"?>
<Relationships xmlns="http://schemas.openxmlformats.org/package/2006/relationships"><Relationship Id="rId8" Type="http://schemas.openxmlformats.org/officeDocument/2006/relationships/hyperlink" Target="https://tehnikateenused.ee/en/" TargetMode="External"/><Relationship Id="rId3" Type="http://schemas.openxmlformats.org/officeDocument/2006/relationships/hyperlink" Target="https://baltcoming.com/" TargetMode="External"/><Relationship Id="rId7" Type="http://schemas.openxmlformats.org/officeDocument/2006/relationships/hyperlink" Target="https://dmc-nordic.com/" TargetMode="External"/><Relationship Id="rId2" Type="http://schemas.openxmlformats.org/officeDocument/2006/relationships/image" Target="../media/image307.png"/><Relationship Id="rId1" Type="http://schemas.openxmlformats.org/officeDocument/2006/relationships/slideLayout" Target="../slideLayouts/slideLayout7.xml"/><Relationship Id="rId6" Type="http://schemas.openxmlformats.org/officeDocument/2006/relationships/hyperlink" Target="https://eventcenter.ee/en/" TargetMode="External"/><Relationship Id="rId11" Type="http://schemas.openxmlformats.org/officeDocument/2006/relationships/image" Target="../media/image315.jpeg"/><Relationship Id="rId5" Type="http://schemas.openxmlformats.org/officeDocument/2006/relationships/hyperlink" Target="http://www.viahansa.com/" TargetMode="External"/><Relationship Id="rId10" Type="http://schemas.openxmlformats.org/officeDocument/2006/relationships/image" Target="../media/image314.png"/><Relationship Id="rId4" Type="http://schemas.openxmlformats.org/officeDocument/2006/relationships/hyperlink" Target="https://rgbbaltic.com/" TargetMode="External"/><Relationship Id="rId9" Type="http://schemas.openxmlformats.org/officeDocument/2006/relationships/image" Target="../media/image313.png"/></Relationships>
</file>

<file path=ppt/slides/_rels/slide137.xml.rels><?xml version="1.0" encoding="UTF-8" standalone="yes"?>
<Relationships xmlns="http://schemas.openxmlformats.org/package/2006/relationships"><Relationship Id="rId8" Type="http://schemas.openxmlformats.org/officeDocument/2006/relationships/image" Target="../media/image317.png"/><Relationship Id="rId3" Type="http://schemas.openxmlformats.org/officeDocument/2006/relationships/hyperlink" Target="http://www.baltic.travel/" TargetMode="External"/><Relationship Id="rId7" Type="http://schemas.openxmlformats.org/officeDocument/2006/relationships/image" Target="../media/image316.png"/><Relationship Id="rId2" Type="http://schemas.openxmlformats.org/officeDocument/2006/relationships/image" Target="../media/image307.png"/><Relationship Id="rId1" Type="http://schemas.openxmlformats.org/officeDocument/2006/relationships/slideLayout" Target="../slideLayouts/slideLayout7.xml"/><Relationship Id="rId6" Type="http://schemas.openxmlformats.org/officeDocument/2006/relationships/hyperlink" Target="https://nordiccatering.ee/" TargetMode="External"/><Relationship Id="rId5" Type="http://schemas.openxmlformats.org/officeDocument/2006/relationships/hyperlink" Target="http://www.baltictours.eu/" TargetMode="External"/><Relationship Id="rId4" Type="http://schemas.openxmlformats.org/officeDocument/2006/relationships/hyperlink" Target="http://pohjalacatering.ee/en/" TargetMode="External"/></Relationships>
</file>

<file path=ppt/slides/_rels/slide138.xml.rels><?xml version="1.0" encoding="UTF-8" standalone="yes"?>
<Relationships xmlns="http://schemas.openxmlformats.org/package/2006/relationships"><Relationship Id="rId8" Type="http://schemas.openxmlformats.org/officeDocument/2006/relationships/image" Target="../media/image322.png"/><Relationship Id="rId3" Type="http://schemas.openxmlformats.org/officeDocument/2006/relationships/image" Target="../media/image319.png"/><Relationship Id="rId7" Type="http://schemas.openxmlformats.org/officeDocument/2006/relationships/image" Target="../media/image24.png"/><Relationship Id="rId2" Type="http://schemas.openxmlformats.org/officeDocument/2006/relationships/image" Target="../media/image318.png"/><Relationship Id="rId1" Type="http://schemas.openxmlformats.org/officeDocument/2006/relationships/slideLayout" Target="../slideLayouts/slideLayout128.xml"/><Relationship Id="rId6" Type="http://schemas.openxmlformats.org/officeDocument/2006/relationships/image" Target="../media/image321.jpeg"/><Relationship Id="rId11" Type="http://schemas.openxmlformats.org/officeDocument/2006/relationships/image" Target="../media/image324.png"/><Relationship Id="rId5" Type="http://schemas.openxmlformats.org/officeDocument/2006/relationships/hyperlink" Target="https://nunne.ee/en/" TargetMode="External"/><Relationship Id="rId10" Type="http://schemas.openxmlformats.org/officeDocument/2006/relationships/image" Target="../media/image323.png"/><Relationship Id="rId4" Type="http://schemas.openxmlformats.org/officeDocument/2006/relationships/image" Target="../media/image320.png"/><Relationship Id="rId9" Type="http://schemas.openxmlformats.org/officeDocument/2006/relationships/hyperlink" Target="https://www.ecb.ee/" TargetMode="External"/></Relationships>
</file>

<file path=ppt/slides/_rels/slide139.xml.rels><?xml version="1.0" encoding="UTF-8" standalone="yes"?>
<Relationships xmlns="http://schemas.openxmlformats.org/package/2006/relationships"><Relationship Id="rId3" Type="http://schemas.openxmlformats.org/officeDocument/2006/relationships/hyperlink" Target="https://www.ecb.ee/" TargetMode="External"/><Relationship Id="rId2" Type="http://schemas.openxmlformats.org/officeDocument/2006/relationships/image" Target="../media/image325.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3.xml"/></Relationships>
</file>

<file path=ppt/slides/_rels/slide140.xml.rels><?xml version="1.0" encoding="UTF-8" standalone="yes"?>
<Relationships xmlns="http://schemas.openxmlformats.org/package/2006/relationships"><Relationship Id="rId8" Type="http://schemas.openxmlformats.org/officeDocument/2006/relationships/hyperlink" Target="https://www.ecb.ee/" TargetMode="External"/><Relationship Id="rId3" Type="http://schemas.openxmlformats.org/officeDocument/2006/relationships/hyperlink" Target="mailto:dana.Noormets@eas.ee" TargetMode="External"/><Relationship Id="rId7" Type="http://schemas.openxmlformats.org/officeDocument/2006/relationships/hyperlink" Target="mailto:kadri.Karu@ecb.ee" TargetMode="External"/><Relationship Id="rId2" Type="http://schemas.openxmlformats.org/officeDocument/2006/relationships/image" Target="../media/image326.png"/><Relationship Id="rId1" Type="http://schemas.openxmlformats.org/officeDocument/2006/relationships/slideLayout" Target="../slideLayouts/slideLayout174.xml"/><Relationship Id="rId6" Type="http://schemas.openxmlformats.org/officeDocument/2006/relationships/image" Target="../media/image328.png"/><Relationship Id="rId5" Type="http://schemas.openxmlformats.org/officeDocument/2006/relationships/image" Target="../media/image327.png"/><Relationship Id="rId10" Type="http://schemas.openxmlformats.org/officeDocument/2006/relationships/image" Target="../media/image330.png"/><Relationship Id="rId4" Type="http://schemas.openxmlformats.org/officeDocument/2006/relationships/hyperlink" Target="https://visitestonia.com/en" TargetMode="External"/><Relationship Id="rId9" Type="http://schemas.openxmlformats.org/officeDocument/2006/relationships/image" Target="../media/image329.png"/></Relationships>
</file>

<file path=ppt/slides/_rels/slide141.xml.rels><?xml version="1.0" encoding="UTF-8" standalone="yes"?>
<Relationships xmlns="http://schemas.openxmlformats.org/package/2006/relationships"><Relationship Id="rId8" Type="http://schemas.openxmlformats.org/officeDocument/2006/relationships/hyperlink" Target="mailto:riine.tiigi@ecb.ee" TargetMode="External"/><Relationship Id="rId3" Type="http://schemas.openxmlformats.org/officeDocument/2006/relationships/hyperlink" Target="https://www.ecb.ee/" TargetMode="External"/><Relationship Id="rId7" Type="http://schemas.openxmlformats.org/officeDocument/2006/relationships/image" Target="../media/image331.png"/><Relationship Id="rId2" Type="http://schemas.openxmlformats.org/officeDocument/2006/relationships/hyperlink" Target="mailto:kylli.teimann@ecb.ee" TargetMode="External"/><Relationship Id="rId1" Type="http://schemas.openxmlformats.org/officeDocument/2006/relationships/slideLayout" Target="../slideLayouts/slideLayout140.xml"/><Relationship Id="rId6" Type="http://schemas.openxmlformats.org/officeDocument/2006/relationships/image" Target="../media/image329.png"/><Relationship Id="rId5" Type="http://schemas.openxmlformats.org/officeDocument/2006/relationships/image" Target="../media/image328.png"/><Relationship Id="rId4" Type="http://schemas.openxmlformats.org/officeDocument/2006/relationships/image" Target="../media/image327.png"/><Relationship Id="rId9" Type="http://schemas.openxmlformats.org/officeDocument/2006/relationships/image" Target="../media/image332.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jpe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hyperlink" Target="https://eis.ee/en/grants/international_conference_grant/#boulder-accordion-collapse-2-1" TargetMode="External"/><Relationship Id="rId5" Type="http://schemas.openxmlformats.org/officeDocument/2006/relationships/image" Target="../media/image23.png"/><Relationship Id="rId4" Type="http://schemas.openxmlformats.org/officeDocument/2006/relationships/hyperlink" Target="https://www.visittallinn.ee/eng/professional/meetings-incentives/conference-support/general-information"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ecb.ee" TargetMode="External"/><Relationship Id="rId2" Type="http://schemas.openxmlformats.org/officeDocument/2006/relationships/image" Target="../media/image26.jpe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0.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200.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9.xml"/><Relationship Id="rId5" Type="http://schemas.openxmlformats.org/officeDocument/2006/relationships/image" Target="../media/image42.jpeg"/><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9.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hyperlink" Target="https://nunne.ee/en/" TargetMode="External"/><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png"/><Relationship Id="rId10" Type="http://schemas.openxmlformats.org/officeDocument/2006/relationships/hyperlink" Target="https://kultuurikatel.ee/en/" TargetMode="External"/><Relationship Id="rId4" Type="http://schemas.openxmlformats.org/officeDocument/2006/relationships/image" Target="../media/image49.jpeg"/><Relationship Id="rId9" Type="http://schemas.openxmlformats.org/officeDocument/2006/relationships/image" Target="../media/image53.png"/></Relationships>
</file>

<file path=ppt/slides/_rels/slide3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hyperlink" Target="https://nunne.ee/en/" TargetMode="External"/><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10" Type="http://schemas.openxmlformats.org/officeDocument/2006/relationships/image" Target="../media/image52.png"/><Relationship Id="rId4" Type="http://schemas.openxmlformats.org/officeDocument/2006/relationships/image" Target="../media/image54.jpeg"/><Relationship Id="rId9" Type="http://schemas.openxmlformats.org/officeDocument/2006/relationships/hyperlink" Target="https://www.kontserdimaja.ee/en/"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hyperlink" Target="https://nunne.ee/en/" TargetMode="External"/><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 Id="rId9" Type="http://schemas.openxmlformats.org/officeDocument/2006/relationships/hyperlink" Target="https://meremuuseum.ee/e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200.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8" Type="http://schemas.openxmlformats.org/officeDocument/2006/relationships/hyperlink" Target="https://nunne.ee/en/" TargetMode="External"/><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10" Type="http://schemas.openxmlformats.org/officeDocument/2006/relationships/hyperlink" Target="https://prototehas.ee/en/rooms/" TargetMode="External"/><Relationship Id="rId4" Type="http://schemas.openxmlformats.org/officeDocument/2006/relationships/image" Target="../media/image60.jpeg"/><Relationship Id="rId9" Type="http://schemas.openxmlformats.org/officeDocument/2006/relationships/image" Target="../media/image53.png"/></Relationships>
</file>

<file path=ppt/slides/_rels/slide41.xml.rels><?xml version="1.0" encoding="UTF-8" standalone="yes"?>
<Relationships xmlns="http://schemas.openxmlformats.org/package/2006/relationships"><Relationship Id="rId8" Type="http://schemas.openxmlformats.org/officeDocument/2006/relationships/hyperlink" Target="https://nunne.ee/en/" TargetMode="External"/><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10" Type="http://schemas.openxmlformats.org/officeDocument/2006/relationships/hyperlink" Target="https://www.ts.ee/en/" TargetMode="External"/><Relationship Id="rId4" Type="http://schemas.openxmlformats.org/officeDocument/2006/relationships/image" Target="../media/image63.jpeg"/><Relationship Id="rId9" Type="http://schemas.openxmlformats.org/officeDocument/2006/relationships/image" Target="../media/image53.png"/></Relationships>
</file>

<file path=ppt/slides/_rels/slide4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hyperlink" Target="https://nunne.ee/en/" TargetMode="External"/><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 Id="rId9" Type="http://schemas.openxmlformats.org/officeDocument/2006/relationships/hyperlink" Target="https://prototehas.ee/en/rooms/"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hyperlink" Target="https://nunne.ee/en/" TargetMode="External"/><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10" Type="http://schemas.openxmlformats.org/officeDocument/2006/relationships/image" Target="../media/image72.png"/><Relationship Id="rId4" Type="http://schemas.openxmlformats.org/officeDocument/2006/relationships/image" Target="../media/image69.jpeg"/><Relationship Id="rId9" Type="http://schemas.openxmlformats.org/officeDocument/2006/relationships/hyperlink" Target="https://prototehas.ee/en/rooms/"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nunne.ee/en/" TargetMode="External"/><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74.jpeg"/><Relationship Id="rId10" Type="http://schemas.openxmlformats.org/officeDocument/2006/relationships/hyperlink" Target="https://prototehas.ee/en/rooms/" TargetMode="External"/><Relationship Id="rId4" Type="http://schemas.openxmlformats.org/officeDocument/2006/relationships/image" Target="../media/image73.jpeg"/><Relationship Id="rId9" Type="http://schemas.openxmlformats.org/officeDocument/2006/relationships/image" Target="../media/image53.png"/></Relationships>
</file>

<file path=ppt/slides/_rels/slide4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hyperlink" Target="https://nunne.ee/en/" TargetMode="External"/><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 Id="rId9" Type="http://schemas.openxmlformats.org/officeDocument/2006/relationships/hyperlink" Target="https://www.tlu.ee/en/conference-centre"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hyperlink" Target="https://nunne.ee/en/" TargetMode="External"/><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 Id="rId9" Type="http://schemas.openxmlformats.org/officeDocument/2006/relationships/hyperlink" Target="https://prototehas.ee/en/rooms/"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84.png"/></Relationships>
</file>

<file path=ppt/slides/_rels/slide4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7.xml"/><Relationship Id="rId5" Type="http://schemas.openxmlformats.org/officeDocument/2006/relationships/image" Target="../media/image89.jpeg"/><Relationship Id="rId4" Type="http://schemas.openxmlformats.org/officeDocument/2006/relationships/image" Target="../media/image88.jpe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6.png"/><Relationship Id="rId1" Type="http://schemas.openxmlformats.org/officeDocument/2006/relationships/slideLayout" Target="../slideLayouts/slideLayout7.xml"/><Relationship Id="rId5" Type="http://schemas.openxmlformats.org/officeDocument/2006/relationships/image" Target="../media/image92.jpeg"/><Relationship Id="rId4" Type="http://schemas.openxmlformats.org/officeDocument/2006/relationships/image" Target="../media/image91.jpeg"/></Relationships>
</file>

<file path=ppt/slides/_rels/slide5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86.png"/><Relationship Id="rId1" Type="http://schemas.openxmlformats.org/officeDocument/2006/relationships/slideLayout" Target="../slideLayouts/slideLayout7.xml"/><Relationship Id="rId5" Type="http://schemas.openxmlformats.org/officeDocument/2006/relationships/image" Target="../media/image95.jpeg"/><Relationship Id="rId4" Type="http://schemas.openxmlformats.org/officeDocument/2006/relationships/image" Target="../media/image94.jpeg"/></Relationships>
</file>

<file path=ppt/slides/_rels/slide5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5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7.xml"/><Relationship Id="rId5" Type="http://schemas.openxmlformats.org/officeDocument/2006/relationships/image" Target="../media/image103.jpeg"/><Relationship Id="rId4" Type="http://schemas.openxmlformats.org/officeDocument/2006/relationships/image" Target="../media/image102.jpeg"/></Relationships>
</file>

<file path=ppt/slides/_rels/slide5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0.png"/><Relationship Id="rId1" Type="http://schemas.openxmlformats.org/officeDocument/2006/relationships/slideLayout" Target="../slideLayouts/slideLayout7.xml"/><Relationship Id="rId5" Type="http://schemas.openxmlformats.org/officeDocument/2006/relationships/image" Target="../media/image106.jpeg"/><Relationship Id="rId4" Type="http://schemas.openxmlformats.org/officeDocument/2006/relationships/image" Target="../media/image105.jpeg"/></Relationships>
</file>

<file path=ppt/slides/_rels/slide5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7.xml"/><Relationship Id="rId5" Type="http://schemas.openxmlformats.org/officeDocument/2006/relationships/image" Target="../media/image110.jpeg"/><Relationship Id="rId4" Type="http://schemas.openxmlformats.org/officeDocument/2006/relationships/image" Target="../media/image109.jpeg"/></Relationships>
</file>

<file path=ppt/slides/_rels/slide5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00.png"/><Relationship Id="rId1" Type="http://schemas.openxmlformats.org/officeDocument/2006/relationships/slideLayout" Target="../slideLayouts/slideLayout7.xml"/><Relationship Id="rId5" Type="http://schemas.openxmlformats.org/officeDocument/2006/relationships/image" Target="../media/image113.jpeg"/><Relationship Id="rId4" Type="http://schemas.openxmlformats.org/officeDocument/2006/relationships/image" Target="../media/image112.jpeg"/></Relationships>
</file>

<file path=ppt/slides/_rels/slide5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image" Target="../media/image116.jpeg"/><Relationship Id="rId4" Type="http://schemas.openxmlformats.org/officeDocument/2006/relationships/image" Target="../media/image115.jpeg"/></Relationships>
</file>

<file path=ppt/slides/_rels/slide5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image" Target="../media/image119.jpeg"/><Relationship Id="rId4" Type="http://schemas.openxmlformats.org/officeDocument/2006/relationships/image" Target="../media/image118.jpeg"/></Relationships>
</file>

<file path=ppt/slides/_rels/slide5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image" Target="../media/image124.jpeg"/><Relationship Id="rId4" Type="http://schemas.openxmlformats.org/officeDocument/2006/relationships/image" Target="../media/image123.jpeg"/></Relationships>
</file>

<file path=ppt/slides/_rels/slide6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image" Target="../media/image127.jpeg"/><Relationship Id="rId4" Type="http://schemas.openxmlformats.org/officeDocument/2006/relationships/image" Target="../media/image126.jpeg"/></Relationships>
</file>

<file path=ppt/slides/_rels/slide6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00.png"/><Relationship Id="rId1" Type="http://schemas.openxmlformats.org/officeDocument/2006/relationships/slideLayout" Target="../slideLayouts/slideLayout7.xml"/><Relationship Id="rId5" Type="http://schemas.openxmlformats.org/officeDocument/2006/relationships/image" Target="../media/image130.jpeg"/><Relationship Id="rId4" Type="http://schemas.openxmlformats.org/officeDocument/2006/relationships/image" Target="../media/image129.jpeg"/></Relationships>
</file>

<file path=ppt/slides/_rels/slide6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7.xml"/><Relationship Id="rId5" Type="http://schemas.openxmlformats.org/officeDocument/2006/relationships/image" Target="../media/image134.png"/><Relationship Id="rId4" Type="http://schemas.openxmlformats.org/officeDocument/2006/relationships/image" Target="../media/image133.jpeg"/></Relationships>
</file>

<file path=ppt/slides/_rels/slide6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5.jpe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7.xml"/><Relationship Id="rId5" Type="http://schemas.openxmlformats.org/officeDocument/2006/relationships/image" Target="../media/image134.png"/><Relationship Id="rId4" Type="http://schemas.openxmlformats.org/officeDocument/2006/relationships/image" Target="../media/image138.jpeg"/></Relationships>
</file>

<file path=ppt/slides/_rels/slide6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39.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7.xml"/><Relationship Id="rId5" Type="http://schemas.openxmlformats.org/officeDocument/2006/relationships/image" Target="../media/image143.png"/><Relationship Id="rId4" Type="http://schemas.openxmlformats.org/officeDocument/2006/relationships/image" Target="../media/image142.jpeg"/></Relationships>
</file>

<file path=ppt/slides/_rels/slide6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7.xml"/><Relationship Id="rId5" Type="http://schemas.openxmlformats.org/officeDocument/2006/relationships/image" Target="../media/image147.png"/><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7.xml"/><Relationship Id="rId4" Type="http://schemas.openxmlformats.org/officeDocument/2006/relationships/image" Target="../media/image143.png"/></Relationships>
</file>

<file path=ppt/slides/_rels/slide7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7.xml"/><Relationship Id="rId5" Type="http://schemas.openxmlformats.org/officeDocument/2006/relationships/image" Target="../media/image143.png"/><Relationship Id="rId4" Type="http://schemas.openxmlformats.org/officeDocument/2006/relationships/image" Target="../media/image152.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7.xml"/><Relationship Id="rId5" Type="http://schemas.openxmlformats.org/officeDocument/2006/relationships/image" Target="../media/image89.jpeg"/><Relationship Id="rId4" Type="http://schemas.openxmlformats.org/officeDocument/2006/relationships/image" Target="../media/image88.jpeg"/></Relationships>
</file>

<file path=ppt/slides/_rels/slide7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84.png"/></Relationships>
</file>

<file path=ppt/slides/_rels/slide7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86.png"/><Relationship Id="rId1" Type="http://schemas.openxmlformats.org/officeDocument/2006/relationships/slideLayout" Target="../slideLayouts/slideLayout7.xml"/><Relationship Id="rId5" Type="http://schemas.openxmlformats.org/officeDocument/2006/relationships/image" Target="../media/image95.jpeg"/><Relationship Id="rId4" Type="http://schemas.openxmlformats.org/officeDocument/2006/relationships/image" Target="../media/image94.jpeg"/></Relationships>
</file>

<file path=ppt/slides/_rels/slide7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77.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00.png"/><Relationship Id="rId1" Type="http://schemas.openxmlformats.org/officeDocument/2006/relationships/slideLayout" Target="../slideLayouts/slideLayout7.xml"/><Relationship Id="rId5" Type="http://schemas.openxmlformats.org/officeDocument/2006/relationships/image" Target="../media/image155.jpeg"/><Relationship Id="rId4" Type="http://schemas.openxmlformats.org/officeDocument/2006/relationships/image" Target="../media/image154.jpeg"/></Relationships>
</file>

<file path=ppt/slides/_rels/slide7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00.png"/><Relationship Id="rId1" Type="http://schemas.openxmlformats.org/officeDocument/2006/relationships/slideLayout" Target="../slideLayouts/slideLayout7.xml"/><Relationship Id="rId5" Type="http://schemas.openxmlformats.org/officeDocument/2006/relationships/image" Target="../media/image158.jpeg"/><Relationship Id="rId4" Type="http://schemas.openxmlformats.org/officeDocument/2006/relationships/image" Target="../media/image157.jpeg"/></Relationships>
</file>

<file path=ppt/slides/_rels/slide79.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00.png"/><Relationship Id="rId1" Type="http://schemas.openxmlformats.org/officeDocument/2006/relationships/slideLayout" Target="../slideLayouts/slideLayout7.xml"/><Relationship Id="rId5" Type="http://schemas.openxmlformats.org/officeDocument/2006/relationships/image" Target="../media/image161.jpeg"/><Relationship Id="rId4" Type="http://schemas.openxmlformats.org/officeDocument/2006/relationships/image" Target="../media/image160.jpeg"/></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6.xml"/><Relationship Id="rId5" Type="http://schemas.openxmlformats.org/officeDocument/2006/relationships/image" Target="../media/image165.jpeg"/><Relationship Id="rId4" Type="http://schemas.openxmlformats.org/officeDocument/2006/relationships/image" Target="../media/image164.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3" Type="http://schemas.openxmlformats.org/officeDocument/2006/relationships/image" Target="../media/image168.jpeg"/><Relationship Id="rId7" Type="http://schemas.openxmlformats.org/officeDocument/2006/relationships/hyperlink" Target="https://www.ecb.ee/ruum/nunne-boutique-hotel/" TargetMode="External"/><Relationship Id="rId2" Type="http://schemas.openxmlformats.org/officeDocument/2006/relationships/image" Target="../media/image167.jpe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hyperlink" Target="https://nunne.ee/en/" TargetMode="External"/><Relationship Id="rId4" Type="http://schemas.openxmlformats.org/officeDocument/2006/relationships/image" Target="../media/image169.jpeg"/></Relationships>
</file>

<file path=ppt/slides/_rels/slide85.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3" Type="http://schemas.openxmlformats.org/officeDocument/2006/relationships/image" Target="../media/image172.jpeg"/><Relationship Id="rId7" Type="http://schemas.openxmlformats.org/officeDocument/2006/relationships/hyperlink" Target="https://www.ecb.ee/ruum/nunne-boutique-hotel/" TargetMode="External"/><Relationship Id="rId2" Type="http://schemas.openxmlformats.org/officeDocument/2006/relationships/image" Target="../media/image171.jpe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hyperlink" Target="https://nunne.ee/en/" TargetMode="External"/><Relationship Id="rId4" Type="http://schemas.openxmlformats.org/officeDocument/2006/relationships/image" Target="../media/image173.jpeg"/></Relationships>
</file>

<file path=ppt/slides/_rels/slide87.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7.xml"/></Relationships>
</file>

<file path=ppt/slides/_rels/slide88.xml.rels><?xml version="1.0" encoding="UTF-8" standalone="yes"?>
<Relationships xmlns="http://schemas.openxmlformats.org/package/2006/relationships"><Relationship Id="rId8" Type="http://schemas.openxmlformats.org/officeDocument/2006/relationships/image" Target="../media/image181.jpeg"/><Relationship Id="rId13" Type="http://schemas.openxmlformats.org/officeDocument/2006/relationships/image" Target="../media/image186.jpeg"/><Relationship Id="rId3" Type="http://schemas.openxmlformats.org/officeDocument/2006/relationships/image" Target="../media/image176.jpeg"/><Relationship Id="rId7" Type="http://schemas.openxmlformats.org/officeDocument/2006/relationships/image" Target="../media/image180.jpeg"/><Relationship Id="rId12" Type="http://schemas.openxmlformats.org/officeDocument/2006/relationships/image" Target="../media/image185.png"/><Relationship Id="rId17" Type="http://schemas.openxmlformats.org/officeDocument/2006/relationships/image" Target="../media/image190.png"/><Relationship Id="rId2" Type="http://schemas.openxmlformats.org/officeDocument/2006/relationships/image" Target="../media/image175.png"/><Relationship Id="rId16" Type="http://schemas.openxmlformats.org/officeDocument/2006/relationships/image" Target="../media/image189.png"/><Relationship Id="rId1" Type="http://schemas.openxmlformats.org/officeDocument/2006/relationships/slideLayout" Target="../slideLayouts/slideLayout103.xml"/><Relationship Id="rId6" Type="http://schemas.openxmlformats.org/officeDocument/2006/relationships/image" Target="../media/image179.jpeg"/><Relationship Id="rId11" Type="http://schemas.openxmlformats.org/officeDocument/2006/relationships/image" Target="../media/image184.png"/><Relationship Id="rId5" Type="http://schemas.openxmlformats.org/officeDocument/2006/relationships/image" Target="../media/image178.jpeg"/><Relationship Id="rId15" Type="http://schemas.openxmlformats.org/officeDocument/2006/relationships/image" Target="../media/image188.png"/><Relationship Id="rId10" Type="http://schemas.openxmlformats.org/officeDocument/2006/relationships/image" Target="../media/image183.png"/><Relationship Id="rId4" Type="http://schemas.openxmlformats.org/officeDocument/2006/relationships/image" Target="../media/image177.jpeg"/><Relationship Id="rId9" Type="http://schemas.openxmlformats.org/officeDocument/2006/relationships/image" Target="../media/image182.png"/><Relationship Id="rId14" Type="http://schemas.openxmlformats.org/officeDocument/2006/relationships/image" Target="../media/image187.jpeg"/></Relationships>
</file>

<file path=ppt/slides/_rels/slide89.xml.rels><?xml version="1.0" encoding="UTF-8" standalone="yes"?>
<Relationships xmlns="http://schemas.openxmlformats.org/package/2006/relationships"><Relationship Id="rId8" Type="http://schemas.openxmlformats.org/officeDocument/2006/relationships/image" Target="../media/image181.jpeg"/><Relationship Id="rId13" Type="http://schemas.openxmlformats.org/officeDocument/2006/relationships/image" Target="../media/image186.jpeg"/><Relationship Id="rId3" Type="http://schemas.openxmlformats.org/officeDocument/2006/relationships/image" Target="../media/image176.jpeg"/><Relationship Id="rId7" Type="http://schemas.openxmlformats.org/officeDocument/2006/relationships/image" Target="../media/image180.jpeg"/><Relationship Id="rId12" Type="http://schemas.openxmlformats.org/officeDocument/2006/relationships/image" Target="../media/image185.png"/><Relationship Id="rId17" Type="http://schemas.openxmlformats.org/officeDocument/2006/relationships/image" Target="../media/image190.png"/><Relationship Id="rId2" Type="http://schemas.openxmlformats.org/officeDocument/2006/relationships/image" Target="../media/image21.png"/><Relationship Id="rId16" Type="http://schemas.openxmlformats.org/officeDocument/2006/relationships/image" Target="../media/image189.png"/><Relationship Id="rId1" Type="http://schemas.openxmlformats.org/officeDocument/2006/relationships/slideLayout" Target="../slideLayouts/slideLayout103.xml"/><Relationship Id="rId6" Type="http://schemas.openxmlformats.org/officeDocument/2006/relationships/image" Target="../media/image179.jpeg"/><Relationship Id="rId11" Type="http://schemas.openxmlformats.org/officeDocument/2006/relationships/image" Target="../media/image184.png"/><Relationship Id="rId5" Type="http://schemas.openxmlformats.org/officeDocument/2006/relationships/image" Target="../media/image178.jpeg"/><Relationship Id="rId15" Type="http://schemas.openxmlformats.org/officeDocument/2006/relationships/image" Target="../media/image188.png"/><Relationship Id="rId10" Type="http://schemas.openxmlformats.org/officeDocument/2006/relationships/image" Target="../media/image183.png"/><Relationship Id="rId4" Type="http://schemas.openxmlformats.org/officeDocument/2006/relationships/image" Target="../media/image177.jpeg"/><Relationship Id="rId9" Type="http://schemas.openxmlformats.org/officeDocument/2006/relationships/image" Target="../media/image182.png"/><Relationship Id="rId14" Type="http://schemas.openxmlformats.org/officeDocument/2006/relationships/image" Target="../media/image187.jpeg"/></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3.xml"/></Relationships>
</file>

<file path=ppt/slides/_rels/slide9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92.jpeg"/><Relationship Id="rId7" Type="http://schemas.openxmlformats.org/officeDocument/2006/relationships/hyperlink" Target="https://nunne.ee/en/" TargetMode="External"/><Relationship Id="rId2" Type="http://schemas.openxmlformats.org/officeDocument/2006/relationships/image" Target="../media/image191.jpeg"/><Relationship Id="rId1" Type="http://schemas.openxmlformats.org/officeDocument/2006/relationships/slideLayout" Target="../slideLayouts/slideLayout103.xml"/><Relationship Id="rId6" Type="http://schemas.openxmlformats.org/officeDocument/2006/relationships/image" Target="../media/image194.png"/><Relationship Id="rId5" Type="http://schemas.openxmlformats.org/officeDocument/2006/relationships/image" Target="../media/image86.png"/><Relationship Id="rId4" Type="http://schemas.openxmlformats.org/officeDocument/2006/relationships/image" Target="../media/image193.jpeg"/><Relationship Id="rId9" Type="http://schemas.openxmlformats.org/officeDocument/2006/relationships/hyperlink" Target="https://www.ecb.ee/ruum/hilton-tallinn-park/" TargetMode="External"/></Relationships>
</file>

<file path=ppt/slides/_rels/slide9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96.jpeg"/><Relationship Id="rId7" Type="http://schemas.openxmlformats.org/officeDocument/2006/relationships/hyperlink" Target="https://nunne.ee/en/" TargetMode="External"/><Relationship Id="rId2" Type="http://schemas.openxmlformats.org/officeDocument/2006/relationships/image" Target="../media/image195.jpeg"/><Relationship Id="rId1" Type="http://schemas.openxmlformats.org/officeDocument/2006/relationships/slideLayout" Target="../slideLayouts/slideLayout103.xml"/><Relationship Id="rId6" Type="http://schemas.openxmlformats.org/officeDocument/2006/relationships/image" Target="../media/image194.png"/><Relationship Id="rId5" Type="http://schemas.openxmlformats.org/officeDocument/2006/relationships/image" Target="../media/image86.png"/><Relationship Id="rId10" Type="http://schemas.openxmlformats.org/officeDocument/2006/relationships/image" Target="../media/image52.png"/><Relationship Id="rId4" Type="http://schemas.openxmlformats.org/officeDocument/2006/relationships/image" Target="../media/image197.jpeg"/><Relationship Id="rId9" Type="http://schemas.openxmlformats.org/officeDocument/2006/relationships/hyperlink" Target="https://www.ecb.ee/ruum/swissotel-tallinn/" TargetMode="External"/></Relationships>
</file>

<file path=ppt/slides/_rels/slide9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99.jpeg"/><Relationship Id="rId7" Type="http://schemas.openxmlformats.org/officeDocument/2006/relationships/hyperlink" Target="https://nunne.ee/en/" TargetMode="External"/><Relationship Id="rId2" Type="http://schemas.openxmlformats.org/officeDocument/2006/relationships/image" Target="../media/image198.jpeg"/><Relationship Id="rId1" Type="http://schemas.openxmlformats.org/officeDocument/2006/relationships/slideLayout" Target="../slideLayouts/slideLayout103.xml"/><Relationship Id="rId6" Type="http://schemas.openxmlformats.org/officeDocument/2006/relationships/image" Target="../media/image194.png"/><Relationship Id="rId5" Type="http://schemas.openxmlformats.org/officeDocument/2006/relationships/image" Target="../media/image86.png"/><Relationship Id="rId10" Type="http://schemas.openxmlformats.org/officeDocument/2006/relationships/image" Target="../media/image52.png"/><Relationship Id="rId4" Type="http://schemas.openxmlformats.org/officeDocument/2006/relationships/image" Target="../media/image200.jpeg"/><Relationship Id="rId9" Type="http://schemas.openxmlformats.org/officeDocument/2006/relationships/hyperlink" Target="https://www.ecb.ee/ruum/radisson-collection-hotel-tallinn/" TargetMode="External"/></Relationships>
</file>

<file path=ppt/slides/_rels/slide9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02.jpeg"/><Relationship Id="rId7" Type="http://schemas.openxmlformats.org/officeDocument/2006/relationships/hyperlink" Target="https://nunne.ee/en/" TargetMode="External"/><Relationship Id="rId2" Type="http://schemas.openxmlformats.org/officeDocument/2006/relationships/image" Target="../media/image201.jpeg"/><Relationship Id="rId1" Type="http://schemas.openxmlformats.org/officeDocument/2006/relationships/slideLayout" Target="../slideLayouts/slideLayout103.xml"/><Relationship Id="rId6" Type="http://schemas.openxmlformats.org/officeDocument/2006/relationships/image" Target="../media/image194.png"/><Relationship Id="rId5" Type="http://schemas.openxmlformats.org/officeDocument/2006/relationships/image" Target="../media/image86.png"/><Relationship Id="rId10" Type="http://schemas.openxmlformats.org/officeDocument/2006/relationships/image" Target="../media/image52.png"/><Relationship Id="rId4" Type="http://schemas.openxmlformats.org/officeDocument/2006/relationships/image" Target="../media/image203.jpeg"/><Relationship Id="rId9" Type="http://schemas.openxmlformats.org/officeDocument/2006/relationships/hyperlink" Target="https://www.ecb.ee/ruum/radisson-blu-hotel-olumpia/" TargetMode="External"/></Relationships>
</file>

<file path=ppt/slides/_rels/slide9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05.jpeg"/><Relationship Id="rId7" Type="http://schemas.openxmlformats.org/officeDocument/2006/relationships/hyperlink" Target="https://nunne.ee/en/" TargetMode="External"/><Relationship Id="rId2" Type="http://schemas.openxmlformats.org/officeDocument/2006/relationships/image" Target="../media/image204.jpeg"/><Relationship Id="rId1" Type="http://schemas.openxmlformats.org/officeDocument/2006/relationships/slideLayout" Target="../slideLayouts/slideLayout103.xml"/><Relationship Id="rId6" Type="http://schemas.openxmlformats.org/officeDocument/2006/relationships/image" Target="../media/image194.png"/><Relationship Id="rId5" Type="http://schemas.openxmlformats.org/officeDocument/2006/relationships/image" Target="../media/image86.png"/><Relationship Id="rId10" Type="http://schemas.openxmlformats.org/officeDocument/2006/relationships/image" Target="../media/image52.png"/><Relationship Id="rId4" Type="http://schemas.openxmlformats.org/officeDocument/2006/relationships/image" Target="../media/image206.jpeg"/><Relationship Id="rId9" Type="http://schemas.openxmlformats.org/officeDocument/2006/relationships/hyperlink" Target="https://www.ecb.ee/ruum/nordic-hotel-forum/" TargetMode="External"/></Relationships>
</file>

<file path=ppt/slides/_rels/slide9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08.jpeg"/><Relationship Id="rId7" Type="http://schemas.openxmlformats.org/officeDocument/2006/relationships/hyperlink" Target="https://nunne.ee/en/" TargetMode="External"/><Relationship Id="rId2" Type="http://schemas.openxmlformats.org/officeDocument/2006/relationships/image" Target="../media/image207.jpeg"/><Relationship Id="rId1" Type="http://schemas.openxmlformats.org/officeDocument/2006/relationships/slideLayout" Target="../slideLayouts/slideLayout103.xml"/><Relationship Id="rId6" Type="http://schemas.openxmlformats.org/officeDocument/2006/relationships/image" Target="../media/image194.png"/><Relationship Id="rId5" Type="http://schemas.openxmlformats.org/officeDocument/2006/relationships/image" Target="../media/image86.png"/><Relationship Id="rId4" Type="http://schemas.openxmlformats.org/officeDocument/2006/relationships/image" Target="../media/image209.jpeg"/><Relationship Id="rId9" Type="http://schemas.openxmlformats.org/officeDocument/2006/relationships/hyperlink" Target="https://www.ecb.ee/ruum/hotel-movenpick-tallinn/" TargetMode="External"/></Relationships>
</file>

<file path=ppt/slides/_rels/slide9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11.png"/><Relationship Id="rId7" Type="http://schemas.openxmlformats.org/officeDocument/2006/relationships/hyperlink" Target="https://nunne.ee/en/" TargetMode="External"/><Relationship Id="rId2" Type="http://schemas.openxmlformats.org/officeDocument/2006/relationships/image" Target="../media/image210.png"/><Relationship Id="rId1" Type="http://schemas.openxmlformats.org/officeDocument/2006/relationships/slideLayout" Target="../slideLayouts/slideLayout103.xml"/><Relationship Id="rId6" Type="http://schemas.openxmlformats.org/officeDocument/2006/relationships/image" Target="../media/image194.png"/><Relationship Id="rId5" Type="http://schemas.openxmlformats.org/officeDocument/2006/relationships/image" Target="../media/image86.png"/><Relationship Id="rId10" Type="http://schemas.openxmlformats.org/officeDocument/2006/relationships/image" Target="../media/image52.png"/><Relationship Id="rId4" Type="http://schemas.openxmlformats.org/officeDocument/2006/relationships/image" Target="../media/image212.png"/><Relationship Id="rId9" Type="http://schemas.openxmlformats.org/officeDocument/2006/relationships/hyperlink" Target="https://www.ecb.ee/ruum/radisson-meriton-conference-spa-hotel-tallinn/" TargetMode="External"/></Relationships>
</file>

<file path=ppt/slides/_rels/slide9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14.jpeg"/><Relationship Id="rId7" Type="http://schemas.openxmlformats.org/officeDocument/2006/relationships/hyperlink" Target="https://nunne.ee/en/" TargetMode="External"/><Relationship Id="rId2" Type="http://schemas.openxmlformats.org/officeDocument/2006/relationships/image" Target="../media/image213.png"/><Relationship Id="rId1" Type="http://schemas.openxmlformats.org/officeDocument/2006/relationships/slideLayout" Target="../slideLayouts/slideLayout103.xml"/><Relationship Id="rId6" Type="http://schemas.openxmlformats.org/officeDocument/2006/relationships/image" Target="../media/image194.png"/><Relationship Id="rId5" Type="http://schemas.openxmlformats.org/officeDocument/2006/relationships/image" Target="../media/image216.jpeg"/><Relationship Id="rId10" Type="http://schemas.openxmlformats.org/officeDocument/2006/relationships/image" Target="../media/image52.png"/><Relationship Id="rId4" Type="http://schemas.openxmlformats.org/officeDocument/2006/relationships/image" Target="../media/image215.jpeg"/><Relationship Id="rId9" Type="http://schemas.openxmlformats.org/officeDocument/2006/relationships/hyperlink" Target="https://www.ecb.ee/ruum/tallink-spa-conference-hotel/" TargetMode="External"/></Relationships>
</file>

<file path=ppt/slides/_rels/slide9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18.jpeg"/><Relationship Id="rId7" Type="http://schemas.openxmlformats.org/officeDocument/2006/relationships/hyperlink" Target="https://nunne.ee/en/" TargetMode="External"/><Relationship Id="rId2" Type="http://schemas.openxmlformats.org/officeDocument/2006/relationships/image" Target="../media/image217.jpeg"/><Relationship Id="rId1" Type="http://schemas.openxmlformats.org/officeDocument/2006/relationships/slideLayout" Target="../slideLayouts/slideLayout103.xml"/><Relationship Id="rId6" Type="http://schemas.openxmlformats.org/officeDocument/2006/relationships/image" Target="../media/image194.png"/><Relationship Id="rId5" Type="http://schemas.openxmlformats.org/officeDocument/2006/relationships/image" Target="../media/image86.png"/><Relationship Id="rId10" Type="http://schemas.openxmlformats.org/officeDocument/2006/relationships/image" Target="../media/image52.png"/><Relationship Id="rId4" Type="http://schemas.openxmlformats.org/officeDocument/2006/relationships/image" Target="../media/image219.jpeg"/><Relationship Id="rId9" Type="http://schemas.openxmlformats.org/officeDocument/2006/relationships/hyperlink" Target="https://www.ecb.ee/ruum/tallink-city-hotel/" TargetMode="External"/></Relationships>
</file>

<file path=ppt/slides/_rels/slide9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21.jpeg"/><Relationship Id="rId7" Type="http://schemas.openxmlformats.org/officeDocument/2006/relationships/hyperlink" Target="https://nunne.ee/en/" TargetMode="External"/><Relationship Id="rId2" Type="http://schemas.openxmlformats.org/officeDocument/2006/relationships/image" Target="../media/image220.jpeg"/><Relationship Id="rId1" Type="http://schemas.openxmlformats.org/officeDocument/2006/relationships/slideLayout" Target="../slideLayouts/slideLayout103.xml"/><Relationship Id="rId6" Type="http://schemas.openxmlformats.org/officeDocument/2006/relationships/image" Target="../media/image194.png"/><Relationship Id="rId5" Type="http://schemas.openxmlformats.org/officeDocument/2006/relationships/image" Target="../media/image86.png"/><Relationship Id="rId10" Type="http://schemas.openxmlformats.org/officeDocument/2006/relationships/image" Target="../media/image52.png"/><Relationship Id="rId4" Type="http://schemas.openxmlformats.org/officeDocument/2006/relationships/image" Target="../media/image222.jpeg"/><Relationship Id="rId9" Type="http://schemas.openxmlformats.org/officeDocument/2006/relationships/hyperlink" Target="https://www.ecb.ee/ruum/original-sokos-hotel-vir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1" name="Picture Placeholder 3" descr="Picture Placeholder 3"/>
          <p:cNvPicPr>
            <a:picLocks noGrp="1" noChangeAspect="1"/>
          </p:cNvPicPr>
          <p:nvPr>
            <p:ph type="pic" idx="21"/>
          </p:nvPr>
        </p:nvPicPr>
        <p:blipFill>
          <a:blip r:embed="rId2"/>
          <a:stretch>
            <a:fillRect/>
          </a:stretch>
        </p:blipFill>
        <p:spPr>
          <a:prstGeom prst="rect">
            <a:avLst/>
          </a:prstGeom>
        </p:spPr>
      </p:pic>
      <p:grpSp>
        <p:nvGrpSpPr>
          <p:cNvPr id="344" name="Picture Placeholder 24"/>
          <p:cNvGrpSpPr/>
          <p:nvPr/>
        </p:nvGrpSpPr>
        <p:grpSpPr>
          <a:xfrm>
            <a:off x="0" y="0"/>
            <a:ext cx="12192000" cy="6858001"/>
            <a:chOff x="0" y="0"/>
            <a:chExt cx="12192000" cy="6858000"/>
          </a:xfrm>
        </p:grpSpPr>
        <p:sp>
          <p:nvSpPr>
            <p:cNvPr id="342" name="Rectangle"/>
            <p:cNvSpPr/>
            <p:nvPr/>
          </p:nvSpPr>
          <p:spPr>
            <a:xfrm>
              <a:off x="0" y="0"/>
              <a:ext cx="12192000" cy="6858000"/>
            </a:xfrm>
            <a:prstGeom prst="rect">
              <a:avLst/>
            </a:prstGeom>
            <a:solidFill>
              <a:srgbClr val="2B7AA1"/>
            </a:solidFill>
            <a:ln w="12700" cap="flat">
              <a:noFill/>
              <a:miter lim="400000"/>
            </a:ln>
            <a:effectLst/>
          </p:spPr>
          <p:txBody>
            <a:bodyPr wrap="square" lIns="45719" tIns="45719" rIns="45719" bIns="45719" numCol="1" anchor="ctr">
              <a:noAutofit/>
            </a:bodyPr>
            <a:lstStyle/>
            <a:p>
              <a:pP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pic>
          <p:nvPicPr>
            <p:cNvPr id="343" name="image7.jpeg" descr="image7.jpeg"/>
            <p:cNvPicPr>
              <a:picLocks noChangeAspect="1"/>
            </p:cNvPicPr>
            <p:nvPr/>
          </p:nvPicPr>
          <p:blipFill>
            <a:blip r:embed="rId3"/>
            <a:srcRect t="7746" b="7745"/>
            <a:stretch>
              <a:fillRect/>
            </a:stretch>
          </p:blipFill>
          <p:spPr>
            <a:xfrm>
              <a:off x="0" y="0"/>
              <a:ext cx="12192000" cy="6858001"/>
            </a:xfrm>
            <a:prstGeom prst="rect">
              <a:avLst/>
            </a:prstGeom>
            <a:ln w="12700" cap="flat">
              <a:noFill/>
              <a:miter lim="400000"/>
            </a:ln>
            <a:effectLst/>
          </p:spPr>
        </p:pic>
      </p:grpSp>
      <p:sp>
        <p:nvSpPr>
          <p:cNvPr id="345" name="Rectangle 13"/>
          <p:cNvSpPr/>
          <p:nvPr/>
        </p:nvSpPr>
        <p:spPr>
          <a:xfrm>
            <a:off x="0" y="11709"/>
            <a:ext cx="12192000" cy="6858000"/>
          </a:xfrm>
          <a:prstGeom prst="rect">
            <a:avLst/>
          </a:prstGeom>
          <a:gradFill>
            <a:gsLst>
              <a:gs pos="40000">
                <a:srgbClr val="000000">
                  <a:alpha val="0"/>
                </a:srgbClr>
              </a:gs>
              <a:gs pos="74423">
                <a:srgbClr val="000087">
                  <a:alpha val="59924"/>
                </a:srgbClr>
              </a:gs>
              <a:gs pos="100000">
                <a:srgbClr val="0000AE">
                  <a:alpha val="74922"/>
                </a:srgbClr>
              </a:gs>
            </a:gsLst>
            <a:lin ang="14875430"/>
          </a:gradFill>
          <a:ln w="12700">
            <a:miter lim="400000"/>
          </a:ln>
        </p:spPr>
        <p:txBody>
          <a:bodyPr lIns="45719" rIns="45719" anchor="ctr"/>
          <a:lstStyle/>
          <a:p>
            <a:pPr algn="ctr" defTabSz="269999">
              <a:lnSpc>
                <a:spcPct val="150000"/>
              </a:lnSpc>
              <a:spcBef>
                <a:spcPts val="400"/>
              </a:spcBef>
              <a:defRPr sz="1400">
                <a:solidFill>
                  <a:srgbClr val="FFFFFF"/>
                </a:solidFill>
                <a:latin typeface="Aino Regular"/>
                <a:ea typeface="Aino Regular"/>
                <a:cs typeface="Aino Regular"/>
                <a:sym typeface="Aino Regular"/>
              </a:defRPr>
            </a:pPr>
            <a:endParaRPr/>
          </a:p>
        </p:txBody>
      </p:sp>
      <p:sp>
        <p:nvSpPr>
          <p:cNvPr id="346" name="Pealkiri 3"/>
          <p:cNvSpPr txBox="1">
            <a:spLocks noGrp="1"/>
          </p:cNvSpPr>
          <p:nvPr>
            <p:ph type="title"/>
          </p:nvPr>
        </p:nvSpPr>
        <p:spPr>
          <a:xfrm>
            <a:off x="623887" y="658801"/>
            <a:ext cx="7559676" cy="3240520"/>
          </a:xfrm>
          <a:prstGeom prst="rect">
            <a:avLst/>
          </a:prstGeom>
        </p:spPr>
        <p:txBody>
          <a:bodyPr anchor="t"/>
          <a:lstStyle/>
          <a:p>
            <a:r>
              <a:rPr dirty="0"/>
              <a:t>M</a:t>
            </a:r>
            <a:r>
              <a:rPr lang="et-EE" dirty="0"/>
              <a:t>EET </a:t>
            </a:r>
            <a:br>
              <a:rPr lang="et-EE" dirty="0"/>
            </a:br>
            <a:r>
              <a:rPr lang="et-EE" dirty="0"/>
              <a:t>IN</a:t>
            </a:r>
            <a:r>
              <a:rPr dirty="0"/>
              <a:t> </a:t>
            </a:r>
            <a:br>
              <a:rPr lang="et-EE" dirty="0"/>
            </a:br>
            <a:r>
              <a:rPr dirty="0"/>
              <a:t>ESTONIA</a:t>
            </a:r>
            <a:br>
              <a:rPr dirty="0"/>
            </a:br>
            <a:endParaRPr dirty="0"/>
          </a:p>
        </p:txBody>
      </p:sp>
      <p:sp>
        <p:nvSpPr>
          <p:cNvPr id="347" name="Text Placeholder 7"/>
          <p:cNvSpPr>
            <a:spLocks noGrp="1"/>
          </p:cNvSpPr>
          <p:nvPr>
            <p:ph type="body" idx="2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b"/>
          <a:lstStyle/>
          <a:p>
            <a:pPr>
              <a:lnSpc>
                <a:spcPct val="150000"/>
              </a:lnSpc>
            </a:pPr>
            <a:r>
              <a:t>© Sven Zasec</a:t>
            </a:r>
          </a:p>
        </p:txBody>
      </p:sp>
      <p:pic>
        <p:nvPicPr>
          <p:cNvPr id="348" name="Graphic 4" descr="Graphic 4"/>
          <p:cNvPicPr>
            <a:picLocks noChangeAspect="1"/>
          </p:cNvPicPr>
          <p:nvPr/>
        </p:nvPicPr>
        <p:blipFill>
          <a:blip r:embed="rId4"/>
          <a:stretch>
            <a:fillRect/>
          </a:stretch>
        </p:blipFill>
        <p:spPr>
          <a:xfrm>
            <a:off x="10551039" y="-11709"/>
            <a:ext cx="1219201" cy="1219201"/>
          </a:xfrm>
          <a:prstGeom prst="rect">
            <a:avLst/>
          </a:prstGeom>
          <a:ln w="12700">
            <a:miter lim="400000"/>
          </a:ln>
        </p:spPr>
      </p:pic>
      <p:pic>
        <p:nvPicPr>
          <p:cNvPr id="349" name="Picture 17" descr="Picture 17"/>
          <p:cNvPicPr>
            <a:picLocks noChangeAspect="1"/>
          </p:cNvPicPr>
          <p:nvPr/>
        </p:nvPicPr>
        <p:blipFill>
          <a:blip r:embed="rId5"/>
          <a:stretch>
            <a:fillRect/>
          </a:stretch>
        </p:blipFill>
        <p:spPr>
          <a:xfrm>
            <a:off x="434574" y="5737597"/>
            <a:ext cx="1922045" cy="929821"/>
          </a:xfrm>
          <a:prstGeom prst="rect">
            <a:avLst/>
          </a:prstGeom>
          <a:ln w="12700">
            <a:miter lim="400000"/>
          </a:ln>
        </p:spPr>
      </p:pic>
      <p:pic>
        <p:nvPicPr>
          <p:cNvPr id="350" name="Image" descr="Image"/>
          <p:cNvPicPr>
            <a:picLocks noChangeAspect="1"/>
          </p:cNvPicPr>
          <p:nvPr/>
        </p:nvPicPr>
        <p:blipFill>
          <a:blip r:embed="rId6"/>
          <a:stretch>
            <a:fillRect/>
          </a:stretch>
        </p:blipFill>
        <p:spPr>
          <a:xfrm>
            <a:off x="8458389" y="235855"/>
            <a:ext cx="1643856" cy="826232"/>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0" name="Pealkiri 4"/>
          <p:cNvSpPr txBox="1">
            <a:spLocks noGrp="1"/>
          </p:cNvSpPr>
          <p:nvPr>
            <p:ph type="title"/>
          </p:nvPr>
        </p:nvSpPr>
        <p:spPr>
          <a:xfrm>
            <a:off x="508000" y="508000"/>
            <a:ext cx="9284035" cy="2218851"/>
          </a:xfrm>
          <a:prstGeom prst="rect">
            <a:avLst/>
          </a:prstGeom>
        </p:spPr>
        <p:txBody>
          <a:bodyPr anchor="t"/>
          <a:lstStyle/>
          <a:p>
            <a:pPr>
              <a:defRPr sz="4800">
                <a:solidFill>
                  <a:srgbClr val="000000"/>
                </a:solidFill>
              </a:defRPr>
            </a:pPr>
            <a:r>
              <a:rPr dirty="0"/>
              <a:t>Leading HUB </a:t>
            </a:r>
            <a:br>
              <a:rPr dirty="0"/>
            </a:br>
            <a:r>
              <a:rPr dirty="0"/>
              <a:t>of innovation</a:t>
            </a:r>
          </a:p>
        </p:txBody>
      </p:sp>
      <p:sp>
        <p:nvSpPr>
          <p:cNvPr id="401" name="Teksti kohatäide 8"/>
          <p:cNvSpPr txBox="1">
            <a:spLocks noGrp="1"/>
          </p:cNvSpPr>
          <p:nvPr>
            <p:ph type="body" sz="quarter" idx="1"/>
          </p:nvPr>
        </p:nvSpPr>
        <p:spPr>
          <a:xfrm rot="16200000">
            <a:off x="10344150" y="4652962"/>
            <a:ext cx="2808289" cy="360363"/>
          </a:xfrm>
          <a:prstGeom prst="rect">
            <a:avLst/>
          </a:prstGeom>
        </p:spPr>
        <p:txBody>
          <a:bodyPr/>
          <a:lstStyle/>
          <a:p>
            <a:pPr marL="0" indent="0">
              <a:buSzTx/>
              <a:buNone/>
              <a:defRPr sz="800"/>
            </a:pPr>
            <a:r>
              <a:t>© Bolt, Auvetech, Renee Altrov</a:t>
            </a:r>
          </a:p>
        </p:txBody>
      </p:sp>
      <p:sp>
        <p:nvSpPr>
          <p:cNvPr id="402" name="TextBox 2"/>
          <p:cNvSpPr txBox="1"/>
          <p:nvPr/>
        </p:nvSpPr>
        <p:spPr>
          <a:xfrm>
            <a:off x="503113" y="4455408"/>
            <a:ext cx="4282319" cy="18786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lvl1pPr>
              <a:lnSpc>
                <a:spcPct val="120000"/>
              </a:lnSpc>
              <a:spcBef>
                <a:spcPts val="600"/>
              </a:spcBef>
              <a:defRPr sz="1400">
                <a:solidFill>
                  <a:srgbClr val="000000"/>
                </a:solidFill>
                <a:latin typeface="Aino Regular"/>
                <a:ea typeface="Aino Regular"/>
                <a:cs typeface="Aino Regular"/>
                <a:sym typeface="Aino Regular"/>
              </a:defRPr>
            </a:lvl1pPr>
          </a:lstStyle>
          <a:p>
            <a:r>
              <a:rPr dirty="0"/>
              <a:t>Estonia’s compact size and innovative spirit makes it the perfect testbed for new projects. Estonia invites anyone around the world to come and build or test their groundbreaking new ideas, prototypes, products or whole new digital services, in a world-leading digital government setting.</a:t>
            </a: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FB44AA77-9CD9-D92C-BA76-5DC5D4AA6DB1}"/>
            </a:ext>
          </a:extLst>
        </p:cNvPr>
        <p:cNvGrpSpPr/>
        <p:nvPr/>
      </p:nvGrpSpPr>
      <p:grpSpPr>
        <a:xfrm>
          <a:off x="0" y="0"/>
          <a:ext cx="0" cy="0"/>
          <a:chOff x="0" y="0"/>
          <a:chExt cx="0" cy="0"/>
        </a:xfrm>
      </p:grpSpPr>
      <p:sp>
        <p:nvSpPr>
          <p:cNvPr id="1132" name="TextBox 3">
            <a:extLst>
              <a:ext uri="{FF2B5EF4-FFF2-40B4-BE49-F238E27FC236}">
                <a16:creationId xmlns:a16="http://schemas.microsoft.com/office/drawing/2014/main" id="{525E50BB-8179-793F-677C-9849505E0219}"/>
              </a:ext>
            </a:extLst>
          </p:cNvPr>
          <p:cNvSpPr txBox="1"/>
          <p:nvPr/>
        </p:nvSpPr>
        <p:spPr>
          <a:xfrm>
            <a:off x="505751" y="300701"/>
            <a:ext cx="3989356" cy="10441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Centennial Nexus Hotel Tallinn</a:t>
            </a:r>
          </a:p>
        </p:txBody>
      </p:sp>
      <p:sp>
        <p:nvSpPr>
          <p:cNvPr id="1133" name="Rounded Rectangle 4">
            <a:extLst>
              <a:ext uri="{FF2B5EF4-FFF2-40B4-BE49-F238E27FC236}">
                <a16:creationId xmlns:a16="http://schemas.microsoft.com/office/drawing/2014/main" id="{B8572C9F-9080-FD74-695B-7E0BD2D4A7B5}"/>
              </a:ext>
            </a:extLst>
          </p:cNvPr>
          <p:cNvSpPr/>
          <p:nvPr/>
        </p:nvSpPr>
        <p:spPr>
          <a:xfrm>
            <a:off x="4990170" y="114926"/>
            <a:ext cx="7077845" cy="3709363"/>
          </a:xfrm>
          <a:prstGeom prst="roundRect">
            <a:avLst>
              <a:gd name="adj" fmla="val 10635"/>
            </a:avLst>
          </a:prstGeom>
          <a:blipFill>
            <a:blip r:embed="rId2"/>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134" name="Rounded Rectangle 5">
            <a:extLst>
              <a:ext uri="{FF2B5EF4-FFF2-40B4-BE49-F238E27FC236}">
                <a16:creationId xmlns:a16="http://schemas.microsoft.com/office/drawing/2014/main" id="{037CDEB7-F633-DF84-1C8D-9AFB11483B0A}"/>
              </a:ext>
            </a:extLst>
          </p:cNvPr>
          <p:cNvSpPr/>
          <p:nvPr/>
        </p:nvSpPr>
        <p:spPr>
          <a:xfrm>
            <a:off x="4990170" y="3933825"/>
            <a:ext cx="3121955" cy="2809047"/>
          </a:xfrm>
          <a:prstGeom prst="roundRect">
            <a:avLst>
              <a:gd name="adj" fmla="val 12861"/>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135" name="Rounded Rectangle 6">
            <a:extLst>
              <a:ext uri="{FF2B5EF4-FFF2-40B4-BE49-F238E27FC236}">
                <a16:creationId xmlns:a16="http://schemas.microsoft.com/office/drawing/2014/main" id="{3F8BE35B-E99D-484F-BFEB-A018273A40F3}"/>
              </a:ext>
            </a:extLst>
          </p:cNvPr>
          <p:cNvSpPr/>
          <p:nvPr/>
        </p:nvSpPr>
        <p:spPr>
          <a:xfrm>
            <a:off x="8220075" y="3933825"/>
            <a:ext cx="3847938" cy="2809047"/>
          </a:xfrm>
          <a:prstGeom prst="roundRect">
            <a:avLst>
              <a:gd name="adj" fmla="val 12861"/>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pic>
        <p:nvPicPr>
          <p:cNvPr id="1136" name="Graphic 25" descr="Graphic 25">
            <a:extLst>
              <a:ext uri="{FF2B5EF4-FFF2-40B4-BE49-F238E27FC236}">
                <a16:creationId xmlns:a16="http://schemas.microsoft.com/office/drawing/2014/main" id="{36B3F873-A97C-A0F5-1A19-587EDD05DA94}"/>
              </a:ext>
            </a:extLst>
          </p:cNvPr>
          <p:cNvPicPr>
            <a:picLocks noChangeAspect="1"/>
          </p:cNvPicPr>
          <p:nvPr/>
        </p:nvPicPr>
        <p:blipFill>
          <a:blip r:embed="rId5"/>
          <a:stretch>
            <a:fillRect/>
          </a:stretch>
        </p:blipFill>
        <p:spPr>
          <a:xfrm>
            <a:off x="-1155" y="3429601"/>
            <a:ext cx="5529120" cy="3426729"/>
          </a:xfrm>
          <a:prstGeom prst="rect">
            <a:avLst/>
          </a:prstGeom>
          <a:ln w="12700">
            <a:miter lim="400000"/>
          </a:ln>
        </p:spPr>
      </p:pic>
      <p:sp>
        <p:nvSpPr>
          <p:cNvPr id="1137" name="TextBox 34">
            <a:extLst>
              <a:ext uri="{FF2B5EF4-FFF2-40B4-BE49-F238E27FC236}">
                <a16:creationId xmlns:a16="http://schemas.microsoft.com/office/drawing/2014/main" id="{60DAD569-7375-4110-4AC9-224B76BDAFDA}"/>
              </a:ext>
            </a:extLst>
          </p:cNvPr>
          <p:cNvSpPr txBox="1"/>
          <p:nvPr/>
        </p:nvSpPr>
        <p:spPr>
          <a:xfrm>
            <a:off x="467651" y="4612593"/>
            <a:ext cx="2350478" cy="129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sz="2000">
                <a:solidFill>
                  <a:srgbClr val="D8ECE2"/>
                </a:solidFill>
              </a:defRPr>
            </a:pPr>
            <a:r>
              <a:rPr kumimoji="0" sz="2000" b="0" i="0" u="none" strike="noStrike" kern="0" cap="none" spc="0" normalizeH="0" baseline="0" noProof="0">
                <a:ln>
                  <a:noFill/>
                </a:ln>
                <a:solidFill>
                  <a:srgbClr val="D8ECE2"/>
                </a:solidFill>
                <a:effectLst/>
                <a:uLnTx/>
                <a:uFillTx/>
                <a:latin typeface="Aino Headline"/>
                <a:sym typeface="Aino Headline"/>
              </a:rPr>
              <a:t>Dedicated to the 100th anniversary of the Republic </a:t>
            </a:r>
            <a:br>
              <a:rPr kumimoji="0" sz="2000" b="0" i="0" u="none" strike="noStrike" kern="0" cap="none" spc="0" normalizeH="0" baseline="0" noProof="0">
                <a:ln>
                  <a:noFill/>
                </a:ln>
                <a:solidFill>
                  <a:srgbClr val="D8ECE2"/>
                </a:solidFill>
                <a:effectLst/>
                <a:uLnTx/>
                <a:uFillTx/>
                <a:latin typeface="Aino Headline"/>
                <a:sym typeface="Aino Headline"/>
              </a:rPr>
            </a:br>
            <a:r>
              <a:rPr kumimoji="0" sz="2000" b="0" i="0" u="none" strike="noStrike" kern="0" cap="none" spc="0" normalizeH="0" baseline="0" noProof="0">
                <a:ln>
                  <a:noFill/>
                </a:ln>
                <a:solidFill>
                  <a:srgbClr val="D8ECE2"/>
                </a:solidFill>
                <a:effectLst/>
                <a:uLnTx/>
                <a:uFillTx/>
                <a:latin typeface="Aino Headline"/>
                <a:sym typeface="Aino Headline"/>
              </a:rPr>
              <a:t>of Estonia</a:t>
            </a:r>
          </a:p>
        </p:txBody>
      </p:sp>
      <p:grpSp>
        <p:nvGrpSpPr>
          <p:cNvPr id="1142" name="Group 58">
            <a:extLst>
              <a:ext uri="{FF2B5EF4-FFF2-40B4-BE49-F238E27FC236}">
                <a16:creationId xmlns:a16="http://schemas.microsoft.com/office/drawing/2014/main" id="{629A32C9-2A8E-65D6-4487-BBF4D234BD16}"/>
              </a:ext>
            </a:extLst>
          </p:cNvPr>
          <p:cNvGrpSpPr/>
          <p:nvPr/>
        </p:nvGrpSpPr>
        <p:grpSpPr>
          <a:xfrm>
            <a:off x="609600" y="1397000"/>
            <a:ext cx="723414" cy="150693"/>
            <a:chOff x="0" y="0"/>
            <a:chExt cx="723413" cy="150692"/>
          </a:xfrm>
        </p:grpSpPr>
        <p:pic>
          <p:nvPicPr>
            <p:cNvPr id="1138" name="Graphic 28" descr="Graphic 28">
              <a:extLst>
                <a:ext uri="{FF2B5EF4-FFF2-40B4-BE49-F238E27FC236}">
                  <a16:creationId xmlns:a16="http://schemas.microsoft.com/office/drawing/2014/main" id="{1B2ADC28-5061-CD8B-AADD-488E79172D33}"/>
                </a:ext>
              </a:extLst>
            </p:cNvPr>
            <p:cNvPicPr>
              <a:picLocks noChangeAspect="1"/>
            </p:cNvPicPr>
            <p:nvPr/>
          </p:nvPicPr>
          <p:blipFill>
            <a:blip r:embed="rId6"/>
            <a:stretch>
              <a:fillRect/>
            </a:stretch>
          </p:blipFill>
          <p:spPr>
            <a:xfrm>
              <a:off x="0" y="-1"/>
              <a:ext cx="156498" cy="148262"/>
            </a:xfrm>
            <a:prstGeom prst="rect">
              <a:avLst/>
            </a:prstGeom>
            <a:ln w="12700" cap="flat">
              <a:noFill/>
              <a:miter lim="400000"/>
            </a:ln>
            <a:effectLst/>
          </p:spPr>
        </p:pic>
        <p:pic>
          <p:nvPicPr>
            <p:cNvPr id="1139" name="Graphic 29" descr="Graphic 29">
              <a:extLst>
                <a:ext uri="{FF2B5EF4-FFF2-40B4-BE49-F238E27FC236}">
                  <a16:creationId xmlns:a16="http://schemas.microsoft.com/office/drawing/2014/main" id="{11E91929-325D-50E4-5E7E-DDAA04D3F275}"/>
                </a:ext>
              </a:extLst>
            </p:cNvPr>
            <p:cNvPicPr>
              <a:picLocks noChangeAspect="1"/>
            </p:cNvPicPr>
            <p:nvPr/>
          </p:nvPicPr>
          <p:blipFill>
            <a:blip r:embed="rId6"/>
            <a:stretch>
              <a:fillRect/>
            </a:stretch>
          </p:blipFill>
          <p:spPr>
            <a:xfrm>
              <a:off x="188972" y="-1"/>
              <a:ext cx="156498" cy="148262"/>
            </a:xfrm>
            <a:prstGeom prst="rect">
              <a:avLst/>
            </a:prstGeom>
            <a:ln w="12700" cap="flat">
              <a:noFill/>
              <a:miter lim="400000"/>
            </a:ln>
            <a:effectLst/>
          </p:spPr>
        </p:pic>
        <p:pic>
          <p:nvPicPr>
            <p:cNvPr id="1140" name="Graphic 36" descr="Graphic 36">
              <a:extLst>
                <a:ext uri="{FF2B5EF4-FFF2-40B4-BE49-F238E27FC236}">
                  <a16:creationId xmlns:a16="http://schemas.microsoft.com/office/drawing/2014/main" id="{A0B6E849-FBF4-3ACE-1335-77055DBB54D2}"/>
                </a:ext>
              </a:extLst>
            </p:cNvPr>
            <p:cNvPicPr>
              <a:picLocks noChangeAspect="1"/>
            </p:cNvPicPr>
            <p:nvPr/>
          </p:nvPicPr>
          <p:blipFill>
            <a:blip r:embed="rId6"/>
            <a:stretch>
              <a:fillRect/>
            </a:stretch>
          </p:blipFill>
          <p:spPr>
            <a:xfrm>
              <a:off x="377944" y="2431"/>
              <a:ext cx="156498" cy="148262"/>
            </a:xfrm>
            <a:prstGeom prst="rect">
              <a:avLst/>
            </a:prstGeom>
            <a:ln w="12700" cap="flat">
              <a:noFill/>
              <a:miter lim="400000"/>
            </a:ln>
            <a:effectLst/>
          </p:spPr>
        </p:pic>
        <p:pic>
          <p:nvPicPr>
            <p:cNvPr id="1141" name="Graphic 38" descr="Graphic 38">
              <a:extLst>
                <a:ext uri="{FF2B5EF4-FFF2-40B4-BE49-F238E27FC236}">
                  <a16:creationId xmlns:a16="http://schemas.microsoft.com/office/drawing/2014/main" id="{10EDAB2E-DDD7-2582-1464-0D9F676497F7}"/>
                </a:ext>
              </a:extLst>
            </p:cNvPr>
            <p:cNvPicPr>
              <a:picLocks noChangeAspect="1"/>
            </p:cNvPicPr>
            <p:nvPr/>
          </p:nvPicPr>
          <p:blipFill>
            <a:blip r:embed="rId6"/>
            <a:stretch>
              <a:fillRect/>
            </a:stretch>
          </p:blipFill>
          <p:spPr>
            <a:xfrm>
              <a:off x="566916" y="1109"/>
              <a:ext cx="156498" cy="148262"/>
            </a:xfrm>
            <a:prstGeom prst="rect">
              <a:avLst/>
            </a:prstGeom>
            <a:ln w="12700" cap="flat">
              <a:noFill/>
              <a:miter lim="400000"/>
            </a:ln>
            <a:effectLst/>
          </p:spPr>
        </p:pic>
      </p:grpSp>
      <p:grpSp>
        <p:nvGrpSpPr>
          <p:cNvPr id="1146" name="Group 57">
            <a:extLst>
              <a:ext uri="{FF2B5EF4-FFF2-40B4-BE49-F238E27FC236}">
                <a16:creationId xmlns:a16="http://schemas.microsoft.com/office/drawing/2014/main" id="{E357A4C8-9B1A-3EC3-2D58-3E83E6251FF2}"/>
              </a:ext>
            </a:extLst>
          </p:cNvPr>
          <p:cNvGrpSpPr/>
          <p:nvPr/>
        </p:nvGrpSpPr>
        <p:grpSpPr>
          <a:xfrm>
            <a:off x="10718283" y="0"/>
            <a:ext cx="1473717" cy="540000"/>
            <a:chOff x="0" y="0"/>
            <a:chExt cx="1473716" cy="539999"/>
          </a:xfrm>
        </p:grpSpPr>
        <p:sp>
          <p:nvSpPr>
            <p:cNvPr id="1143" name="Rounded Rectangle 54">
              <a:hlinkClick r:id="rId7"/>
              <a:extLst>
                <a:ext uri="{FF2B5EF4-FFF2-40B4-BE49-F238E27FC236}">
                  <a16:creationId xmlns:a16="http://schemas.microsoft.com/office/drawing/2014/main" id="{853FC5E2-48BF-322F-A044-7F216C599D10}"/>
                </a:ext>
              </a:extLst>
            </p:cNvPr>
            <p:cNvSpPr/>
            <p:nvPr/>
          </p:nvSpPr>
          <p:spPr>
            <a:xfrm>
              <a:off x="-1" y="0"/>
              <a:ext cx="1473718" cy="540000"/>
            </a:xfrm>
            <a:prstGeom prst="roundRect">
              <a:avLst>
                <a:gd name="adj" fmla="val 13312"/>
              </a:avLst>
            </a:prstGeom>
            <a:solidFill>
              <a:srgbClr val="D8ECE2"/>
            </a:solidFill>
            <a:ln w="12700" cap="flat">
              <a:noFill/>
              <a:miter lim="400000"/>
            </a:ln>
            <a:effectLst/>
          </p:spPr>
          <p:txBody>
            <a:bodyPr wrap="square" lIns="45719" tIns="45719" rIns="45719" bIns="45719" numCol="1" anchor="ctr">
              <a:noAutofit/>
            </a:bodyP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pic>
          <p:nvPicPr>
            <p:cNvPr id="1144" name="Graphic 55" descr="Graphic 55">
              <a:hlinkClick r:id="rId7"/>
              <a:extLst>
                <a:ext uri="{FF2B5EF4-FFF2-40B4-BE49-F238E27FC236}">
                  <a16:creationId xmlns:a16="http://schemas.microsoft.com/office/drawing/2014/main" id="{DED70133-E16E-391F-3E56-F99E01EA457F}"/>
                </a:ext>
              </a:extLst>
            </p:cNvPr>
            <p:cNvPicPr>
              <a:picLocks noChangeAspect="1"/>
            </p:cNvPicPr>
            <p:nvPr/>
          </p:nvPicPr>
          <p:blipFill>
            <a:blip r:embed="rId8"/>
            <a:stretch>
              <a:fillRect/>
            </a:stretch>
          </p:blipFill>
          <p:spPr>
            <a:xfrm>
              <a:off x="122138" y="208644"/>
              <a:ext cx="228926" cy="214157"/>
            </a:xfrm>
            <a:prstGeom prst="rect">
              <a:avLst/>
            </a:prstGeom>
            <a:ln w="12700" cap="flat">
              <a:noFill/>
              <a:miter lim="400000"/>
            </a:ln>
            <a:effectLst/>
          </p:spPr>
        </p:pic>
        <p:sp>
          <p:nvSpPr>
            <p:cNvPr id="1145" name="TextBox 56">
              <a:extLst>
                <a:ext uri="{FF2B5EF4-FFF2-40B4-BE49-F238E27FC236}">
                  <a16:creationId xmlns:a16="http://schemas.microsoft.com/office/drawing/2014/main" id="{079C66BE-C70C-1F85-C3B2-C9F6AEE30289}"/>
                </a:ext>
              </a:extLst>
            </p:cNvPr>
            <p:cNvSpPr txBox="1"/>
            <p:nvPr/>
          </p:nvSpPr>
          <p:spPr>
            <a:xfrm>
              <a:off x="417928" y="176899"/>
              <a:ext cx="990804" cy="2463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1200" u="sng">
                  <a:solidFill>
                    <a:srgbClr val="467886"/>
                  </a:solidFill>
                  <a:uFill>
                    <a:solidFill>
                      <a:srgbClr val="467886"/>
                    </a:solidFill>
                  </a:uFill>
                  <a:latin typeface="Aino Regular"/>
                  <a:ea typeface="Aino Regular"/>
                  <a:cs typeface="Aino Regular"/>
                  <a:sym typeface="Aino Regular"/>
                  <a:hlinkClick r:id="rId9"/>
                </a:defRPr>
              </a:lvl1pPr>
            </a:lstStyle>
            <a:p>
              <a:pPr marL="0" marR="0" lvl="0" indent="0" algn="l" defTabSz="914400" rtl="0" eaLnBrk="1" fontAlgn="auto" latinLnBrk="0" hangingPunct="0">
                <a:lnSpc>
                  <a:spcPct val="90000"/>
                </a:lnSpc>
                <a:spcBef>
                  <a:spcPts val="0"/>
                </a:spcBef>
                <a:spcAft>
                  <a:spcPts val="0"/>
                </a:spcAft>
                <a:buClrTx/>
                <a:buSzTx/>
                <a:buFontTx/>
                <a:buNone/>
                <a:tabLst/>
                <a:defRPr u="none">
                  <a:solidFill>
                    <a:srgbClr val="2D6247"/>
                  </a:solidFill>
                  <a:uFillTx/>
                </a:defRPr>
              </a:pPr>
              <a:r>
                <a:rPr kumimoji="0" sz="1200" b="0" i="0" u="sng" strike="noStrike" kern="0" cap="none" spc="0" normalizeH="0" baseline="0" noProof="0">
                  <a:ln>
                    <a:noFill/>
                  </a:ln>
                  <a:solidFill>
                    <a:srgbClr val="467886"/>
                  </a:solidFill>
                  <a:effectLst/>
                  <a:uLnTx/>
                  <a:uFill>
                    <a:solidFill>
                      <a:srgbClr val="467886"/>
                    </a:solidFill>
                  </a:uFill>
                  <a:latin typeface="Aino Regular"/>
                  <a:sym typeface="Aino Regular"/>
                  <a:hlinkClick r:id="rId9"/>
                </a:rPr>
                <a:t>Homepage</a:t>
              </a:r>
            </a:p>
          </p:txBody>
        </p:sp>
      </p:grpSp>
      <p:sp>
        <p:nvSpPr>
          <p:cNvPr id="1147" name="TextBox 46">
            <a:extLst>
              <a:ext uri="{FF2B5EF4-FFF2-40B4-BE49-F238E27FC236}">
                <a16:creationId xmlns:a16="http://schemas.microsoft.com/office/drawing/2014/main" id="{FF6DA0D6-DF88-BDB9-BBB5-7F7391665200}"/>
              </a:ext>
            </a:extLst>
          </p:cNvPr>
          <p:cNvSpPr txBox="1"/>
          <p:nvPr/>
        </p:nvSpPr>
        <p:spPr>
          <a:xfrm>
            <a:off x="504500" y="1778000"/>
            <a:ext cx="3774304" cy="1212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No. of hotel rooms: 81 </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No. of conference rooms: 3</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Max capacity, theatre style: 100 guests</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Distance to Airport: 14 min by taxi</a:t>
            </a:r>
          </a:p>
        </p:txBody>
      </p:sp>
    </p:spTree>
    <p:extLst>
      <p:ext uri="{BB962C8B-B14F-4D97-AF65-F5344CB8AC3E}">
        <p14:creationId xmlns:p14="http://schemas.microsoft.com/office/powerpoint/2010/main" val="329583388"/>
      </p:ext>
    </p:extLst>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FFB96AF7-9155-CB60-4132-B868FDA345CA}"/>
            </a:ext>
          </a:extLst>
        </p:cNvPr>
        <p:cNvGrpSpPr/>
        <p:nvPr/>
      </p:nvGrpSpPr>
      <p:grpSpPr>
        <a:xfrm>
          <a:off x="0" y="0"/>
          <a:ext cx="0" cy="0"/>
          <a:chOff x="0" y="0"/>
          <a:chExt cx="0" cy="0"/>
        </a:xfrm>
      </p:grpSpPr>
      <p:sp>
        <p:nvSpPr>
          <p:cNvPr id="1115" name="TextBox 3">
            <a:extLst>
              <a:ext uri="{FF2B5EF4-FFF2-40B4-BE49-F238E27FC236}">
                <a16:creationId xmlns:a16="http://schemas.microsoft.com/office/drawing/2014/main" id="{73B70DDD-7DF3-AB7C-5E91-693C2728C321}"/>
              </a:ext>
            </a:extLst>
          </p:cNvPr>
          <p:cNvSpPr txBox="1"/>
          <p:nvPr/>
        </p:nvSpPr>
        <p:spPr>
          <a:xfrm>
            <a:off x="508000" y="304800"/>
            <a:ext cx="3989355" cy="10441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Nunne </a:t>
            </a:r>
            <a:br>
              <a:rPr kumimoji="0" sz="3200" b="0" i="0" u="none" strike="noStrike" kern="0" cap="none" spc="0" normalizeH="0" baseline="0" noProof="0">
                <a:ln>
                  <a:noFill/>
                </a:ln>
                <a:solidFill>
                  <a:srgbClr val="2D6247"/>
                </a:solidFill>
                <a:effectLst/>
                <a:uLnTx/>
                <a:uFillTx/>
                <a:latin typeface="Aino Headline"/>
                <a:sym typeface="Aino Headline"/>
              </a:rPr>
            </a:br>
            <a:r>
              <a:rPr kumimoji="0" sz="3200" b="0" i="0" u="none" strike="noStrike" kern="0" cap="none" spc="0" normalizeH="0" baseline="0" noProof="0">
                <a:ln>
                  <a:noFill/>
                </a:ln>
                <a:solidFill>
                  <a:srgbClr val="2D6247"/>
                </a:solidFill>
                <a:effectLst/>
                <a:uLnTx/>
                <a:uFillTx/>
                <a:latin typeface="Aino Headline"/>
                <a:sym typeface="Aino Headline"/>
              </a:rPr>
              <a:t>Boutique Hotel</a:t>
            </a:r>
          </a:p>
        </p:txBody>
      </p:sp>
      <p:sp>
        <p:nvSpPr>
          <p:cNvPr id="1116" name="Rounded Rectangle 4">
            <a:extLst>
              <a:ext uri="{FF2B5EF4-FFF2-40B4-BE49-F238E27FC236}">
                <a16:creationId xmlns:a16="http://schemas.microsoft.com/office/drawing/2014/main" id="{2D843A04-0371-1D49-F7A2-2410A23B0A81}"/>
              </a:ext>
            </a:extLst>
          </p:cNvPr>
          <p:cNvSpPr/>
          <p:nvPr/>
        </p:nvSpPr>
        <p:spPr>
          <a:xfrm>
            <a:off x="4990170" y="114926"/>
            <a:ext cx="7077845" cy="3709363"/>
          </a:xfrm>
          <a:prstGeom prst="roundRect">
            <a:avLst>
              <a:gd name="adj" fmla="val 10635"/>
            </a:avLst>
          </a:prstGeom>
          <a:blipFill>
            <a:blip r:embed="rId2"/>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117" name="Rounded Rectangle 5">
            <a:extLst>
              <a:ext uri="{FF2B5EF4-FFF2-40B4-BE49-F238E27FC236}">
                <a16:creationId xmlns:a16="http://schemas.microsoft.com/office/drawing/2014/main" id="{3653E02F-491C-F3AC-5FE2-9ECD8D122512}"/>
              </a:ext>
            </a:extLst>
          </p:cNvPr>
          <p:cNvSpPr/>
          <p:nvPr/>
        </p:nvSpPr>
        <p:spPr>
          <a:xfrm>
            <a:off x="4990170" y="3933825"/>
            <a:ext cx="3121955" cy="2809047"/>
          </a:xfrm>
          <a:prstGeom prst="roundRect">
            <a:avLst>
              <a:gd name="adj" fmla="val 12861"/>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118" name="Rounded Rectangle 6">
            <a:extLst>
              <a:ext uri="{FF2B5EF4-FFF2-40B4-BE49-F238E27FC236}">
                <a16:creationId xmlns:a16="http://schemas.microsoft.com/office/drawing/2014/main" id="{33E0C3AA-77B2-3ED2-7ADE-A593B47488B7}"/>
              </a:ext>
            </a:extLst>
          </p:cNvPr>
          <p:cNvSpPr/>
          <p:nvPr/>
        </p:nvSpPr>
        <p:spPr>
          <a:xfrm>
            <a:off x="8220075" y="3933825"/>
            <a:ext cx="3847938" cy="2809047"/>
          </a:xfrm>
          <a:prstGeom prst="roundRect">
            <a:avLst>
              <a:gd name="adj" fmla="val 12861"/>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pic>
        <p:nvPicPr>
          <p:cNvPr id="1119" name="Graphic 25" descr="Graphic 25">
            <a:extLst>
              <a:ext uri="{FF2B5EF4-FFF2-40B4-BE49-F238E27FC236}">
                <a16:creationId xmlns:a16="http://schemas.microsoft.com/office/drawing/2014/main" id="{96F871A0-6AE3-A5F9-1FE4-7BAA7010F068}"/>
              </a:ext>
            </a:extLst>
          </p:cNvPr>
          <p:cNvPicPr>
            <a:picLocks noChangeAspect="1"/>
          </p:cNvPicPr>
          <p:nvPr/>
        </p:nvPicPr>
        <p:blipFill>
          <a:blip r:embed="rId5"/>
          <a:stretch>
            <a:fillRect/>
          </a:stretch>
        </p:blipFill>
        <p:spPr>
          <a:xfrm>
            <a:off x="-1155" y="3429601"/>
            <a:ext cx="5529120" cy="3426729"/>
          </a:xfrm>
          <a:prstGeom prst="rect">
            <a:avLst/>
          </a:prstGeom>
          <a:ln w="12700">
            <a:miter lim="400000"/>
          </a:ln>
        </p:spPr>
      </p:pic>
      <p:sp>
        <p:nvSpPr>
          <p:cNvPr id="1120" name="TextBox 34">
            <a:extLst>
              <a:ext uri="{FF2B5EF4-FFF2-40B4-BE49-F238E27FC236}">
                <a16:creationId xmlns:a16="http://schemas.microsoft.com/office/drawing/2014/main" id="{DE7D7315-C455-884F-BF2A-9EEDC613A118}"/>
              </a:ext>
            </a:extLst>
          </p:cNvPr>
          <p:cNvSpPr txBox="1"/>
          <p:nvPr/>
        </p:nvSpPr>
        <p:spPr>
          <a:xfrm>
            <a:off x="467651" y="4574951"/>
            <a:ext cx="2349609" cy="15267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400">
                <a:solidFill>
                  <a:srgbClr val="D8ECE2"/>
                </a:solidFill>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2400" b="0" i="0" u="none" strike="noStrike" kern="0" cap="none" spc="0" normalizeH="0" baseline="0" noProof="0">
                <a:ln>
                  <a:noFill/>
                </a:ln>
                <a:solidFill>
                  <a:srgbClr val="D8ECE2"/>
                </a:solidFill>
                <a:effectLst/>
                <a:uLnTx/>
                <a:uFillTx/>
                <a:latin typeface="Aino Headline"/>
                <a:sym typeface="Aino Headline"/>
              </a:rPr>
              <a:t>Place where history meets luxurious comfort</a:t>
            </a:r>
          </a:p>
        </p:txBody>
      </p:sp>
      <p:grpSp>
        <p:nvGrpSpPr>
          <p:cNvPr id="1125" name="Group 58">
            <a:extLst>
              <a:ext uri="{FF2B5EF4-FFF2-40B4-BE49-F238E27FC236}">
                <a16:creationId xmlns:a16="http://schemas.microsoft.com/office/drawing/2014/main" id="{3950FFC0-E832-8FD3-EE0A-D6109723FDD7}"/>
              </a:ext>
            </a:extLst>
          </p:cNvPr>
          <p:cNvGrpSpPr/>
          <p:nvPr/>
        </p:nvGrpSpPr>
        <p:grpSpPr>
          <a:xfrm>
            <a:off x="611522" y="1398308"/>
            <a:ext cx="723414" cy="150693"/>
            <a:chOff x="0" y="0"/>
            <a:chExt cx="723413" cy="150692"/>
          </a:xfrm>
        </p:grpSpPr>
        <p:pic>
          <p:nvPicPr>
            <p:cNvPr id="1121" name="Graphic 28" descr="Graphic 28">
              <a:extLst>
                <a:ext uri="{FF2B5EF4-FFF2-40B4-BE49-F238E27FC236}">
                  <a16:creationId xmlns:a16="http://schemas.microsoft.com/office/drawing/2014/main" id="{FBB4A533-3DB5-77EB-61ED-8528C29EB1F5}"/>
                </a:ext>
              </a:extLst>
            </p:cNvPr>
            <p:cNvPicPr>
              <a:picLocks noChangeAspect="1"/>
            </p:cNvPicPr>
            <p:nvPr/>
          </p:nvPicPr>
          <p:blipFill>
            <a:blip r:embed="rId6"/>
            <a:stretch>
              <a:fillRect/>
            </a:stretch>
          </p:blipFill>
          <p:spPr>
            <a:xfrm>
              <a:off x="0" y="-1"/>
              <a:ext cx="156498" cy="148262"/>
            </a:xfrm>
            <a:prstGeom prst="rect">
              <a:avLst/>
            </a:prstGeom>
            <a:ln w="12700" cap="flat">
              <a:noFill/>
              <a:miter lim="400000"/>
            </a:ln>
            <a:effectLst/>
          </p:spPr>
        </p:pic>
        <p:pic>
          <p:nvPicPr>
            <p:cNvPr id="1122" name="Graphic 29" descr="Graphic 29">
              <a:extLst>
                <a:ext uri="{FF2B5EF4-FFF2-40B4-BE49-F238E27FC236}">
                  <a16:creationId xmlns:a16="http://schemas.microsoft.com/office/drawing/2014/main" id="{02272AA6-2316-592A-1866-17DAA0B5FD93}"/>
                </a:ext>
              </a:extLst>
            </p:cNvPr>
            <p:cNvPicPr>
              <a:picLocks noChangeAspect="1"/>
            </p:cNvPicPr>
            <p:nvPr/>
          </p:nvPicPr>
          <p:blipFill>
            <a:blip r:embed="rId6"/>
            <a:stretch>
              <a:fillRect/>
            </a:stretch>
          </p:blipFill>
          <p:spPr>
            <a:xfrm>
              <a:off x="188972" y="-1"/>
              <a:ext cx="156498" cy="148262"/>
            </a:xfrm>
            <a:prstGeom prst="rect">
              <a:avLst/>
            </a:prstGeom>
            <a:ln w="12700" cap="flat">
              <a:noFill/>
              <a:miter lim="400000"/>
            </a:ln>
            <a:effectLst/>
          </p:spPr>
        </p:pic>
        <p:pic>
          <p:nvPicPr>
            <p:cNvPr id="1123" name="Graphic 36" descr="Graphic 36">
              <a:extLst>
                <a:ext uri="{FF2B5EF4-FFF2-40B4-BE49-F238E27FC236}">
                  <a16:creationId xmlns:a16="http://schemas.microsoft.com/office/drawing/2014/main" id="{F1F5DDC5-6EF4-63E2-2489-B95E408C3688}"/>
                </a:ext>
              </a:extLst>
            </p:cNvPr>
            <p:cNvPicPr>
              <a:picLocks noChangeAspect="1"/>
            </p:cNvPicPr>
            <p:nvPr/>
          </p:nvPicPr>
          <p:blipFill>
            <a:blip r:embed="rId6"/>
            <a:stretch>
              <a:fillRect/>
            </a:stretch>
          </p:blipFill>
          <p:spPr>
            <a:xfrm>
              <a:off x="377944" y="2431"/>
              <a:ext cx="156498" cy="148262"/>
            </a:xfrm>
            <a:prstGeom prst="rect">
              <a:avLst/>
            </a:prstGeom>
            <a:ln w="12700" cap="flat">
              <a:noFill/>
              <a:miter lim="400000"/>
            </a:ln>
            <a:effectLst/>
          </p:spPr>
        </p:pic>
        <p:pic>
          <p:nvPicPr>
            <p:cNvPr id="1124" name="Graphic 38" descr="Graphic 38">
              <a:extLst>
                <a:ext uri="{FF2B5EF4-FFF2-40B4-BE49-F238E27FC236}">
                  <a16:creationId xmlns:a16="http://schemas.microsoft.com/office/drawing/2014/main" id="{D212241D-6841-9C56-1E4E-E5F2D9EEBF7C}"/>
                </a:ext>
              </a:extLst>
            </p:cNvPr>
            <p:cNvPicPr>
              <a:picLocks noChangeAspect="1"/>
            </p:cNvPicPr>
            <p:nvPr/>
          </p:nvPicPr>
          <p:blipFill>
            <a:blip r:embed="rId6"/>
            <a:stretch>
              <a:fillRect/>
            </a:stretch>
          </p:blipFill>
          <p:spPr>
            <a:xfrm>
              <a:off x="566916" y="1109"/>
              <a:ext cx="156498" cy="148262"/>
            </a:xfrm>
            <a:prstGeom prst="rect">
              <a:avLst/>
            </a:prstGeom>
            <a:ln w="12700" cap="flat">
              <a:noFill/>
              <a:miter lim="400000"/>
            </a:ln>
            <a:effectLst/>
          </p:spPr>
        </p:pic>
      </p:grpSp>
      <p:grpSp>
        <p:nvGrpSpPr>
          <p:cNvPr id="1129" name="Group 57">
            <a:extLst>
              <a:ext uri="{FF2B5EF4-FFF2-40B4-BE49-F238E27FC236}">
                <a16:creationId xmlns:a16="http://schemas.microsoft.com/office/drawing/2014/main" id="{13B3C1D1-2B58-B683-F655-ACE0A921B782}"/>
              </a:ext>
            </a:extLst>
          </p:cNvPr>
          <p:cNvGrpSpPr/>
          <p:nvPr/>
        </p:nvGrpSpPr>
        <p:grpSpPr>
          <a:xfrm>
            <a:off x="10718283" y="0"/>
            <a:ext cx="1473717" cy="540000"/>
            <a:chOff x="0" y="0"/>
            <a:chExt cx="1473716" cy="539999"/>
          </a:xfrm>
        </p:grpSpPr>
        <p:sp>
          <p:nvSpPr>
            <p:cNvPr id="1126" name="Rounded Rectangle 54">
              <a:hlinkClick r:id="rId7"/>
              <a:extLst>
                <a:ext uri="{FF2B5EF4-FFF2-40B4-BE49-F238E27FC236}">
                  <a16:creationId xmlns:a16="http://schemas.microsoft.com/office/drawing/2014/main" id="{179D10FC-875B-8EB2-D72C-942A3F2B03AD}"/>
                </a:ext>
              </a:extLst>
            </p:cNvPr>
            <p:cNvSpPr/>
            <p:nvPr/>
          </p:nvSpPr>
          <p:spPr>
            <a:xfrm>
              <a:off x="-1" y="0"/>
              <a:ext cx="1473718" cy="540000"/>
            </a:xfrm>
            <a:prstGeom prst="roundRect">
              <a:avLst>
                <a:gd name="adj" fmla="val 13312"/>
              </a:avLst>
            </a:prstGeom>
            <a:solidFill>
              <a:srgbClr val="D8ECE2"/>
            </a:solidFill>
            <a:ln w="12700" cap="flat">
              <a:noFill/>
              <a:miter lim="400000"/>
            </a:ln>
            <a:effectLst/>
          </p:spPr>
          <p:txBody>
            <a:bodyPr wrap="square" lIns="45719" tIns="45719" rIns="45719" bIns="45719" numCol="1" anchor="ctr">
              <a:noAutofit/>
            </a:bodyP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pic>
          <p:nvPicPr>
            <p:cNvPr id="1127" name="Graphic 55" descr="Graphic 55">
              <a:hlinkClick r:id="rId7"/>
              <a:extLst>
                <a:ext uri="{FF2B5EF4-FFF2-40B4-BE49-F238E27FC236}">
                  <a16:creationId xmlns:a16="http://schemas.microsoft.com/office/drawing/2014/main" id="{A99D72E0-9009-D9CB-3467-CCD5A2C03488}"/>
                </a:ext>
              </a:extLst>
            </p:cNvPr>
            <p:cNvPicPr>
              <a:picLocks noChangeAspect="1"/>
            </p:cNvPicPr>
            <p:nvPr/>
          </p:nvPicPr>
          <p:blipFill>
            <a:blip r:embed="rId8"/>
            <a:stretch>
              <a:fillRect/>
            </a:stretch>
          </p:blipFill>
          <p:spPr>
            <a:xfrm>
              <a:off x="122138" y="208644"/>
              <a:ext cx="228926" cy="214157"/>
            </a:xfrm>
            <a:prstGeom prst="rect">
              <a:avLst/>
            </a:prstGeom>
            <a:ln w="12700" cap="flat">
              <a:noFill/>
              <a:miter lim="400000"/>
            </a:ln>
            <a:effectLst/>
          </p:spPr>
        </p:pic>
        <p:sp>
          <p:nvSpPr>
            <p:cNvPr id="1128" name="TextBox 56">
              <a:extLst>
                <a:ext uri="{FF2B5EF4-FFF2-40B4-BE49-F238E27FC236}">
                  <a16:creationId xmlns:a16="http://schemas.microsoft.com/office/drawing/2014/main" id="{34C2F9C1-8A67-59AC-E05C-BBF8B3077F0B}"/>
                </a:ext>
              </a:extLst>
            </p:cNvPr>
            <p:cNvSpPr txBox="1"/>
            <p:nvPr/>
          </p:nvSpPr>
          <p:spPr>
            <a:xfrm>
              <a:off x="417928" y="176899"/>
              <a:ext cx="990804" cy="2463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1200" u="sng">
                  <a:solidFill>
                    <a:srgbClr val="467886"/>
                  </a:solidFill>
                  <a:uFill>
                    <a:solidFill>
                      <a:srgbClr val="467886"/>
                    </a:solidFill>
                  </a:uFill>
                  <a:latin typeface="Aino Regular"/>
                  <a:ea typeface="Aino Regular"/>
                  <a:cs typeface="Aino Regular"/>
                  <a:sym typeface="Aino Regular"/>
                  <a:hlinkClick r:id="rId9"/>
                </a:defRPr>
              </a:lvl1pPr>
            </a:lstStyle>
            <a:p>
              <a:pPr marL="0" marR="0" lvl="0" indent="0" algn="l" defTabSz="914400" rtl="0" eaLnBrk="1" fontAlgn="auto" latinLnBrk="0" hangingPunct="0">
                <a:lnSpc>
                  <a:spcPct val="90000"/>
                </a:lnSpc>
                <a:spcBef>
                  <a:spcPts val="0"/>
                </a:spcBef>
                <a:spcAft>
                  <a:spcPts val="0"/>
                </a:spcAft>
                <a:buClrTx/>
                <a:buSzTx/>
                <a:buFontTx/>
                <a:buNone/>
                <a:tabLst/>
                <a:defRPr u="none">
                  <a:solidFill>
                    <a:srgbClr val="2D6247"/>
                  </a:solidFill>
                  <a:uFillTx/>
                </a:defRPr>
              </a:pPr>
              <a:r>
                <a:rPr kumimoji="0" sz="1200" b="0" i="0" u="sng" strike="noStrike" kern="0" cap="none" spc="0" normalizeH="0" baseline="0" noProof="0">
                  <a:ln>
                    <a:noFill/>
                  </a:ln>
                  <a:solidFill>
                    <a:srgbClr val="467886"/>
                  </a:solidFill>
                  <a:effectLst/>
                  <a:uLnTx/>
                  <a:uFill>
                    <a:solidFill>
                      <a:srgbClr val="467886"/>
                    </a:solidFill>
                  </a:uFill>
                  <a:latin typeface="Aino Regular"/>
                  <a:sym typeface="Aino Regular"/>
                  <a:hlinkClick r:id="rId9"/>
                </a:rPr>
                <a:t>Homepage</a:t>
              </a:r>
            </a:p>
          </p:txBody>
        </p:sp>
      </p:grpSp>
      <p:sp>
        <p:nvSpPr>
          <p:cNvPr id="1130" name="TextBox 46">
            <a:extLst>
              <a:ext uri="{FF2B5EF4-FFF2-40B4-BE49-F238E27FC236}">
                <a16:creationId xmlns:a16="http://schemas.microsoft.com/office/drawing/2014/main" id="{FE3465A4-04BC-466D-D542-AF843733C40F}"/>
              </a:ext>
            </a:extLst>
          </p:cNvPr>
          <p:cNvSpPr txBox="1"/>
          <p:nvPr/>
        </p:nvSpPr>
        <p:spPr>
          <a:xfrm>
            <a:off x="504500" y="1778000"/>
            <a:ext cx="3774304" cy="1212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No. of hotel rooms: 74</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No. of conference rooms: 1</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Max capacity, theatre style: 35 guests</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Distance to Airport: 20 min by taxi</a:t>
            </a:r>
          </a:p>
        </p:txBody>
      </p:sp>
    </p:spTree>
    <p:extLst>
      <p:ext uri="{BB962C8B-B14F-4D97-AF65-F5344CB8AC3E}">
        <p14:creationId xmlns:p14="http://schemas.microsoft.com/office/powerpoint/2010/main" val="4203872299"/>
      </p:ext>
    </p:extLst>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B6E39039-4D6B-840B-DB5A-B24D0CB85D76}"/>
            </a:ext>
          </a:extLst>
        </p:cNvPr>
        <p:cNvGrpSpPr/>
        <p:nvPr/>
      </p:nvGrpSpPr>
      <p:grpSpPr>
        <a:xfrm>
          <a:off x="0" y="0"/>
          <a:ext cx="0" cy="0"/>
          <a:chOff x="0" y="0"/>
          <a:chExt cx="0" cy="0"/>
        </a:xfrm>
      </p:grpSpPr>
      <p:pic>
        <p:nvPicPr>
          <p:cNvPr id="1386" name="Graphic 39" descr="Graphic 39">
            <a:extLst>
              <a:ext uri="{FF2B5EF4-FFF2-40B4-BE49-F238E27FC236}">
                <a16:creationId xmlns:a16="http://schemas.microsoft.com/office/drawing/2014/main" id="{CAE6B88A-2392-CD72-811D-AC17A96B6F51}"/>
              </a:ext>
            </a:extLst>
          </p:cNvPr>
          <p:cNvPicPr>
            <a:picLocks noChangeAspect="1"/>
          </p:cNvPicPr>
          <p:nvPr/>
        </p:nvPicPr>
        <p:blipFill>
          <a:blip r:embed="rId2"/>
          <a:stretch>
            <a:fillRect/>
          </a:stretch>
        </p:blipFill>
        <p:spPr>
          <a:xfrm>
            <a:off x="-63771" y="3393583"/>
            <a:ext cx="5589929" cy="3464417"/>
          </a:xfrm>
          <a:prstGeom prst="rect">
            <a:avLst/>
          </a:prstGeom>
          <a:ln w="12700">
            <a:miter lim="400000"/>
          </a:ln>
        </p:spPr>
      </p:pic>
      <p:sp>
        <p:nvSpPr>
          <p:cNvPr id="1387" name="TextBox 3">
            <a:extLst>
              <a:ext uri="{FF2B5EF4-FFF2-40B4-BE49-F238E27FC236}">
                <a16:creationId xmlns:a16="http://schemas.microsoft.com/office/drawing/2014/main" id="{B9F2DE4C-6865-14BF-A8E9-7DA0B9478217}"/>
              </a:ext>
            </a:extLst>
          </p:cNvPr>
          <p:cNvSpPr txBox="1"/>
          <p:nvPr/>
        </p:nvSpPr>
        <p:spPr>
          <a:xfrm>
            <a:off x="508000" y="304800"/>
            <a:ext cx="3453906" cy="10441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Mercure </a:t>
            </a:r>
            <a:br>
              <a:rPr kumimoji="0" sz="3200" b="0" i="0" u="none" strike="noStrike" kern="0" cap="none" spc="0" normalizeH="0" baseline="0" noProof="0">
                <a:ln>
                  <a:noFill/>
                </a:ln>
                <a:solidFill>
                  <a:srgbClr val="2D6247"/>
                </a:solidFill>
                <a:effectLst/>
                <a:uLnTx/>
                <a:uFillTx/>
                <a:latin typeface="Aino Headline"/>
                <a:sym typeface="Aino Headline"/>
              </a:rPr>
            </a:br>
            <a:r>
              <a:rPr kumimoji="0" sz="3200" b="0" i="0" u="none" strike="noStrike" kern="0" cap="none" spc="0" normalizeH="0" baseline="0" noProof="0">
                <a:ln>
                  <a:noFill/>
                </a:ln>
                <a:solidFill>
                  <a:srgbClr val="2D6247"/>
                </a:solidFill>
                <a:effectLst/>
                <a:uLnTx/>
                <a:uFillTx/>
                <a:latin typeface="Aino Headline"/>
                <a:sym typeface="Aino Headline"/>
              </a:rPr>
              <a:t>Tallinn</a:t>
            </a:r>
          </a:p>
        </p:txBody>
      </p:sp>
      <p:sp>
        <p:nvSpPr>
          <p:cNvPr id="1388" name="Rounded Rectangle 4">
            <a:extLst>
              <a:ext uri="{FF2B5EF4-FFF2-40B4-BE49-F238E27FC236}">
                <a16:creationId xmlns:a16="http://schemas.microsoft.com/office/drawing/2014/main" id="{C5053824-9A67-BE48-4248-4E08269967CF}"/>
              </a:ext>
            </a:extLst>
          </p:cNvPr>
          <p:cNvSpPr/>
          <p:nvPr/>
        </p:nvSpPr>
        <p:spPr>
          <a:xfrm>
            <a:off x="4990170" y="114926"/>
            <a:ext cx="7077845" cy="3709363"/>
          </a:xfrm>
          <a:prstGeom prst="roundRect">
            <a:avLst>
              <a:gd name="adj" fmla="val 10635"/>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389" name="Rounded Rectangle 5">
            <a:extLst>
              <a:ext uri="{FF2B5EF4-FFF2-40B4-BE49-F238E27FC236}">
                <a16:creationId xmlns:a16="http://schemas.microsoft.com/office/drawing/2014/main" id="{50C9B71E-3756-DEBC-9A97-1C764BAB35A3}"/>
              </a:ext>
            </a:extLst>
          </p:cNvPr>
          <p:cNvSpPr/>
          <p:nvPr/>
        </p:nvSpPr>
        <p:spPr>
          <a:xfrm>
            <a:off x="4990170" y="3933825"/>
            <a:ext cx="3121955" cy="2809047"/>
          </a:xfrm>
          <a:prstGeom prst="roundRect">
            <a:avLst>
              <a:gd name="adj" fmla="val 12861"/>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390" name="Rounded Rectangle 6">
            <a:extLst>
              <a:ext uri="{FF2B5EF4-FFF2-40B4-BE49-F238E27FC236}">
                <a16:creationId xmlns:a16="http://schemas.microsoft.com/office/drawing/2014/main" id="{FE6D201A-0ACD-6AB6-283E-32F83D0B9D0D}"/>
              </a:ext>
            </a:extLst>
          </p:cNvPr>
          <p:cNvSpPr/>
          <p:nvPr/>
        </p:nvSpPr>
        <p:spPr>
          <a:xfrm>
            <a:off x="8220075" y="3933825"/>
            <a:ext cx="3847938" cy="2809047"/>
          </a:xfrm>
          <a:prstGeom prst="roundRect">
            <a:avLst>
              <a:gd name="adj" fmla="val 12861"/>
            </a:avLst>
          </a:prstGeom>
          <a:blipFill>
            <a:blip r:embed="rId5"/>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391" name="TextBox 34">
            <a:extLst>
              <a:ext uri="{FF2B5EF4-FFF2-40B4-BE49-F238E27FC236}">
                <a16:creationId xmlns:a16="http://schemas.microsoft.com/office/drawing/2014/main" id="{F53780B2-DB25-E566-956A-9605D61B6094}"/>
              </a:ext>
            </a:extLst>
          </p:cNvPr>
          <p:cNvSpPr txBox="1"/>
          <p:nvPr/>
        </p:nvSpPr>
        <p:spPr>
          <a:xfrm>
            <a:off x="479000" y="4738182"/>
            <a:ext cx="1976435" cy="15951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rgbClr val="D8ECE2"/>
                </a:solidFill>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2000" b="0" i="0" u="none" strike="noStrike" kern="0" cap="none" spc="0" normalizeH="0" baseline="0" noProof="0">
                <a:ln>
                  <a:noFill/>
                </a:ln>
                <a:solidFill>
                  <a:srgbClr val="D8ECE2"/>
                </a:solidFill>
                <a:effectLst/>
                <a:uLnTx/>
                <a:uFillTx/>
                <a:latin typeface="Aino Headline"/>
                <a:sym typeface="Aino Headline"/>
              </a:rPr>
              <a:t>Minutes from the airport, surrounded by serene lake views</a:t>
            </a:r>
          </a:p>
        </p:txBody>
      </p:sp>
      <p:grpSp>
        <p:nvGrpSpPr>
          <p:cNvPr id="1396" name="Group 58">
            <a:extLst>
              <a:ext uri="{FF2B5EF4-FFF2-40B4-BE49-F238E27FC236}">
                <a16:creationId xmlns:a16="http://schemas.microsoft.com/office/drawing/2014/main" id="{34AF42F7-6672-6B11-597E-50C7F1FD3CDB}"/>
              </a:ext>
            </a:extLst>
          </p:cNvPr>
          <p:cNvGrpSpPr/>
          <p:nvPr/>
        </p:nvGrpSpPr>
        <p:grpSpPr>
          <a:xfrm>
            <a:off x="609600" y="1397000"/>
            <a:ext cx="723414" cy="150693"/>
            <a:chOff x="0" y="0"/>
            <a:chExt cx="723413" cy="150692"/>
          </a:xfrm>
        </p:grpSpPr>
        <p:pic>
          <p:nvPicPr>
            <p:cNvPr id="1392" name="Graphic 28" descr="Graphic 28">
              <a:extLst>
                <a:ext uri="{FF2B5EF4-FFF2-40B4-BE49-F238E27FC236}">
                  <a16:creationId xmlns:a16="http://schemas.microsoft.com/office/drawing/2014/main" id="{0F61B0CB-0432-EDCE-3295-34169A1715BF}"/>
                </a:ext>
              </a:extLst>
            </p:cNvPr>
            <p:cNvPicPr>
              <a:picLocks noChangeAspect="1"/>
            </p:cNvPicPr>
            <p:nvPr/>
          </p:nvPicPr>
          <p:blipFill>
            <a:blip r:embed="rId6"/>
            <a:stretch>
              <a:fillRect/>
            </a:stretch>
          </p:blipFill>
          <p:spPr>
            <a:xfrm>
              <a:off x="0" y="-1"/>
              <a:ext cx="156498" cy="148262"/>
            </a:xfrm>
            <a:prstGeom prst="rect">
              <a:avLst/>
            </a:prstGeom>
            <a:ln w="12700" cap="flat">
              <a:noFill/>
              <a:miter lim="400000"/>
            </a:ln>
            <a:effectLst/>
          </p:spPr>
        </p:pic>
        <p:pic>
          <p:nvPicPr>
            <p:cNvPr id="1393" name="Graphic 29" descr="Graphic 29">
              <a:extLst>
                <a:ext uri="{FF2B5EF4-FFF2-40B4-BE49-F238E27FC236}">
                  <a16:creationId xmlns:a16="http://schemas.microsoft.com/office/drawing/2014/main" id="{BB1B8A94-25CF-342C-85BC-115809E477C9}"/>
                </a:ext>
              </a:extLst>
            </p:cNvPr>
            <p:cNvPicPr>
              <a:picLocks noChangeAspect="1"/>
            </p:cNvPicPr>
            <p:nvPr/>
          </p:nvPicPr>
          <p:blipFill>
            <a:blip r:embed="rId6"/>
            <a:stretch>
              <a:fillRect/>
            </a:stretch>
          </p:blipFill>
          <p:spPr>
            <a:xfrm>
              <a:off x="188972" y="-1"/>
              <a:ext cx="156498" cy="148262"/>
            </a:xfrm>
            <a:prstGeom prst="rect">
              <a:avLst/>
            </a:prstGeom>
            <a:ln w="12700" cap="flat">
              <a:noFill/>
              <a:miter lim="400000"/>
            </a:ln>
            <a:effectLst/>
          </p:spPr>
        </p:pic>
        <p:pic>
          <p:nvPicPr>
            <p:cNvPr id="1394" name="Graphic 36" descr="Graphic 36">
              <a:extLst>
                <a:ext uri="{FF2B5EF4-FFF2-40B4-BE49-F238E27FC236}">
                  <a16:creationId xmlns:a16="http://schemas.microsoft.com/office/drawing/2014/main" id="{6920CF53-47D3-D477-BC2C-B28E15C3B99B}"/>
                </a:ext>
              </a:extLst>
            </p:cNvPr>
            <p:cNvPicPr>
              <a:picLocks noChangeAspect="1"/>
            </p:cNvPicPr>
            <p:nvPr/>
          </p:nvPicPr>
          <p:blipFill>
            <a:blip r:embed="rId6"/>
            <a:stretch>
              <a:fillRect/>
            </a:stretch>
          </p:blipFill>
          <p:spPr>
            <a:xfrm>
              <a:off x="377944" y="2431"/>
              <a:ext cx="156498" cy="148262"/>
            </a:xfrm>
            <a:prstGeom prst="rect">
              <a:avLst/>
            </a:prstGeom>
            <a:ln w="12700" cap="flat">
              <a:noFill/>
              <a:miter lim="400000"/>
            </a:ln>
            <a:effectLst/>
          </p:spPr>
        </p:pic>
        <p:pic>
          <p:nvPicPr>
            <p:cNvPr id="1395" name="Graphic 38" descr="Graphic 38">
              <a:extLst>
                <a:ext uri="{FF2B5EF4-FFF2-40B4-BE49-F238E27FC236}">
                  <a16:creationId xmlns:a16="http://schemas.microsoft.com/office/drawing/2014/main" id="{457CD551-CE69-D297-FE58-E5D78F1CC461}"/>
                </a:ext>
              </a:extLst>
            </p:cNvPr>
            <p:cNvPicPr>
              <a:picLocks noChangeAspect="1"/>
            </p:cNvPicPr>
            <p:nvPr/>
          </p:nvPicPr>
          <p:blipFill>
            <a:blip r:embed="rId6"/>
            <a:stretch>
              <a:fillRect/>
            </a:stretch>
          </p:blipFill>
          <p:spPr>
            <a:xfrm>
              <a:off x="566916" y="1109"/>
              <a:ext cx="156498" cy="148262"/>
            </a:xfrm>
            <a:prstGeom prst="rect">
              <a:avLst/>
            </a:prstGeom>
            <a:ln w="12700" cap="flat">
              <a:noFill/>
              <a:miter lim="400000"/>
            </a:ln>
            <a:effectLst/>
          </p:spPr>
        </p:pic>
      </p:grpSp>
      <p:grpSp>
        <p:nvGrpSpPr>
          <p:cNvPr id="1400" name="Group 57">
            <a:extLst>
              <a:ext uri="{FF2B5EF4-FFF2-40B4-BE49-F238E27FC236}">
                <a16:creationId xmlns:a16="http://schemas.microsoft.com/office/drawing/2014/main" id="{6EB584D0-7525-4715-D7B9-0A9AE6107A63}"/>
              </a:ext>
            </a:extLst>
          </p:cNvPr>
          <p:cNvGrpSpPr/>
          <p:nvPr/>
        </p:nvGrpSpPr>
        <p:grpSpPr>
          <a:xfrm>
            <a:off x="10718283" y="0"/>
            <a:ext cx="1473717" cy="540000"/>
            <a:chOff x="0" y="0"/>
            <a:chExt cx="1473716" cy="539999"/>
          </a:xfrm>
        </p:grpSpPr>
        <p:sp>
          <p:nvSpPr>
            <p:cNvPr id="1397" name="Rounded Rectangle 54">
              <a:hlinkClick r:id="rId7"/>
              <a:extLst>
                <a:ext uri="{FF2B5EF4-FFF2-40B4-BE49-F238E27FC236}">
                  <a16:creationId xmlns:a16="http://schemas.microsoft.com/office/drawing/2014/main" id="{A6841030-CD65-0E3C-8F40-523DBA9E452B}"/>
                </a:ext>
              </a:extLst>
            </p:cNvPr>
            <p:cNvSpPr/>
            <p:nvPr/>
          </p:nvSpPr>
          <p:spPr>
            <a:xfrm>
              <a:off x="-1" y="0"/>
              <a:ext cx="1473718" cy="540000"/>
            </a:xfrm>
            <a:prstGeom prst="roundRect">
              <a:avLst>
                <a:gd name="adj" fmla="val 13312"/>
              </a:avLst>
            </a:prstGeom>
            <a:solidFill>
              <a:srgbClr val="D8ECE2"/>
            </a:solidFill>
            <a:ln w="12700" cap="flat">
              <a:noFill/>
              <a:miter lim="400000"/>
            </a:ln>
            <a:effectLst/>
          </p:spPr>
          <p:txBody>
            <a:bodyPr wrap="square" lIns="45719" tIns="45719" rIns="45719" bIns="45719" numCol="1" anchor="ctr">
              <a:noAutofit/>
            </a:bodyP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pic>
          <p:nvPicPr>
            <p:cNvPr id="1398" name="Graphic 55" descr="Graphic 55">
              <a:hlinkClick r:id="rId7"/>
              <a:extLst>
                <a:ext uri="{FF2B5EF4-FFF2-40B4-BE49-F238E27FC236}">
                  <a16:creationId xmlns:a16="http://schemas.microsoft.com/office/drawing/2014/main" id="{A247FE3E-AA3A-08EB-2F0F-21341960AEA7}"/>
                </a:ext>
              </a:extLst>
            </p:cNvPr>
            <p:cNvPicPr>
              <a:picLocks noChangeAspect="1"/>
            </p:cNvPicPr>
            <p:nvPr/>
          </p:nvPicPr>
          <p:blipFill>
            <a:blip r:embed="rId8"/>
            <a:stretch>
              <a:fillRect/>
            </a:stretch>
          </p:blipFill>
          <p:spPr>
            <a:xfrm>
              <a:off x="122138" y="208644"/>
              <a:ext cx="228926" cy="214157"/>
            </a:xfrm>
            <a:prstGeom prst="rect">
              <a:avLst/>
            </a:prstGeom>
            <a:ln w="12700" cap="flat">
              <a:noFill/>
              <a:miter lim="400000"/>
            </a:ln>
            <a:effectLst/>
          </p:spPr>
        </p:pic>
        <p:sp>
          <p:nvSpPr>
            <p:cNvPr id="1399" name="TextBox 56">
              <a:extLst>
                <a:ext uri="{FF2B5EF4-FFF2-40B4-BE49-F238E27FC236}">
                  <a16:creationId xmlns:a16="http://schemas.microsoft.com/office/drawing/2014/main" id="{8EE2C35C-1D8D-84D5-3305-CC04EC41A41C}"/>
                </a:ext>
              </a:extLst>
            </p:cNvPr>
            <p:cNvSpPr txBox="1"/>
            <p:nvPr/>
          </p:nvSpPr>
          <p:spPr>
            <a:xfrm>
              <a:off x="417928" y="176899"/>
              <a:ext cx="990804" cy="2463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1200" u="sng">
                  <a:solidFill>
                    <a:srgbClr val="467886"/>
                  </a:solidFill>
                  <a:uFill>
                    <a:solidFill>
                      <a:srgbClr val="467886"/>
                    </a:solidFill>
                  </a:uFill>
                  <a:latin typeface="Aino Regular"/>
                  <a:ea typeface="Aino Regular"/>
                  <a:cs typeface="Aino Regular"/>
                  <a:sym typeface="Aino Regular"/>
                  <a:hlinkClick r:id="rId9"/>
                </a:defRPr>
              </a:lvl1pPr>
            </a:lstStyle>
            <a:p>
              <a:pPr marL="0" marR="0" lvl="0" indent="0" algn="l" defTabSz="914400" rtl="0" eaLnBrk="1" fontAlgn="auto" latinLnBrk="0" hangingPunct="0">
                <a:lnSpc>
                  <a:spcPct val="90000"/>
                </a:lnSpc>
                <a:spcBef>
                  <a:spcPts val="0"/>
                </a:spcBef>
                <a:spcAft>
                  <a:spcPts val="0"/>
                </a:spcAft>
                <a:buClrTx/>
                <a:buSzTx/>
                <a:buFontTx/>
                <a:buNone/>
                <a:tabLst/>
                <a:defRPr u="none">
                  <a:solidFill>
                    <a:srgbClr val="2D6247"/>
                  </a:solidFill>
                  <a:uFillTx/>
                </a:defRPr>
              </a:pPr>
              <a:r>
                <a:rPr kumimoji="0" sz="1200" b="0" i="0" u="sng" strike="noStrike" kern="0" cap="none" spc="0" normalizeH="0" baseline="0" noProof="0">
                  <a:ln>
                    <a:noFill/>
                  </a:ln>
                  <a:solidFill>
                    <a:srgbClr val="467886"/>
                  </a:solidFill>
                  <a:effectLst/>
                  <a:uLnTx/>
                  <a:uFill>
                    <a:solidFill>
                      <a:srgbClr val="467886"/>
                    </a:solidFill>
                  </a:uFill>
                  <a:latin typeface="Aino Regular"/>
                  <a:sym typeface="Aino Regular"/>
                  <a:hlinkClick r:id="rId9"/>
                </a:rPr>
                <a:t>Homepage</a:t>
              </a:r>
            </a:p>
          </p:txBody>
        </p:sp>
      </p:grpSp>
      <p:sp>
        <p:nvSpPr>
          <p:cNvPr id="1401" name="TextBox 46">
            <a:extLst>
              <a:ext uri="{FF2B5EF4-FFF2-40B4-BE49-F238E27FC236}">
                <a16:creationId xmlns:a16="http://schemas.microsoft.com/office/drawing/2014/main" id="{A37DBA22-F813-39F7-4069-BF136D42EFCD}"/>
              </a:ext>
            </a:extLst>
          </p:cNvPr>
          <p:cNvSpPr txBox="1"/>
          <p:nvPr/>
        </p:nvSpPr>
        <p:spPr>
          <a:xfrm>
            <a:off x="504500" y="1778000"/>
            <a:ext cx="3774304" cy="1212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No. of hotel rooms: 132</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No. of conference rooms: 3</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Max capacity, theatre style: 50 guests</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Distance to City center: 7 min by taxi</a:t>
            </a:r>
          </a:p>
        </p:txBody>
      </p:sp>
    </p:spTree>
    <p:extLst>
      <p:ext uri="{BB962C8B-B14F-4D97-AF65-F5344CB8AC3E}">
        <p14:creationId xmlns:p14="http://schemas.microsoft.com/office/powerpoint/2010/main" val="716871591"/>
      </p:ext>
    </p:extLst>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19C1AAD9-8115-8442-CFCD-7B6F8AFCD23C}"/>
            </a:ext>
          </a:extLst>
        </p:cNvPr>
        <p:cNvGrpSpPr/>
        <p:nvPr/>
      </p:nvGrpSpPr>
      <p:grpSpPr>
        <a:xfrm>
          <a:off x="0" y="0"/>
          <a:ext cx="0" cy="0"/>
          <a:chOff x="0" y="0"/>
          <a:chExt cx="0" cy="0"/>
        </a:xfrm>
      </p:grpSpPr>
      <p:pic>
        <p:nvPicPr>
          <p:cNvPr id="1149" name="Graphic 1" descr="Graphic 1">
            <a:extLst>
              <a:ext uri="{FF2B5EF4-FFF2-40B4-BE49-F238E27FC236}">
                <a16:creationId xmlns:a16="http://schemas.microsoft.com/office/drawing/2014/main" id="{C934A536-CF59-A1CD-15A1-1F5493028409}"/>
              </a:ext>
            </a:extLst>
          </p:cNvPr>
          <p:cNvPicPr>
            <a:picLocks noChangeAspect="1"/>
          </p:cNvPicPr>
          <p:nvPr/>
        </p:nvPicPr>
        <p:blipFill>
          <a:blip r:embed="rId2"/>
          <a:stretch>
            <a:fillRect/>
          </a:stretch>
        </p:blipFill>
        <p:spPr>
          <a:xfrm>
            <a:off x="0" y="3434134"/>
            <a:ext cx="5524500" cy="3423866"/>
          </a:xfrm>
          <a:prstGeom prst="rect">
            <a:avLst/>
          </a:prstGeom>
          <a:ln w="12700">
            <a:miter lim="400000"/>
          </a:ln>
        </p:spPr>
      </p:pic>
      <p:sp>
        <p:nvSpPr>
          <p:cNvPr id="1150" name="TextBox 3">
            <a:extLst>
              <a:ext uri="{FF2B5EF4-FFF2-40B4-BE49-F238E27FC236}">
                <a16:creationId xmlns:a16="http://schemas.microsoft.com/office/drawing/2014/main" id="{2350D4BA-4537-C065-4BA7-BBE1C7FC32F4}"/>
              </a:ext>
            </a:extLst>
          </p:cNvPr>
          <p:cNvSpPr txBox="1"/>
          <p:nvPr/>
        </p:nvSpPr>
        <p:spPr>
          <a:xfrm>
            <a:off x="505751" y="300694"/>
            <a:ext cx="3989356"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LaSpa</a:t>
            </a:r>
          </a:p>
        </p:txBody>
      </p:sp>
      <p:sp>
        <p:nvSpPr>
          <p:cNvPr id="1151" name="Rounded Rectangle 4">
            <a:extLst>
              <a:ext uri="{FF2B5EF4-FFF2-40B4-BE49-F238E27FC236}">
                <a16:creationId xmlns:a16="http://schemas.microsoft.com/office/drawing/2014/main" id="{F5D7B7BB-E6EB-FA40-01F3-1433F74B59B6}"/>
              </a:ext>
            </a:extLst>
          </p:cNvPr>
          <p:cNvSpPr/>
          <p:nvPr/>
        </p:nvSpPr>
        <p:spPr>
          <a:xfrm>
            <a:off x="4990170" y="114926"/>
            <a:ext cx="7077845" cy="3709363"/>
          </a:xfrm>
          <a:prstGeom prst="roundRect">
            <a:avLst>
              <a:gd name="adj" fmla="val 10635"/>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152" name="Rounded Rectangle 5">
            <a:extLst>
              <a:ext uri="{FF2B5EF4-FFF2-40B4-BE49-F238E27FC236}">
                <a16:creationId xmlns:a16="http://schemas.microsoft.com/office/drawing/2014/main" id="{2D615902-3B93-B586-D3F1-1D2A328D400B}"/>
              </a:ext>
            </a:extLst>
          </p:cNvPr>
          <p:cNvSpPr/>
          <p:nvPr/>
        </p:nvSpPr>
        <p:spPr>
          <a:xfrm>
            <a:off x="4990170" y="3933825"/>
            <a:ext cx="3121955" cy="2809047"/>
          </a:xfrm>
          <a:prstGeom prst="roundRect">
            <a:avLst>
              <a:gd name="adj" fmla="val 12861"/>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153" name="Rounded Rectangle 6">
            <a:extLst>
              <a:ext uri="{FF2B5EF4-FFF2-40B4-BE49-F238E27FC236}">
                <a16:creationId xmlns:a16="http://schemas.microsoft.com/office/drawing/2014/main" id="{0E5FCD98-8E18-A7F4-4EDA-3965C7A6185D}"/>
              </a:ext>
            </a:extLst>
          </p:cNvPr>
          <p:cNvSpPr/>
          <p:nvPr/>
        </p:nvSpPr>
        <p:spPr>
          <a:xfrm>
            <a:off x="8220075" y="3933825"/>
            <a:ext cx="3847938" cy="2809047"/>
          </a:xfrm>
          <a:prstGeom prst="roundRect">
            <a:avLst>
              <a:gd name="adj" fmla="val 12861"/>
            </a:avLst>
          </a:prstGeom>
          <a:blipFill>
            <a:blip r:embed="rId5"/>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154" name="TextBox 34">
            <a:extLst>
              <a:ext uri="{FF2B5EF4-FFF2-40B4-BE49-F238E27FC236}">
                <a16:creationId xmlns:a16="http://schemas.microsoft.com/office/drawing/2014/main" id="{238921E8-E974-CEB2-49C4-62EC770B3FCE}"/>
              </a:ext>
            </a:extLst>
          </p:cNvPr>
          <p:cNvSpPr txBox="1"/>
          <p:nvPr/>
        </p:nvSpPr>
        <p:spPr>
          <a:xfrm>
            <a:off x="467653" y="4721514"/>
            <a:ext cx="2400826" cy="15951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sz="2000">
                <a:solidFill>
                  <a:srgbClr val="D8ECE2"/>
                </a:solidFill>
              </a:defRPr>
            </a:pPr>
            <a:r>
              <a:rPr kumimoji="0" sz="2000" b="0" i="0" u="none" strike="noStrike" kern="0" cap="none" spc="0" normalizeH="0" baseline="0" noProof="0">
                <a:ln>
                  <a:noFill/>
                </a:ln>
                <a:solidFill>
                  <a:srgbClr val="D8ECE2"/>
                </a:solidFill>
                <a:effectLst/>
                <a:uLnTx/>
                <a:uFillTx/>
                <a:latin typeface="Aino Headline"/>
                <a:sym typeface="Aino Headline"/>
              </a:rPr>
              <a:t>Perfect getaway for both – serious teamwork and serious </a:t>
            </a:r>
            <a:br>
              <a:rPr kumimoji="0" sz="2000" b="0" i="0" u="none" strike="noStrike" kern="0" cap="none" spc="0" normalizeH="0" baseline="0" noProof="0">
                <a:ln>
                  <a:noFill/>
                </a:ln>
                <a:solidFill>
                  <a:srgbClr val="D8ECE2"/>
                </a:solidFill>
                <a:effectLst/>
                <a:uLnTx/>
                <a:uFillTx/>
                <a:latin typeface="Aino Headline"/>
                <a:sym typeface="Aino Headline"/>
              </a:rPr>
            </a:br>
            <a:r>
              <a:rPr kumimoji="0" sz="2000" b="0" i="0" u="none" strike="noStrike" kern="0" cap="none" spc="0" normalizeH="0" baseline="0" noProof="0">
                <a:ln>
                  <a:noFill/>
                </a:ln>
                <a:solidFill>
                  <a:srgbClr val="D8ECE2"/>
                </a:solidFill>
                <a:effectLst/>
                <a:uLnTx/>
                <a:uFillTx/>
                <a:latin typeface="Aino Headline"/>
                <a:sym typeface="Aino Headline"/>
              </a:rPr>
              <a:t>relaxation</a:t>
            </a:r>
          </a:p>
        </p:txBody>
      </p:sp>
      <p:grpSp>
        <p:nvGrpSpPr>
          <p:cNvPr id="1158" name="Group 57">
            <a:extLst>
              <a:ext uri="{FF2B5EF4-FFF2-40B4-BE49-F238E27FC236}">
                <a16:creationId xmlns:a16="http://schemas.microsoft.com/office/drawing/2014/main" id="{0865B889-0F7C-2728-16CC-9A0D0242B1F4}"/>
              </a:ext>
            </a:extLst>
          </p:cNvPr>
          <p:cNvGrpSpPr/>
          <p:nvPr/>
        </p:nvGrpSpPr>
        <p:grpSpPr>
          <a:xfrm>
            <a:off x="10718283" y="0"/>
            <a:ext cx="1473717" cy="540000"/>
            <a:chOff x="0" y="0"/>
            <a:chExt cx="1473716" cy="539999"/>
          </a:xfrm>
        </p:grpSpPr>
        <p:sp>
          <p:nvSpPr>
            <p:cNvPr id="1155" name="Rounded Rectangle 54">
              <a:hlinkClick r:id="rId6"/>
              <a:extLst>
                <a:ext uri="{FF2B5EF4-FFF2-40B4-BE49-F238E27FC236}">
                  <a16:creationId xmlns:a16="http://schemas.microsoft.com/office/drawing/2014/main" id="{066ACB66-1533-B9B9-87BC-B185CE7A1988}"/>
                </a:ext>
              </a:extLst>
            </p:cNvPr>
            <p:cNvSpPr/>
            <p:nvPr/>
          </p:nvSpPr>
          <p:spPr>
            <a:xfrm>
              <a:off x="-1" y="0"/>
              <a:ext cx="1473718" cy="540000"/>
            </a:xfrm>
            <a:prstGeom prst="roundRect">
              <a:avLst>
                <a:gd name="adj" fmla="val 13312"/>
              </a:avLst>
            </a:prstGeom>
            <a:solidFill>
              <a:srgbClr val="D8ECE2"/>
            </a:solidFill>
            <a:ln w="12700" cap="flat">
              <a:noFill/>
              <a:miter lim="400000"/>
            </a:ln>
            <a:effectLst/>
          </p:spPr>
          <p:txBody>
            <a:bodyPr wrap="square" lIns="45719" tIns="45719" rIns="45719" bIns="45719" numCol="1" anchor="ctr">
              <a:noAutofit/>
            </a:bodyP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pic>
          <p:nvPicPr>
            <p:cNvPr id="1156" name="Graphic 55" descr="Graphic 55">
              <a:hlinkClick r:id="rId6"/>
              <a:extLst>
                <a:ext uri="{FF2B5EF4-FFF2-40B4-BE49-F238E27FC236}">
                  <a16:creationId xmlns:a16="http://schemas.microsoft.com/office/drawing/2014/main" id="{9804FDAF-B528-CC87-DE74-7DB422D5E35A}"/>
                </a:ext>
              </a:extLst>
            </p:cNvPr>
            <p:cNvPicPr>
              <a:picLocks noChangeAspect="1"/>
            </p:cNvPicPr>
            <p:nvPr/>
          </p:nvPicPr>
          <p:blipFill>
            <a:blip r:embed="rId7"/>
            <a:stretch>
              <a:fillRect/>
            </a:stretch>
          </p:blipFill>
          <p:spPr>
            <a:xfrm>
              <a:off x="122138" y="208644"/>
              <a:ext cx="228926" cy="214157"/>
            </a:xfrm>
            <a:prstGeom prst="rect">
              <a:avLst/>
            </a:prstGeom>
            <a:ln w="12700" cap="flat">
              <a:noFill/>
              <a:miter lim="400000"/>
            </a:ln>
            <a:effectLst/>
          </p:spPr>
        </p:pic>
        <p:sp>
          <p:nvSpPr>
            <p:cNvPr id="1157" name="TextBox 56">
              <a:extLst>
                <a:ext uri="{FF2B5EF4-FFF2-40B4-BE49-F238E27FC236}">
                  <a16:creationId xmlns:a16="http://schemas.microsoft.com/office/drawing/2014/main" id="{2CD9CB2B-676B-C423-E10E-1B6FFA6D9C3C}"/>
                </a:ext>
              </a:extLst>
            </p:cNvPr>
            <p:cNvSpPr txBox="1"/>
            <p:nvPr/>
          </p:nvSpPr>
          <p:spPr>
            <a:xfrm>
              <a:off x="417928" y="176899"/>
              <a:ext cx="990804" cy="2463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1200" u="sng">
                  <a:solidFill>
                    <a:srgbClr val="467886"/>
                  </a:solidFill>
                  <a:uFill>
                    <a:solidFill>
                      <a:srgbClr val="467886"/>
                    </a:solidFill>
                  </a:uFill>
                  <a:latin typeface="Aino Regular"/>
                  <a:ea typeface="Aino Regular"/>
                  <a:cs typeface="Aino Regular"/>
                  <a:sym typeface="Aino Regular"/>
                  <a:hlinkClick r:id="rId8"/>
                </a:defRPr>
              </a:lvl1pPr>
            </a:lstStyle>
            <a:p>
              <a:pPr marL="0" marR="0" lvl="0" indent="0" algn="l" defTabSz="914400" rtl="0" eaLnBrk="1" fontAlgn="auto" latinLnBrk="0" hangingPunct="0">
                <a:lnSpc>
                  <a:spcPct val="90000"/>
                </a:lnSpc>
                <a:spcBef>
                  <a:spcPts val="0"/>
                </a:spcBef>
                <a:spcAft>
                  <a:spcPts val="0"/>
                </a:spcAft>
                <a:buClrTx/>
                <a:buSzTx/>
                <a:buFontTx/>
                <a:buNone/>
                <a:tabLst/>
                <a:defRPr u="none">
                  <a:solidFill>
                    <a:srgbClr val="2D6247"/>
                  </a:solidFill>
                  <a:uFillTx/>
                </a:defRPr>
              </a:pPr>
              <a:r>
                <a:rPr kumimoji="0" sz="1200" b="0" i="0" u="sng" strike="noStrike" kern="0" cap="none" spc="0" normalizeH="0" baseline="0" noProof="0">
                  <a:ln>
                    <a:noFill/>
                  </a:ln>
                  <a:solidFill>
                    <a:srgbClr val="467886"/>
                  </a:solidFill>
                  <a:effectLst/>
                  <a:uLnTx/>
                  <a:uFill>
                    <a:solidFill>
                      <a:srgbClr val="467886"/>
                    </a:solidFill>
                  </a:uFill>
                  <a:latin typeface="Aino Regular"/>
                  <a:sym typeface="Aino Regular"/>
                  <a:hlinkClick r:id="rId8"/>
                </a:rPr>
                <a:t>Homepage</a:t>
              </a:r>
            </a:p>
          </p:txBody>
        </p:sp>
      </p:grpSp>
      <p:sp>
        <p:nvSpPr>
          <p:cNvPr id="1159" name="TextBox 46">
            <a:extLst>
              <a:ext uri="{FF2B5EF4-FFF2-40B4-BE49-F238E27FC236}">
                <a16:creationId xmlns:a16="http://schemas.microsoft.com/office/drawing/2014/main" id="{BED735FF-A52B-AD90-FE9E-2A584908CE0B}"/>
              </a:ext>
            </a:extLst>
          </p:cNvPr>
          <p:cNvSpPr txBox="1"/>
          <p:nvPr/>
        </p:nvSpPr>
        <p:spPr>
          <a:xfrm>
            <a:off x="504500" y="1778000"/>
            <a:ext cx="3774304" cy="1212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No. of hotel rooms: 142</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No. of conference rooms: 7</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Max capacity, theatre style: 200 guests</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Distance to Airport: 50 min by taxi</a:t>
            </a:r>
          </a:p>
        </p:txBody>
      </p:sp>
    </p:spTree>
    <p:extLst>
      <p:ext uri="{BB962C8B-B14F-4D97-AF65-F5344CB8AC3E}">
        <p14:creationId xmlns:p14="http://schemas.microsoft.com/office/powerpoint/2010/main" val="1960976331"/>
      </p:ext>
    </p:extLst>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0B1A70FC-3F08-E32A-F95D-5CE667F8993C}"/>
            </a:ext>
          </a:extLst>
        </p:cNvPr>
        <p:cNvGrpSpPr/>
        <p:nvPr/>
      </p:nvGrpSpPr>
      <p:grpSpPr>
        <a:xfrm>
          <a:off x="0" y="0"/>
          <a:ext cx="0" cy="0"/>
          <a:chOff x="0" y="0"/>
          <a:chExt cx="0" cy="0"/>
        </a:xfrm>
      </p:grpSpPr>
      <p:pic>
        <p:nvPicPr>
          <p:cNvPr id="1232" name="Graphic 8" descr="Graphic 8">
            <a:extLst>
              <a:ext uri="{FF2B5EF4-FFF2-40B4-BE49-F238E27FC236}">
                <a16:creationId xmlns:a16="http://schemas.microsoft.com/office/drawing/2014/main" id="{9F325EEF-B767-655C-11CD-DCFBE2C56B97}"/>
              </a:ext>
            </a:extLst>
          </p:cNvPr>
          <p:cNvPicPr>
            <a:picLocks noChangeAspect="1"/>
          </p:cNvPicPr>
          <p:nvPr/>
        </p:nvPicPr>
        <p:blipFill>
          <a:blip r:embed="rId2"/>
          <a:stretch>
            <a:fillRect/>
          </a:stretch>
        </p:blipFill>
        <p:spPr>
          <a:xfrm>
            <a:off x="0" y="3416251"/>
            <a:ext cx="5542961" cy="3435310"/>
          </a:xfrm>
          <a:prstGeom prst="rect">
            <a:avLst/>
          </a:prstGeom>
          <a:ln w="12700">
            <a:miter lim="400000"/>
          </a:ln>
        </p:spPr>
      </p:pic>
      <p:sp>
        <p:nvSpPr>
          <p:cNvPr id="1233" name="TextBox 3">
            <a:extLst>
              <a:ext uri="{FF2B5EF4-FFF2-40B4-BE49-F238E27FC236}">
                <a16:creationId xmlns:a16="http://schemas.microsoft.com/office/drawing/2014/main" id="{BB5F4786-0E33-1514-2F26-C066C2337CCE}"/>
              </a:ext>
            </a:extLst>
          </p:cNvPr>
          <p:cNvSpPr txBox="1"/>
          <p:nvPr/>
        </p:nvSpPr>
        <p:spPr>
          <a:xfrm>
            <a:off x="508000" y="304800"/>
            <a:ext cx="4352813" cy="10441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Vihula Manor Country Club &amp; Spa</a:t>
            </a:r>
          </a:p>
        </p:txBody>
      </p:sp>
      <p:sp>
        <p:nvSpPr>
          <p:cNvPr id="1234" name="Rounded Rectangle 4">
            <a:extLst>
              <a:ext uri="{FF2B5EF4-FFF2-40B4-BE49-F238E27FC236}">
                <a16:creationId xmlns:a16="http://schemas.microsoft.com/office/drawing/2014/main" id="{71F4838A-D73D-8BE0-86DB-4DD094B94CD6}"/>
              </a:ext>
            </a:extLst>
          </p:cNvPr>
          <p:cNvSpPr/>
          <p:nvPr/>
        </p:nvSpPr>
        <p:spPr>
          <a:xfrm>
            <a:off x="4990170" y="114926"/>
            <a:ext cx="7077845" cy="3709363"/>
          </a:xfrm>
          <a:prstGeom prst="roundRect">
            <a:avLst>
              <a:gd name="adj" fmla="val 10635"/>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235" name="Rounded Rectangle 5">
            <a:extLst>
              <a:ext uri="{FF2B5EF4-FFF2-40B4-BE49-F238E27FC236}">
                <a16:creationId xmlns:a16="http://schemas.microsoft.com/office/drawing/2014/main" id="{423379FA-B6AC-A0C4-6398-53C9A9F5EA1A}"/>
              </a:ext>
            </a:extLst>
          </p:cNvPr>
          <p:cNvSpPr/>
          <p:nvPr/>
        </p:nvSpPr>
        <p:spPr>
          <a:xfrm>
            <a:off x="4990170" y="3933825"/>
            <a:ext cx="3121955" cy="2809047"/>
          </a:xfrm>
          <a:prstGeom prst="roundRect">
            <a:avLst>
              <a:gd name="adj" fmla="val 12861"/>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236" name="Rounded Rectangle 6">
            <a:extLst>
              <a:ext uri="{FF2B5EF4-FFF2-40B4-BE49-F238E27FC236}">
                <a16:creationId xmlns:a16="http://schemas.microsoft.com/office/drawing/2014/main" id="{0D317487-3526-8CA5-82E0-3D83E858321D}"/>
              </a:ext>
            </a:extLst>
          </p:cNvPr>
          <p:cNvSpPr/>
          <p:nvPr/>
        </p:nvSpPr>
        <p:spPr>
          <a:xfrm>
            <a:off x="8220075" y="3933825"/>
            <a:ext cx="3847938" cy="2809047"/>
          </a:xfrm>
          <a:prstGeom prst="roundRect">
            <a:avLst>
              <a:gd name="adj" fmla="val 12861"/>
            </a:avLst>
          </a:prstGeom>
          <a:blipFill>
            <a:blip r:embed="rId5"/>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237" name="TextBox 34">
            <a:extLst>
              <a:ext uri="{FF2B5EF4-FFF2-40B4-BE49-F238E27FC236}">
                <a16:creationId xmlns:a16="http://schemas.microsoft.com/office/drawing/2014/main" id="{D3BAB958-A318-9970-60B4-85DE9EDA689C}"/>
              </a:ext>
            </a:extLst>
          </p:cNvPr>
          <p:cNvSpPr txBox="1"/>
          <p:nvPr/>
        </p:nvSpPr>
        <p:spPr>
          <a:xfrm>
            <a:off x="467651" y="4672005"/>
            <a:ext cx="2101243" cy="189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sz="2000">
                <a:solidFill>
                  <a:srgbClr val="D8ECE2"/>
                </a:solidFill>
              </a:defRPr>
            </a:pPr>
            <a:r>
              <a:rPr kumimoji="0" sz="2000" b="0" i="0" u="none" strike="noStrike" kern="0" cap="none" spc="0" normalizeH="0" baseline="0" noProof="0">
                <a:ln>
                  <a:noFill/>
                </a:ln>
                <a:solidFill>
                  <a:srgbClr val="D8ECE2"/>
                </a:solidFill>
                <a:effectLst/>
                <a:uLnTx/>
                <a:uFillTx/>
                <a:latin typeface="Aino Headline"/>
                <a:sym typeface="Aino Headline"/>
              </a:rPr>
              <a:t>A charming 16th century estate  in the Lahemaa National </a:t>
            </a:r>
            <a:br>
              <a:rPr kumimoji="0" sz="2000" b="0" i="0" u="none" strike="noStrike" kern="0" cap="none" spc="0" normalizeH="0" baseline="0" noProof="0">
                <a:ln>
                  <a:noFill/>
                </a:ln>
                <a:solidFill>
                  <a:srgbClr val="D8ECE2"/>
                </a:solidFill>
                <a:effectLst/>
                <a:uLnTx/>
                <a:uFillTx/>
                <a:latin typeface="Aino Headline"/>
                <a:sym typeface="Aino Headline"/>
              </a:rPr>
            </a:br>
            <a:r>
              <a:rPr kumimoji="0" sz="2000" b="0" i="0" u="none" strike="noStrike" kern="0" cap="none" spc="0" normalizeH="0" baseline="0" noProof="0">
                <a:ln>
                  <a:noFill/>
                </a:ln>
                <a:solidFill>
                  <a:srgbClr val="D8ECE2"/>
                </a:solidFill>
                <a:effectLst/>
                <a:uLnTx/>
                <a:uFillTx/>
                <a:latin typeface="Aino Headline"/>
                <a:sym typeface="Aino Headline"/>
              </a:rPr>
              <a:t>Park</a:t>
            </a:r>
          </a:p>
        </p:txBody>
      </p:sp>
      <p:grpSp>
        <p:nvGrpSpPr>
          <p:cNvPr id="1242" name="Group 58">
            <a:extLst>
              <a:ext uri="{FF2B5EF4-FFF2-40B4-BE49-F238E27FC236}">
                <a16:creationId xmlns:a16="http://schemas.microsoft.com/office/drawing/2014/main" id="{58D74C71-383A-1E18-259B-7FB681FF67B2}"/>
              </a:ext>
            </a:extLst>
          </p:cNvPr>
          <p:cNvGrpSpPr/>
          <p:nvPr/>
        </p:nvGrpSpPr>
        <p:grpSpPr>
          <a:xfrm>
            <a:off x="609600" y="1397000"/>
            <a:ext cx="723414" cy="150693"/>
            <a:chOff x="0" y="0"/>
            <a:chExt cx="723413" cy="150692"/>
          </a:xfrm>
        </p:grpSpPr>
        <p:pic>
          <p:nvPicPr>
            <p:cNvPr id="1238" name="Graphic 28" descr="Graphic 28">
              <a:extLst>
                <a:ext uri="{FF2B5EF4-FFF2-40B4-BE49-F238E27FC236}">
                  <a16:creationId xmlns:a16="http://schemas.microsoft.com/office/drawing/2014/main" id="{D7A1F328-9650-19E1-F388-FF8F10383942}"/>
                </a:ext>
              </a:extLst>
            </p:cNvPr>
            <p:cNvPicPr>
              <a:picLocks noChangeAspect="1"/>
            </p:cNvPicPr>
            <p:nvPr/>
          </p:nvPicPr>
          <p:blipFill>
            <a:blip r:embed="rId6"/>
            <a:stretch>
              <a:fillRect/>
            </a:stretch>
          </p:blipFill>
          <p:spPr>
            <a:xfrm>
              <a:off x="0" y="-1"/>
              <a:ext cx="156498" cy="148262"/>
            </a:xfrm>
            <a:prstGeom prst="rect">
              <a:avLst/>
            </a:prstGeom>
            <a:ln w="12700" cap="flat">
              <a:noFill/>
              <a:miter lim="400000"/>
            </a:ln>
            <a:effectLst/>
          </p:spPr>
        </p:pic>
        <p:pic>
          <p:nvPicPr>
            <p:cNvPr id="1239" name="Graphic 29" descr="Graphic 29">
              <a:extLst>
                <a:ext uri="{FF2B5EF4-FFF2-40B4-BE49-F238E27FC236}">
                  <a16:creationId xmlns:a16="http://schemas.microsoft.com/office/drawing/2014/main" id="{29728525-8B5A-16C5-F119-199A148414B4}"/>
                </a:ext>
              </a:extLst>
            </p:cNvPr>
            <p:cNvPicPr>
              <a:picLocks noChangeAspect="1"/>
            </p:cNvPicPr>
            <p:nvPr/>
          </p:nvPicPr>
          <p:blipFill>
            <a:blip r:embed="rId6"/>
            <a:stretch>
              <a:fillRect/>
            </a:stretch>
          </p:blipFill>
          <p:spPr>
            <a:xfrm>
              <a:off x="188972" y="-1"/>
              <a:ext cx="156498" cy="148262"/>
            </a:xfrm>
            <a:prstGeom prst="rect">
              <a:avLst/>
            </a:prstGeom>
            <a:ln w="12700" cap="flat">
              <a:noFill/>
              <a:miter lim="400000"/>
            </a:ln>
            <a:effectLst/>
          </p:spPr>
        </p:pic>
        <p:pic>
          <p:nvPicPr>
            <p:cNvPr id="1240" name="Graphic 36" descr="Graphic 36">
              <a:extLst>
                <a:ext uri="{FF2B5EF4-FFF2-40B4-BE49-F238E27FC236}">
                  <a16:creationId xmlns:a16="http://schemas.microsoft.com/office/drawing/2014/main" id="{1CCFCF18-85EA-0147-6E06-FAA6DC008235}"/>
                </a:ext>
              </a:extLst>
            </p:cNvPr>
            <p:cNvPicPr>
              <a:picLocks noChangeAspect="1"/>
            </p:cNvPicPr>
            <p:nvPr/>
          </p:nvPicPr>
          <p:blipFill>
            <a:blip r:embed="rId6"/>
            <a:stretch>
              <a:fillRect/>
            </a:stretch>
          </p:blipFill>
          <p:spPr>
            <a:xfrm>
              <a:off x="377944" y="2431"/>
              <a:ext cx="156498" cy="148262"/>
            </a:xfrm>
            <a:prstGeom prst="rect">
              <a:avLst/>
            </a:prstGeom>
            <a:ln w="12700" cap="flat">
              <a:noFill/>
              <a:miter lim="400000"/>
            </a:ln>
            <a:effectLst/>
          </p:spPr>
        </p:pic>
        <p:pic>
          <p:nvPicPr>
            <p:cNvPr id="1241" name="Graphic 38" descr="Graphic 38">
              <a:extLst>
                <a:ext uri="{FF2B5EF4-FFF2-40B4-BE49-F238E27FC236}">
                  <a16:creationId xmlns:a16="http://schemas.microsoft.com/office/drawing/2014/main" id="{FD847B5B-66F5-0155-CD46-F8059CA3BD8B}"/>
                </a:ext>
              </a:extLst>
            </p:cNvPr>
            <p:cNvPicPr>
              <a:picLocks noChangeAspect="1"/>
            </p:cNvPicPr>
            <p:nvPr/>
          </p:nvPicPr>
          <p:blipFill>
            <a:blip r:embed="rId6"/>
            <a:stretch>
              <a:fillRect/>
            </a:stretch>
          </p:blipFill>
          <p:spPr>
            <a:xfrm>
              <a:off x="566916" y="1109"/>
              <a:ext cx="156498" cy="148262"/>
            </a:xfrm>
            <a:prstGeom prst="rect">
              <a:avLst/>
            </a:prstGeom>
            <a:ln w="12700" cap="flat">
              <a:noFill/>
              <a:miter lim="400000"/>
            </a:ln>
            <a:effectLst/>
          </p:spPr>
        </p:pic>
      </p:grpSp>
      <p:grpSp>
        <p:nvGrpSpPr>
          <p:cNvPr id="1246" name="Group 57">
            <a:extLst>
              <a:ext uri="{FF2B5EF4-FFF2-40B4-BE49-F238E27FC236}">
                <a16:creationId xmlns:a16="http://schemas.microsoft.com/office/drawing/2014/main" id="{B40F08EB-98C3-23B2-DE5D-9E82BABDB378}"/>
              </a:ext>
            </a:extLst>
          </p:cNvPr>
          <p:cNvGrpSpPr/>
          <p:nvPr/>
        </p:nvGrpSpPr>
        <p:grpSpPr>
          <a:xfrm>
            <a:off x="10718283" y="0"/>
            <a:ext cx="1473717" cy="540000"/>
            <a:chOff x="0" y="0"/>
            <a:chExt cx="1473716" cy="539999"/>
          </a:xfrm>
        </p:grpSpPr>
        <p:sp>
          <p:nvSpPr>
            <p:cNvPr id="1243" name="Rounded Rectangle 54">
              <a:hlinkClick r:id="rId7"/>
              <a:extLst>
                <a:ext uri="{FF2B5EF4-FFF2-40B4-BE49-F238E27FC236}">
                  <a16:creationId xmlns:a16="http://schemas.microsoft.com/office/drawing/2014/main" id="{79F7354C-D71B-3EDC-C401-FCB41256DBEB}"/>
                </a:ext>
              </a:extLst>
            </p:cNvPr>
            <p:cNvSpPr/>
            <p:nvPr/>
          </p:nvSpPr>
          <p:spPr>
            <a:xfrm>
              <a:off x="-1" y="0"/>
              <a:ext cx="1473718" cy="540000"/>
            </a:xfrm>
            <a:prstGeom prst="roundRect">
              <a:avLst>
                <a:gd name="adj" fmla="val 13312"/>
              </a:avLst>
            </a:prstGeom>
            <a:solidFill>
              <a:srgbClr val="D8ECE2"/>
            </a:solidFill>
            <a:ln w="12700" cap="flat">
              <a:noFill/>
              <a:miter lim="400000"/>
            </a:ln>
            <a:effectLst/>
          </p:spPr>
          <p:txBody>
            <a:bodyPr wrap="square" lIns="45719" tIns="45719" rIns="45719" bIns="45719" numCol="1" anchor="ctr">
              <a:noAutofit/>
            </a:bodyP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pic>
          <p:nvPicPr>
            <p:cNvPr id="1244" name="Graphic 55" descr="Graphic 55">
              <a:hlinkClick r:id="rId7"/>
              <a:extLst>
                <a:ext uri="{FF2B5EF4-FFF2-40B4-BE49-F238E27FC236}">
                  <a16:creationId xmlns:a16="http://schemas.microsoft.com/office/drawing/2014/main" id="{D8389D82-3CC2-9769-72D4-FD1DADDE0818}"/>
                </a:ext>
              </a:extLst>
            </p:cNvPr>
            <p:cNvPicPr>
              <a:picLocks noChangeAspect="1"/>
            </p:cNvPicPr>
            <p:nvPr/>
          </p:nvPicPr>
          <p:blipFill>
            <a:blip r:embed="rId8"/>
            <a:stretch>
              <a:fillRect/>
            </a:stretch>
          </p:blipFill>
          <p:spPr>
            <a:xfrm>
              <a:off x="122138" y="208644"/>
              <a:ext cx="228926" cy="214157"/>
            </a:xfrm>
            <a:prstGeom prst="rect">
              <a:avLst/>
            </a:prstGeom>
            <a:ln w="12700" cap="flat">
              <a:noFill/>
              <a:miter lim="400000"/>
            </a:ln>
            <a:effectLst/>
          </p:spPr>
        </p:pic>
        <p:sp>
          <p:nvSpPr>
            <p:cNvPr id="1245" name="TextBox 56">
              <a:extLst>
                <a:ext uri="{FF2B5EF4-FFF2-40B4-BE49-F238E27FC236}">
                  <a16:creationId xmlns:a16="http://schemas.microsoft.com/office/drawing/2014/main" id="{5EDB7795-C6E8-A707-3F15-3E609A4BDD5F}"/>
                </a:ext>
              </a:extLst>
            </p:cNvPr>
            <p:cNvSpPr txBox="1"/>
            <p:nvPr/>
          </p:nvSpPr>
          <p:spPr>
            <a:xfrm>
              <a:off x="417928" y="176899"/>
              <a:ext cx="990804" cy="2463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1200" u="sng">
                  <a:solidFill>
                    <a:srgbClr val="467886"/>
                  </a:solidFill>
                  <a:uFill>
                    <a:solidFill>
                      <a:srgbClr val="467886"/>
                    </a:solidFill>
                  </a:uFill>
                  <a:latin typeface="Aino Regular"/>
                  <a:ea typeface="Aino Regular"/>
                  <a:cs typeface="Aino Regular"/>
                  <a:sym typeface="Aino Regular"/>
                  <a:hlinkClick r:id="rId9"/>
                </a:defRPr>
              </a:lvl1pPr>
            </a:lstStyle>
            <a:p>
              <a:pPr marL="0" marR="0" lvl="0" indent="0" algn="l" defTabSz="914400" rtl="0" eaLnBrk="1" fontAlgn="auto" latinLnBrk="0" hangingPunct="0">
                <a:lnSpc>
                  <a:spcPct val="90000"/>
                </a:lnSpc>
                <a:spcBef>
                  <a:spcPts val="0"/>
                </a:spcBef>
                <a:spcAft>
                  <a:spcPts val="0"/>
                </a:spcAft>
                <a:buClrTx/>
                <a:buSzTx/>
                <a:buFontTx/>
                <a:buNone/>
                <a:tabLst/>
                <a:defRPr u="none">
                  <a:solidFill>
                    <a:srgbClr val="2D6247"/>
                  </a:solidFill>
                  <a:uFillTx/>
                </a:defRPr>
              </a:pPr>
              <a:r>
                <a:rPr kumimoji="0" sz="1200" b="0" i="0" u="sng" strike="noStrike" kern="0" cap="none" spc="0" normalizeH="0" baseline="0" noProof="0">
                  <a:ln>
                    <a:noFill/>
                  </a:ln>
                  <a:solidFill>
                    <a:srgbClr val="467886"/>
                  </a:solidFill>
                  <a:effectLst/>
                  <a:uLnTx/>
                  <a:uFill>
                    <a:solidFill>
                      <a:srgbClr val="467886"/>
                    </a:solidFill>
                  </a:uFill>
                  <a:latin typeface="Aino Regular"/>
                  <a:sym typeface="Aino Regular"/>
                  <a:hlinkClick r:id="rId9"/>
                </a:rPr>
                <a:t>Homepage</a:t>
              </a:r>
            </a:p>
          </p:txBody>
        </p:sp>
      </p:grpSp>
      <p:sp>
        <p:nvSpPr>
          <p:cNvPr id="1247" name="Rectangle 1">
            <a:extLst>
              <a:ext uri="{FF2B5EF4-FFF2-40B4-BE49-F238E27FC236}">
                <a16:creationId xmlns:a16="http://schemas.microsoft.com/office/drawing/2014/main" id="{60940586-77DD-D6CF-BC5C-E7C540EEFB59}"/>
              </a:ext>
            </a:extLst>
          </p:cNvPr>
          <p:cNvSpPr/>
          <p:nvPr/>
        </p:nvSpPr>
        <p:spPr>
          <a:xfrm>
            <a:off x="11280775" y="5768973"/>
            <a:ext cx="911225" cy="1089026"/>
          </a:xfrm>
          <a:prstGeom prst="rect">
            <a:avLst/>
          </a:prstGeom>
          <a:solidFill>
            <a:srgbClr val="D8ECE2"/>
          </a:solid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pic>
        <p:nvPicPr>
          <p:cNvPr id="1248" name="Picture 7" descr="Picture 7">
            <a:extLst>
              <a:ext uri="{FF2B5EF4-FFF2-40B4-BE49-F238E27FC236}">
                <a16:creationId xmlns:a16="http://schemas.microsoft.com/office/drawing/2014/main" id="{A5927033-AB0E-D9A9-5C79-DFA9E1ADE854}"/>
              </a:ext>
            </a:extLst>
          </p:cNvPr>
          <p:cNvPicPr>
            <a:picLocks noChangeAspect="1"/>
          </p:cNvPicPr>
          <p:nvPr/>
        </p:nvPicPr>
        <p:blipFill>
          <a:blip r:embed="rId10"/>
          <a:stretch>
            <a:fillRect/>
          </a:stretch>
        </p:blipFill>
        <p:spPr>
          <a:xfrm>
            <a:off x="11379843" y="5876923"/>
            <a:ext cx="688171" cy="865948"/>
          </a:xfrm>
          <a:prstGeom prst="rect">
            <a:avLst/>
          </a:prstGeom>
          <a:ln w="12700">
            <a:miter lim="400000"/>
          </a:ln>
        </p:spPr>
      </p:pic>
      <p:sp>
        <p:nvSpPr>
          <p:cNvPr id="1249" name="TextBox 46">
            <a:extLst>
              <a:ext uri="{FF2B5EF4-FFF2-40B4-BE49-F238E27FC236}">
                <a16:creationId xmlns:a16="http://schemas.microsoft.com/office/drawing/2014/main" id="{1327B0D7-0268-FA10-146B-37AD845F8B91}"/>
              </a:ext>
            </a:extLst>
          </p:cNvPr>
          <p:cNvSpPr txBox="1"/>
          <p:nvPr/>
        </p:nvSpPr>
        <p:spPr>
          <a:xfrm>
            <a:off x="504500" y="1778000"/>
            <a:ext cx="3774304" cy="1212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No. of hotel rooms: 75</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No. of conference rooms: 9</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Max capacity, theatre style: 120 guests</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Distance to Airport: 1h 10 min by car</a:t>
            </a:r>
          </a:p>
        </p:txBody>
      </p:sp>
    </p:spTree>
    <p:extLst>
      <p:ext uri="{BB962C8B-B14F-4D97-AF65-F5344CB8AC3E}">
        <p14:creationId xmlns:p14="http://schemas.microsoft.com/office/powerpoint/2010/main" val="1147473800"/>
      </p:ext>
    </p:extLst>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p:cNvGrpSpPr/>
        <p:nvPr/>
      </p:nvGrpSpPr>
      <p:grpSpPr>
        <a:xfrm>
          <a:off x="0" y="0"/>
          <a:ext cx="0" cy="0"/>
          <a:chOff x="0" y="0"/>
          <a:chExt cx="0" cy="0"/>
        </a:xfrm>
      </p:grpSpPr>
      <p:sp>
        <p:nvSpPr>
          <p:cNvPr id="732" name="TextBox 1"/>
          <p:cNvSpPr txBox="1"/>
          <p:nvPr/>
        </p:nvSpPr>
        <p:spPr>
          <a:xfrm>
            <a:off x="4016679" y="2705724"/>
            <a:ext cx="4157676" cy="14401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100000"/>
              </a:lnSpc>
              <a:defRPr sz="8800"/>
            </a:lvl1pPr>
          </a:lstStyle>
          <a:p>
            <a:r>
              <a:t>Tartu</a:t>
            </a:r>
          </a:p>
        </p:txBody>
      </p:sp>
    </p:spTree>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6" name="Picture Placeholder 5"/>
          <p:cNvGrpSpPr/>
          <p:nvPr/>
        </p:nvGrpSpPr>
        <p:grpSpPr>
          <a:xfrm>
            <a:off x="0" y="0"/>
            <a:ext cx="12192000" cy="6858001"/>
            <a:chOff x="0" y="0"/>
            <a:chExt cx="12192000" cy="6858000"/>
          </a:xfrm>
        </p:grpSpPr>
        <p:sp>
          <p:nvSpPr>
            <p:cNvPr id="734" name="Rectangle"/>
            <p:cNvSpPr/>
            <p:nvPr/>
          </p:nvSpPr>
          <p:spPr>
            <a:xfrm>
              <a:off x="0" y="0"/>
              <a:ext cx="12192000" cy="6858000"/>
            </a:xfrm>
            <a:prstGeom prst="rect">
              <a:avLst/>
            </a:prstGeom>
            <a:solidFill>
              <a:srgbClr val="2B7AA1"/>
            </a:solidFill>
            <a:ln w="12700" cap="flat">
              <a:noFill/>
              <a:miter lim="400000"/>
            </a:ln>
            <a:effectLst/>
          </p:spPr>
          <p:txBody>
            <a:bodyPr wrap="square" lIns="45719" tIns="45719" rIns="45719" bIns="45719" numCol="1" anchor="ctr">
              <a:noAutofit/>
            </a:bodyPr>
            <a:lstStyle/>
            <a:p>
              <a:pP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pic>
          <p:nvPicPr>
            <p:cNvPr id="735" name="image101.jpeg" descr="image101.jpeg"/>
            <p:cNvPicPr>
              <a:picLocks noChangeAspect="1"/>
            </p:cNvPicPr>
            <p:nvPr/>
          </p:nvPicPr>
          <p:blipFill>
            <a:blip r:embed="rId2"/>
            <a:srcRect t="7813" b="7812"/>
            <a:stretch>
              <a:fillRect/>
            </a:stretch>
          </p:blipFill>
          <p:spPr>
            <a:xfrm>
              <a:off x="0" y="0"/>
              <a:ext cx="12192000" cy="6858001"/>
            </a:xfrm>
            <a:prstGeom prst="rect">
              <a:avLst/>
            </a:prstGeom>
            <a:ln w="12700" cap="flat">
              <a:noFill/>
              <a:miter lim="400000"/>
            </a:ln>
            <a:effectLst/>
          </p:spPr>
        </p:pic>
      </p:grpSp>
      <p:sp>
        <p:nvSpPr>
          <p:cNvPr id="737" name="Rectangle 13"/>
          <p:cNvSpPr/>
          <p:nvPr/>
        </p:nvSpPr>
        <p:spPr>
          <a:xfrm>
            <a:off x="0" y="0"/>
            <a:ext cx="12192000" cy="6858000"/>
          </a:xfrm>
          <a:prstGeom prst="rect">
            <a:avLst/>
          </a:prstGeom>
          <a:gradFill>
            <a:gsLst>
              <a:gs pos="21000">
                <a:srgbClr val="000000">
                  <a:alpha val="0"/>
                </a:srgbClr>
              </a:gs>
              <a:gs pos="86811">
                <a:srgbClr val="000000">
                  <a:alpha val="72178"/>
                </a:srgbClr>
              </a:gs>
            </a:gsLst>
            <a:lin ang="9803667"/>
          </a:gradFill>
          <a:ln w="12700">
            <a:miter lim="400000"/>
          </a:ln>
        </p:spPr>
        <p:txBody>
          <a:bodyPr lIns="45719" rIns="45719" anchor="ctr"/>
          <a:lstStyle/>
          <a:p>
            <a:pPr algn="ctr" defTabSz="269999">
              <a:lnSpc>
                <a:spcPct val="150000"/>
              </a:lnSpc>
              <a:spcBef>
                <a:spcPts val="400"/>
              </a:spcBef>
              <a:defRPr sz="1400">
                <a:solidFill>
                  <a:srgbClr val="FFFFFF"/>
                </a:solidFill>
                <a:latin typeface="Aino Regular"/>
                <a:ea typeface="Aino Regular"/>
                <a:cs typeface="Aino Regular"/>
                <a:sym typeface="Aino Regular"/>
              </a:defRPr>
            </a:pPr>
            <a:endParaRPr/>
          </a:p>
        </p:txBody>
      </p:sp>
      <p:sp>
        <p:nvSpPr>
          <p:cNvPr id="738" name="Pealkiri 4"/>
          <p:cNvSpPr txBox="1">
            <a:spLocks noGrp="1"/>
          </p:cNvSpPr>
          <p:nvPr>
            <p:ph type="title"/>
          </p:nvPr>
        </p:nvSpPr>
        <p:spPr>
          <a:xfrm>
            <a:off x="501715" y="508000"/>
            <a:ext cx="5472113" cy="2624551"/>
          </a:xfrm>
          <a:prstGeom prst="rect">
            <a:avLst/>
          </a:prstGeom>
        </p:spPr>
        <p:txBody>
          <a:bodyPr anchor="t"/>
          <a:lstStyle/>
          <a:p>
            <a:pPr defTabSz="841247">
              <a:defRPr sz="4968"/>
            </a:pPr>
            <a:r>
              <a:rPr dirty="0"/>
              <a:t>Tartu</a:t>
            </a:r>
            <a:r>
              <a:rPr lang="et-EE" dirty="0"/>
              <a:t>-</a:t>
            </a:r>
            <a:br>
              <a:rPr dirty="0"/>
            </a:br>
            <a:r>
              <a:rPr lang="et-EE" dirty="0" err="1"/>
              <a:t>the</a:t>
            </a:r>
            <a:r>
              <a:rPr lang="et-EE" dirty="0"/>
              <a:t> City of </a:t>
            </a:r>
            <a:r>
              <a:rPr lang="et-EE" dirty="0" err="1"/>
              <a:t>Good</a:t>
            </a:r>
            <a:r>
              <a:rPr lang="et-EE" dirty="0"/>
              <a:t> </a:t>
            </a:r>
            <a:r>
              <a:rPr lang="et-EE" dirty="0" err="1"/>
              <a:t>Thoughts</a:t>
            </a:r>
            <a:endParaRPr dirty="0"/>
          </a:p>
        </p:txBody>
      </p:sp>
      <p:sp>
        <p:nvSpPr>
          <p:cNvPr id="739" name="Teksti kohatäide 8"/>
          <p:cNvSpPr txBox="1">
            <a:spLocks noGrp="1"/>
          </p:cNvSpPr>
          <p:nvPr>
            <p:ph type="body" sz="quarter" idx="1"/>
          </p:nvPr>
        </p:nvSpPr>
        <p:spPr>
          <a:xfrm rot="16200000">
            <a:off x="10344150" y="4652962"/>
            <a:ext cx="2808289" cy="360363"/>
          </a:xfrm>
          <a:prstGeom prst="rect">
            <a:avLst/>
          </a:prstGeom>
        </p:spPr>
        <p:txBody>
          <a:bodyPr/>
          <a:lstStyle/>
          <a:p>
            <a:pPr marL="0" indent="0">
              <a:buSzTx/>
              <a:buNone/>
              <a:defRPr sz="800"/>
            </a:pPr>
            <a:r>
              <a:t>© Tartu 2024</a:t>
            </a:r>
          </a:p>
        </p:txBody>
      </p:sp>
      <p:sp>
        <p:nvSpPr>
          <p:cNvPr id="740" name="TextBox 2"/>
          <p:cNvSpPr txBox="1"/>
          <p:nvPr/>
        </p:nvSpPr>
        <p:spPr>
          <a:xfrm>
            <a:off x="502431" y="5138803"/>
            <a:ext cx="4566241" cy="1212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marL="152400" indent="-152400">
              <a:lnSpc>
                <a:spcPct val="120000"/>
              </a:lnSpc>
              <a:spcBef>
                <a:spcPts val="600"/>
              </a:spcBef>
              <a:buSzPct val="100000"/>
              <a:buChar char="•"/>
              <a:defRPr sz="1400">
                <a:solidFill>
                  <a:srgbClr val="FFFFFF"/>
                </a:solidFill>
                <a:latin typeface="Aino Regular"/>
                <a:ea typeface="Aino Regular"/>
                <a:cs typeface="Aino Regular"/>
                <a:sym typeface="Aino Regular"/>
              </a:defRPr>
            </a:pPr>
            <a:r>
              <a:t>Estonia´s 2nd largest city</a:t>
            </a:r>
          </a:p>
          <a:p>
            <a:pPr marL="152400" indent="-152400">
              <a:lnSpc>
                <a:spcPct val="120000"/>
              </a:lnSpc>
              <a:spcBef>
                <a:spcPts val="600"/>
              </a:spcBef>
              <a:buSzPct val="100000"/>
              <a:buChar char="•"/>
              <a:defRPr sz="1400">
                <a:solidFill>
                  <a:srgbClr val="FFFFFF"/>
                </a:solidFill>
                <a:latin typeface="Aino Regular"/>
                <a:ea typeface="Aino Regular"/>
                <a:cs typeface="Aino Regular"/>
                <a:sym typeface="Aino Regular"/>
              </a:defRPr>
            </a:pPr>
            <a:r>
              <a:t>Population 95,000 </a:t>
            </a:r>
          </a:p>
          <a:p>
            <a:pPr marL="152400" indent="-152400">
              <a:lnSpc>
                <a:spcPct val="120000"/>
              </a:lnSpc>
              <a:spcBef>
                <a:spcPts val="600"/>
              </a:spcBef>
              <a:buSzPct val="100000"/>
              <a:buChar char="•"/>
              <a:defRPr sz="1400">
                <a:solidFill>
                  <a:srgbClr val="FFFFFF"/>
                </a:solidFill>
                <a:latin typeface="Aino Regular"/>
                <a:ea typeface="Aino Regular"/>
                <a:cs typeface="Aino Regular"/>
                <a:sym typeface="Aino Regular"/>
              </a:defRPr>
            </a:pPr>
            <a:r>
              <a:t>1,200 hotel rooms</a:t>
            </a:r>
          </a:p>
          <a:p>
            <a:pPr marL="152400" indent="-152400">
              <a:lnSpc>
                <a:spcPct val="120000"/>
              </a:lnSpc>
              <a:spcBef>
                <a:spcPts val="600"/>
              </a:spcBef>
              <a:buSzPct val="100000"/>
              <a:buChar char="•"/>
              <a:defRPr sz="1400">
                <a:solidFill>
                  <a:srgbClr val="FFFFFF"/>
                </a:solidFill>
                <a:latin typeface="Aino Regular"/>
                <a:ea typeface="Aino Regular"/>
                <a:cs typeface="Aino Regular"/>
                <a:sym typeface="Aino Regular"/>
              </a:defRPr>
            </a:pPr>
            <a:r>
              <a:t>Distance to Tallinn: 185 km</a:t>
            </a: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4" name="Picture Placeholder 5"/>
          <p:cNvGrpSpPr/>
          <p:nvPr/>
        </p:nvGrpSpPr>
        <p:grpSpPr>
          <a:xfrm>
            <a:off x="0" y="-1"/>
            <a:ext cx="12192000" cy="6858001"/>
            <a:chOff x="0" y="0"/>
            <a:chExt cx="12192000" cy="6858000"/>
          </a:xfrm>
        </p:grpSpPr>
        <p:sp>
          <p:nvSpPr>
            <p:cNvPr id="742" name="Rectangle"/>
            <p:cNvSpPr/>
            <p:nvPr/>
          </p:nvSpPr>
          <p:spPr>
            <a:xfrm>
              <a:off x="0" y="0"/>
              <a:ext cx="12192000" cy="6858000"/>
            </a:xfrm>
            <a:prstGeom prst="rect">
              <a:avLst/>
            </a:prstGeom>
            <a:solidFill>
              <a:srgbClr val="2B7AA1"/>
            </a:solidFill>
            <a:ln w="12700" cap="flat">
              <a:noFill/>
              <a:miter lim="400000"/>
            </a:ln>
            <a:effectLst/>
          </p:spPr>
          <p:txBody>
            <a:bodyPr wrap="square" lIns="45719" tIns="45719" rIns="45719" bIns="45719" numCol="1" anchor="ctr">
              <a:noAutofit/>
            </a:bodyPr>
            <a:lstStyle/>
            <a:p>
              <a:pP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pic>
          <p:nvPicPr>
            <p:cNvPr id="743" name="image102.jpeg" descr="image102.jpeg"/>
            <p:cNvPicPr>
              <a:picLocks noChangeAspect="1"/>
            </p:cNvPicPr>
            <p:nvPr/>
          </p:nvPicPr>
          <p:blipFill>
            <a:blip r:embed="rId2"/>
            <a:srcRect t="7774" b="7775"/>
            <a:stretch>
              <a:fillRect/>
            </a:stretch>
          </p:blipFill>
          <p:spPr>
            <a:xfrm>
              <a:off x="0" y="-1"/>
              <a:ext cx="12192000" cy="6858001"/>
            </a:xfrm>
            <a:prstGeom prst="rect">
              <a:avLst/>
            </a:prstGeom>
            <a:ln w="12700" cap="flat">
              <a:noFill/>
              <a:miter lim="400000"/>
            </a:ln>
            <a:effectLst/>
          </p:spPr>
        </p:pic>
      </p:grpSp>
      <p:sp>
        <p:nvSpPr>
          <p:cNvPr id="745" name="Rectangle 13"/>
          <p:cNvSpPr/>
          <p:nvPr/>
        </p:nvSpPr>
        <p:spPr>
          <a:xfrm>
            <a:off x="0" y="0"/>
            <a:ext cx="12192000" cy="6858000"/>
          </a:xfrm>
          <a:prstGeom prst="rect">
            <a:avLst/>
          </a:prstGeom>
          <a:gradFill>
            <a:gsLst>
              <a:gs pos="29000">
                <a:srgbClr val="000000">
                  <a:alpha val="0"/>
                </a:srgbClr>
              </a:gs>
              <a:gs pos="91000">
                <a:srgbClr val="000000">
                  <a:alpha val="48060"/>
                </a:srgbClr>
              </a:gs>
            </a:gsLst>
            <a:lin ang="10800000"/>
          </a:gradFill>
          <a:ln w="12700">
            <a:miter lim="400000"/>
          </a:ln>
        </p:spPr>
        <p:txBody>
          <a:bodyPr lIns="45719" rIns="45719" anchor="ctr"/>
          <a:lstStyle/>
          <a:p>
            <a:pPr algn="ctr" defTabSz="269999">
              <a:lnSpc>
                <a:spcPct val="150000"/>
              </a:lnSpc>
              <a:spcBef>
                <a:spcPts val="400"/>
              </a:spcBef>
              <a:defRPr sz="1400">
                <a:solidFill>
                  <a:srgbClr val="FFFFFF"/>
                </a:solidFill>
                <a:latin typeface="Aino Regular"/>
                <a:ea typeface="Aino Regular"/>
                <a:cs typeface="Aino Regular"/>
                <a:sym typeface="Aino Regular"/>
              </a:defRPr>
            </a:pPr>
            <a:endParaRPr/>
          </a:p>
        </p:txBody>
      </p:sp>
      <p:sp>
        <p:nvSpPr>
          <p:cNvPr id="746" name="Pealkiri 4"/>
          <p:cNvSpPr txBox="1">
            <a:spLocks noGrp="1"/>
          </p:cNvSpPr>
          <p:nvPr>
            <p:ph type="title"/>
          </p:nvPr>
        </p:nvSpPr>
        <p:spPr>
          <a:xfrm>
            <a:off x="479425" y="329400"/>
            <a:ext cx="8062200" cy="2705185"/>
          </a:xfrm>
          <a:prstGeom prst="rect">
            <a:avLst/>
          </a:prstGeom>
        </p:spPr>
        <p:txBody>
          <a:bodyPr anchor="t"/>
          <a:lstStyle/>
          <a:p>
            <a:pPr>
              <a:defRPr sz="5400"/>
            </a:pPr>
            <a:r>
              <a:t>Tartu</a:t>
            </a:r>
            <a:br/>
            <a:r>
              <a:t>the university city</a:t>
            </a:r>
          </a:p>
        </p:txBody>
      </p:sp>
      <p:sp>
        <p:nvSpPr>
          <p:cNvPr id="747" name="Teksti kohatäide 8"/>
          <p:cNvSpPr txBox="1">
            <a:spLocks noGrp="1"/>
          </p:cNvSpPr>
          <p:nvPr>
            <p:ph type="body" sz="quarter" idx="1"/>
          </p:nvPr>
        </p:nvSpPr>
        <p:spPr>
          <a:xfrm rot="16200000">
            <a:off x="10344150" y="4652962"/>
            <a:ext cx="2808289" cy="360363"/>
          </a:xfrm>
          <a:prstGeom prst="rect">
            <a:avLst/>
          </a:prstGeom>
        </p:spPr>
        <p:txBody>
          <a:bodyPr/>
          <a:lstStyle/>
          <a:p>
            <a:pPr marL="0" indent="0">
              <a:buSzTx/>
              <a:buNone/>
              <a:defRPr sz="800"/>
            </a:pPr>
            <a:r>
              <a:t>© Visit Tartu</a:t>
            </a:r>
          </a:p>
        </p:txBody>
      </p:sp>
      <p:sp>
        <p:nvSpPr>
          <p:cNvPr id="748" name="TextBox 2"/>
          <p:cNvSpPr txBox="1"/>
          <p:nvPr/>
        </p:nvSpPr>
        <p:spPr>
          <a:xfrm>
            <a:off x="502431" y="4976497"/>
            <a:ext cx="5105640" cy="13743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marL="152400" indent="-152400">
              <a:lnSpc>
                <a:spcPct val="120000"/>
              </a:lnSpc>
              <a:spcBef>
                <a:spcPts val="600"/>
              </a:spcBef>
              <a:buSzPct val="100000"/>
              <a:buChar char="•"/>
              <a:defRPr sz="1400">
                <a:solidFill>
                  <a:srgbClr val="FFFFFF"/>
                </a:solidFill>
                <a:latin typeface="Aino Regular"/>
                <a:ea typeface="Aino Regular"/>
                <a:cs typeface="Aino Regular"/>
                <a:sym typeface="Aino Regular"/>
              </a:defRPr>
            </a:pPr>
            <a:r>
              <a:t>attracts conferences related to scientific </a:t>
            </a:r>
            <a:br/>
            <a:r>
              <a:t>and medical fields</a:t>
            </a:r>
          </a:p>
          <a:p>
            <a:pPr marL="152400" indent="-152400">
              <a:lnSpc>
                <a:spcPct val="120000"/>
              </a:lnSpc>
              <a:spcBef>
                <a:spcPts val="600"/>
              </a:spcBef>
              <a:buSzPct val="100000"/>
              <a:buChar char="•"/>
              <a:defRPr sz="1400">
                <a:solidFill>
                  <a:srgbClr val="FFFFFF"/>
                </a:solidFill>
                <a:latin typeface="Aino Regular"/>
                <a:ea typeface="Aino Regular"/>
                <a:cs typeface="Aino Regular"/>
                <a:sym typeface="Aino Regular"/>
              </a:defRPr>
            </a:pPr>
            <a:r>
              <a:t>11 educational &amp; research institutions</a:t>
            </a:r>
          </a:p>
          <a:p>
            <a:pPr marL="152400" indent="-152400">
              <a:lnSpc>
                <a:spcPct val="120000"/>
              </a:lnSpc>
              <a:spcBef>
                <a:spcPts val="600"/>
              </a:spcBef>
              <a:buSzPct val="100000"/>
              <a:buChar char="•"/>
              <a:defRPr sz="1400">
                <a:solidFill>
                  <a:srgbClr val="FFFFFF"/>
                </a:solidFill>
                <a:latin typeface="Aino Regular"/>
                <a:ea typeface="Aino Regular"/>
                <a:cs typeface="Aino Regular"/>
                <a:sym typeface="Aino Regular"/>
              </a:defRPr>
            </a:pPr>
            <a:r>
              <a:t>Tartu University (1632) ranks among </a:t>
            </a:r>
            <a:br/>
            <a:r>
              <a:t>1% best universities in the world</a:t>
            </a: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2" name="Picture Placeholder 7"/>
          <p:cNvGrpSpPr/>
          <p:nvPr/>
        </p:nvGrpSpPr>
        <p:grpSpPr>
          <a:xfrm>
            <a:off x="0" y="0"/>
            <a:ext cx="12192000" cy="6858001"/>
            <a:chOff x="0" y="0"/>
            <a:chExt cx="12192000" cy="6858000"/>
          </a:xfrm>
        </p:grpSpPr>
        <p:sp>
          <p:nvSpPr>
            <p:cNvPr id="750" name="Rectangle"/>
            <p:cNvSpPr/>
            <p:nvPr/>
          </p:nvSpPr>
          <p:spPr>
            <a:xfrm>
              <a:off x="0" y="0"/>
              <a:ext cx="12192000" cy="6858000"/>
            </a:xfrm>
            <a:prstGeom prst="rect">
              <a:avLst/>
            </a:prstGeom>
            <a:solidFill>
              <a:srgbClr val="2B7AA1"/>
            </a:solidFill>
            <a:ln w="12700" cap="flat">
              <a:noFill/>
              <a:miter lim="400000"/>
            </a:ln>
            <a:effectLst/>
          </p:spPr>
          <p:txBody>
            <a:bodyPr wrap="square" lIns="45719" tIns="45719" rIns="45719" bIns="45719" numCol="1" anchor="ctr">
              <a:noAutofit/>
            </a:bodyPr>
            <a:lstStyle/>
            <a:p>
              <a:pP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pic>
          <p:nvPicPr>
            <p:cNvPr id="751" name="image103.jpeg" descr="image103.jpeg"/>
            <p:cNvPicPr>
              <a:picLocks noChangeAspect="1"/>
            </p:cNvPicPr>
            <p:nvPr/>
          </p:nvPicPr>
          <p:blipFill>
            <a:blip r:embed="rId2"/>
            <a:srcRect t="7845" b="7844"/>
            <a:stretch>
              <a:fillRect/>
            </a:stretch>
          </p:blipFill>
          <p:spPr>
            <a:xfrm>
              <a:off x="0" y="0"/>
              <a:ext cx="12192000" cy="6858001"/>
            </a:xfrm>
            <a:prstGeom prst="rect">
              <a:avLst/>
            </a:prstGeom>
            <a:ln w="12700" cap="flat">
              <a:noFill/>
              <a:miter lim="400000"/>
            </a:ln>
            <a:effectLst/>
          </p:spPr>
        </p:pic>
      </p:grpSp>
      <p:sp>
        <p:nvSpPr>
          <p:cNvPr id="753" name="Rectangle 13"/>
          <p:cNvSpPr/>
          <p:nvPr/>
        </p:nvSpPr>
        <p:spPr>
          <a:xfrm>
            <a:off x="0" y="0"/>
            <a:ext cx="12192000" cy="6858000"/>
          </a:xfrm>
          <a:prstGeom prst="rect">
            <a:avLst/>
          </a:prstGeom>
          <a:gradFill>
            <a:gsLst>
              <a:gs pos="40000">
                <a:srgbClr val="000000">
                  <a:alpha val="0"/>
                </a:srgbClr>
              </a:gs>
              <a:gs pos="69882">
                <a:srgbClr val="000000">
                  <a:alpha val="40000"/>
                </a:srgbClr>
              </a:gs>
              <a:gs pos="100000">
                <a:srgbClr val="000000">
                  <a:alpha val="80090"/>
                </a:srgbClr>
              </a:gs>
            </a:gsLst>
            <a:lin ang="8887507"/>
          </a:gradFill>
          <a:ln w="12700">
            <a:miter lim="400000"/>
          </a:ln>
        </p:spPr>
        <p:txBody>
          <a:bodyPr lIns="45719" rIns="45719" anchor="ctr"/>
          <a:lstStyle/>
          <a:p>
            <a:pPr algn="ctr" defTabSz="269999">
              <a:lnSpc>
                <a:spcPct val="150000"/>
              </a:lnSpc>
              <a:spcBef>
                <a:spcPts val="400"/>
              </a:spcBef>
              <a:defRPr sz="1400">
                <a:solidFill>
                  <a:srgbClr val="FFFFFF"/>
                </a:solidFill>
                <a:latin typeface="Aino Regular"/>
                <a:ea typeface="Aino Regular"/>
                <a:cs typeface="Aino Regular"/>
                <a:sym typeface="Aino Regular"/>
              </a:defRPr>
            </a:pPr>
            <a:endParaRPr/>
          </a:p>
        </p:txBody>
      </p:sp>
      <p:sp>
        <p:nvSpPr>
          <p:cNvPr id="754" name="Pealkiri 4"/>
          <p:cNvSpPr txBox="1">
            <a:spLocks noGrp="1"/>
          </p:cNvSpPr>
          <p:nvPr>
            <p:ph type="title"/>
          </p:nvPr>
        </p:nvSpPr>
        <p:spPr>
          <a:xfrm>
            <a:off x="479425" y="329400"/>
            <a:ext cx="6374594" cy="2664886"/>
          </a:xfrm>
          <a:prstGeom prst="rect">
            <a:avLst/>
          </a:prstGeom>
        </p:spPr>
        <p:txBody>
          <a:bodyPr anchor="t"/>
          <a:lstStyle/>
          <a:p>
            <a:pPr>
              <a:defRPr sz="5400"/>
            </a:pPr>
            <a:r>
              <a:t>Tartu</a:t>
            </a:r>
            <a:br/>
            <a:r>
              <a:t>smart city</a:t>
            </a:r>
          </a:p>
        </p:txBody>
      </p:sp>
      <p:sp>
        <p:nvSpPr>
          <p:cNvPr id="755" name="Teksti kohatäide 8"/>
          <p:cNvSpPr txBox="1">
            <a:spLocks noGrp="1"/>
          </p:cNvSpPr>
          <p:nvPr>
            <p:ph type="body" sz="quarter" idx="1"/>
          </p:nvPr>
        </p:nvSpPr>
        <p:spPr>
          <a:xfrm rot="16200000">
            <a:off x="10344150" y="4652962"/>
            <a:ext cx="2808289" cy="360363"/>
          </a:xfrm>
          <a:prstGeom prst="rect">
            <a:avLst/>
          </a:prstGeom>
        </p:spPr>
        <p:txBody>
          <a:bodyPr/>
          <a:lstStyle/>
          <a:p>
            <a:pPr marL="0" indent="0">
              <a:buSzTx/>
              <a:buNone/>
              <a:defRPr sz="800"/>
            </a:pPr>
            <a:r>
              <a:t>© Renee Altrov</a:t>
            </a:r>
          </a:p>
        </p:txBody>
      </p:sp>
      <p:sp>
        <p:nvSpPr>
          <p:cNvPr id="756" name="TextBox 2"/>
          <p:cNvSpPr txBox="1"/>
          <p:nvPr/>
        </p:nvSpPr>
        <p:spPr>
          <a:xfrm>
            <a:off x="502431" y="5529709"/>
            <a:ext cx="3541942" cy="821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marL="152400" indent="-152400">
              <a:lnSpc>
                <a:spcPct val="120000"/>
              </a:lnSpc>
              <a:spcBef>
                <a:spcPts val="600"/>
              </a:spcBef>
              <a:buSzPct val="100000"/>
              <a:buChar char="•"/>
              <a:defRPr sz="1400">
                <a:solidFill>
                  <a:srgbClr val="FFFFFF"/>
                </a:solidFill>
                <a:latin typeface="Aino Regular"/>
                <a:ea typeface="Aino Regular"/>
                <a:cs typeface="Aino Regular"/>
                <a:sym typeface="Aino Regular"/>
              </a:defRPr>
            </a:pPr>
            <a:r>
              <a:t>smart bike share with electrical bicycles </a:t>
            </a:r>
          </a:p>
          <a:p>
            <a:pPr marL="152400" indent="-152400">
              <a:lnSpc>
                <a:spcPct val="120000"/>
              </a:lnSpc>
              <a:spcBef>
                <a:spcPts val="600"/>
              </a:spcBef>
              <a:buSzPct val="100000"/>
              <a:buChar char="•"/>
              <a:defRPr sz="1400">
                <a:solidFill>
                  <a:srgbClr val="FFFFFF"/>
                </a:solidFill>
                <a:latin typeface="Aino Regular"/>
                <a:ea typeface="Aino Regular"/>
                <a:cs typeface="Aino Regular"/>
                <a:sym typeface="Aino Regular"/>
              </a:defRPr>
            </a:pPr>
            <a:r>
              <a:t>old apartement buildings turned into zero energy smartovkas </a:t>
            </a: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0" name="Picture Placeholder 5"/>
          <p:cNvGrpSpPr/>
          <p:nvPr/>
        </p:nvGrpSpPr>
        <p:grpSpPr>
          <a:xfrm>
            <a:off x="0" y="0"/>
            <a:ext cx="12192000" cy="6858001"/>
            <a:chOff x="0" y="0"/>
            <a:chExt cx="12192000" cy="6858000"/>
          </a:xfrm>
        </p:grpSpPr>
        <p:sp>
          <p:nvSpPr>
            <p:cNvPr id="758" name="Rectangle"/>
            <p:cNvSpPr/>
            <p:nvPr/>
          </p:nvSpPr>
          <p:spPr>
            <a:xfrm>
              <a:off x="0" y="0"/>
              <a:ext cx="12192000" cy="6858000"/>
            </a:xfrm>
            <a:prstGeom prst="rect">
              <a:avLst/>
            </a:prstGeom>
            <a:solidFill>
              <a:srgbClr val="2B7AA1"/>
            </a:solidFill>
            <a:ln w="12700" cap="flat">
              <a:noFill/>
              <a:miter lim="400000"/>
            </a:ln>
            <a:effectLst/>
          </p:spPr>
          <p:txBody>
            <a:bodyPr wrap="square" lIns="45719" tIns="45719" rIns="45719" bIns="45719" numCol="1" anchor="ctr">
              <a:noAutofit/>
            </a:bodyPr>
            <a:lstStyle/>
            <a:p>
              <a:pP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pic>
          <p:nvPicPr>
            <p:cNvPr id="759" name="image104.jpeg" descr="image104.jpeg"/>
            <p:cNvPicPr>
              <a:picLocks noChangeAspect="1"/>
            </p:cNvPicPr>
            <p:nvPr/>
          </p:nvPicPr>
          <p:blipFill>
            <a:blip r:embed="rId2"/>
            <a:srcRect t="7771" b="7770"/>
            <a:stretch>
              <a:fillRect/>
            </a:stretch>
          </p:blipFill>
          <p:spPr>
            <a:xfrm>
              <a:off x="0" y="0"/>
              <a:ext cx="12192000" cy="6858001"/>
            </a:xfrm>
            <a:prstGeom prst="rect">
              <a:avLst/>
            </a:prstGeom>
            <a:ln w="12700" cap="flat">
              <a:noFill/>
              <a:miter lim="400000"/>
            </a:ln>
            <a:effectLst/>
          </p:spPr>
        </p:pic>
      </p:grpSp>
      <p:sp>
        <p:nvSpPr>
          <p:cNvPr id="761" name="Rectangle 13"/>
          <p:cNvSpPr/>
          <p:nvPr/>
        </p:nvSpPr>
        <p:spPr>
          <a:xfrm>
            <a:off x="0" y="0"/>
            <a:ext cx="12192000" cy="6858000"/>
          </a:xfrm>
          <a:prstGeom prst="rect">
            <a:avLst/>
          </a:prstGeom>
          <a:gradFill>
            <a:gsLst>
              <a:gs pos="40000">
                <a:srgbClr val="000000">
                  <a:alpha val="0"/>
                </a:srgbClr>
              </a:gs>
              <a:gs pos="100000">
                <a:srgbClr val="000000">
                  <a:alpha val="40000"/>
                </a:srgbClr>
              </a:gs>
            </a:gsLst>
            <a:lin ang="10800000"/>
          </a:gradFill>
          <a:ln w="12700">
            <a:miter lim="400000"/>
          </a:ln>
        </p:spPr>
        <p:txBody>
          <a:bodyPr lIns="45719" rIns="45719" anchor="ctr"/>
          <a:lstStyle/>
          <a:p>
            <a:pPr algn="ctr" defTabSz="269999">
              <a:lnSpc>
                <a:spcPct val="150000"/>
              </a:lnSpc>
              <a:spcBef>
                <a:spcPts val="400"/>
              </a:spcBef>
              <a:defRPr sz="1400">
                <a:solidFill>
                  <a:srgbClr val="FFFFFF"/>
                </a:solidFill>
                <a:latin typeface="Aino Regular"/>
                <a:ea typeface="Aino Regular"/>
                <a:cs typeface="Aino Regular"/>
                <a:sym typeface="Aino Regular"/>
              </a:defRPr>
            </a:pPr>
            <a:endParaRPr/>
          </a:p>
        </p:txBody>
      </p:sp>
      <p:sp>
        <p:nvSpPr>
          <p:cNvPr id="762" name="Pealkiri 4"/>
          <p:cNvSpPr txBox="1">
            <a:spLocks noGrp="1"/>
          </p:cNvSpPr>
          <p:nvPr>
            <p:ph type="title"/>
          </p:nvPr>
        </p:nvSpPr>
        <p:spPr>
          <a:xfrm>
            <a:off x="479424" y="370249"/>
            <a:ext cx="8678082" cy="2808290"/>
          </a:xfrm>
          <a:prstGeom prst="rect">
            <a:avLst/>
          </a:prstGeom>
        </p:spPr>
        <p:txBody>
          <a:bodyPr anchor="t"/>
          <a:lstStyle/>
          <a:p>
            <a:pPr>
              <a:defRPr sz="5400"/>
            </a:pPr>
            <a:r>
              <a:t>Tartu – </a:t>
            </a:r>
            <a:br/>
            <a:r>
              <a:t>home to Estonian National Museum</a:t>
            </a:r>
          </a:p>
        </p:txBody>
      </p:sp>
      <p:sp>
        <p:nvSpPr>
          <p:cNvPr id="763" name="Teksti kohatäide 8"/>
          <p:cNvSpPr txBox="1">
            <a:spLocks noGrp="1"/>
          </p:cNvSpPr>
          <p:nvPr>
            <p:ph type="body" sz="quarter" idx="1"/>
          </p:nvPr>
        </p:nvSpPr>
        <p:spPr>
          <a:xfrm rot="16200000">
            <a:off x="10344150" y="4652962"/>
            <a:ext cx="2808289" cy="360363"/>
          </a:xfrm>
          <a:prstGeom prst="rect">
            <a:avLst/>
          </a:prstGeom>
        </p:spPr>
        <p:txBody>
          <a:bodyPr/>
          <a:lstStyle/>
          <a:p>
            <a:pPr marL="0" indent="0">
              <a:buSzTx/>
              <a:buNone/>
              <a:defRPr sz="800"/>
            </a:pPr>
            <a:r>
              <a:t>© Simo Sepp</a:t>
            </a:r>
          </a:p>
        </p:txBody>
      </p:sp>
      <p:sp>
        <p:nvSpPr>
          <p:cNvPr id="764" name="TextBox 2"/>
          <p:cNvSpPr txBox="1"/>
          <p:nvPr/>
        </p:nvSpPr>
        <p:spPr>
          <a:xfrm>
            <a:off x="502431" y="5215003"/>
            <a:ext cx="4039078" cy="11358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marL="152400" indent="-152400">
              <a:lnSpc>
                <a:spcPct val="120000"/>
              </a:lnSpc>
              <a:spcBef>
                <a:spcPts val="600"/>
              </a:spcBef>
              <a:buSzPct val="100000"/>
              <a:buChar char="•"/>
              <a:defRPr sz="1400">
                <a:solidFill>
                  <a:srgbClr val="FFFFFF"/>
                </a:solidFill>
                <a:latin typeface="Aino Regular"/>
                <a:ea typeface="Aino Regular"/>
                <a:cs typeface="Aino Regular"/>
                <a:sym typeface="Aino Regular"/>
              </a:defRPr>
            </a:pPr>
            <a:r>
              <a:t>the largest museum in Estonia with nearly 6,000 m² of exhibition space </a:t>
            </a:r>
          </a:p>
          <a:p>
            <a:pPr marL="152400" indent="-152400">
              <a:lnSpc>
                <a:spcPct val="120000"/>
              </a:lnSpc>
              <a:spcBef>
                <a:spcPts val="600"/>
              </a:spcBef>
              <a:buSzPct val="100000"/>
              <a:buChar char="•"/>
              <a:defRPr sz="1400">
                <a:solidFill>
                  <a:srgbClr val="FFFFFF"/>
                </a:solidFill>
                <a:latin typeface="Aino Regular"/>
                <a:ea typeface="Aino Regular"/>
                <a:cs typeface="Aino Regular"/>
                <a:sym typeface="Aino Regular"/>
              </a:defRPr>
            </a:pPr>
            <a:r>
              <a:t>discover the everyday life of Estonians</a:t>
            </a:r>
          </a:p>
          <a:p>
            <a:pPr marL="152400" indent="-152400">
              <a:lnSpc>
                <a:spcPct val="120000"/>
              </a:lnSpc>
              <a:spcBef>
                <a:spcPts val="600"/>
              </a:spcBef>
              <a:buSzPct val="100000"/>
              <a:buChar char="•"/>
              <a:defRPr sz="1400">
                <a:solidFill>
                  <a:srgbClr val="FFFFFF"/>
                </a:solidFill>
                <a:latin typeface="Aino Regular"/>
                <a:ea typeface="Aino Regular"/>
                <a:cs typeface="Aino Regular"/>
                <a:sym typeface="Aino Regular"/>
              </a:defRPr>
            </a:pPr>
            <a:r>
              <a:t>learn about the life of the Finno-Ugric people</a:t>
            </a: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p:cNvGrpSpPr/>
        <p:nvPr/>
      </p:nvGrpSpPr>
      <p:grpSpPr>
        <a:xfrm>
          <a:off x="0" y="0"/>
          <a:ext cx="0" cy="0"/>
          <a:chOff x="0" y="0"/>
          <a:chExt cx="0" cy="0"/>
        </a:xfrm>
      </p:grpSpPr>
      <p:sp>
        <p:nvSpPr>
          <p:cNvPr id="409" name="Pealkiri 5"/>
          <p:cNvSpPr txBox="1">
            <a:spLocks noGrp="1"/>
          </p:cNvSpPr>
          <p:nvPr>
            <p:ph type="title"/>
          </p:nvPr>
        </p:nvSpPr>
        <p:spPr>
          <a:xfrm>
            <a:off x="508000" y="508000"/>
            <a:ext cx="9557316" cy="1042804"/>
          </a:xfrm>
          <a:prstGeom prst="rect">
            <a:avLst/>
          </a:prstGeom>
        </p:spPr>
        <p:txBody>
          <a:bodyPr anchor="t"/>
          <a:lstStyle>
            <a:lvl1pPr>
              <a:defRPr sz="5400">
                <a:solidFill>
                  <a:srgbClr val="0000F0"/>
                </a:solidFill>
              </a:defRPr>
            </a:lvl1pPr>
          </a:lstStyle>
          <a:p>
            <a:r>
              <a:t>Key sectors of excellence</a:t>
            </a:r>
          </a:p>
        </p:txBody>
      </p:sp>
      <p:sp>
        <p:nvSpPr>
          <p:cNvPr id="410" name="TextBox 4"/>
          <p:cNvSpPr txBox="1"/>
          <p:nvPr/>
        </p:nvSpPr>
        <p:spPr>
          <a:xfrm>
            <a:off x="9520232" y="5326403"/>
            <a:ext cx="2347915" cy="653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lnSpc>
                <a:spcPct val="120000"/>
              </a:lnSpc>
              <a:defRPr sz="1400">
                <a:solidFill>
                  <a:srgbClr val="0000F0"/>
                </a:solidFill>
                <a:latin typeface="Aino Regular"/>
                <a:ea typeface="Aino Regular"/>
                <a:cs typeface="Aino Regular"/>
                <a:sym typeface="Aino Regular"/>
              </a:defRPr>
            </a:pPr>
            <a:r>
              <a:t>EUROMONITOR 2023</a:t>
            </a:r>
          </a:p>
          <a:p>
            <a:pPr algn="ctr">
              <a:lnSpc>
                <a:spcPct val="120000"/>
              </a:lnSpc>
              <a:defRPr sz="1400">
                <a:solidFill>
                  <a:srgbClr val="0000F0"/>
                </a:solidFill>
                <a:latin typeface="Aino Regular"/>
                <a:ea typeface="Aino Regular"/>
                <a:cs typeface="Aino Regular"/>
                <a:sym typeface="Aino Regular"/>
              </a:defRPr>
            </a:pPr>
            <a:r>
              <a:t>#4 sustainable travel </a:t>
            </a:r>
            <a:br/>
            <a:r>
              <a:t>index</a:t>
            </a:r>
          </a:p>
        </p:txBody>
      </p:sp>
      <p:sp>
        <p:nvSpPr>
          <p:cNvPr id="411" name="TextBox 9"/>
          <p:cNvSpPr txBox="1"/>
          <p:nvPr/>
        </p:nvSpPr>
        <p:spPr>
          <a:xfrm>
            <a:off x="2808035" y="2981487"/>
            <a:ext cx="2347916" cy="653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lnSpc>
                <a:spcPct val="120000"/>
              </a:lnSpc>
              <a:defRPr sz="1400">
                <a:solidFill>
                  <a:srgbClr val="0000F0"/>
                </a:solidFill>
                <a:latin typeface="Aino Regular"/>
                <a:ea typeface="Aino Regular"/>
                <a:cs typeface="Aino Regular"/>
                <a:sym typeface="Aino Regular"/>
              </a:defRPr>
            </a:pPr>
            <a:r>
              <a:t>the first country </a:t>
            </a:r>
            <a:br/>
            <a:r>
              <a:t>in the world to offer </a:t>
            </a:r>
          </a:p>
          <a:p>
            <a:pPr algn="ctr">
              <a:lnSpc>
                <a:spcPct val="120000"/>
              </a:lnSpc>
              <a:defRPr sz="1400">
                <a:solidFill>
                  <a:srgbClr val="0000F0"/>
                </a:solidFill>
                <a:latin typeface="Aino Regular"/>
                <a:ea typeface="Aino Regular"/>
                <a:cs typeface="Aino Regular"/>
                <a:sym typeface="Aino Regular"/>
              </a:defRPr>
            </a:pPr>
            <a:r>
              <a:t>e-residency</a:t>
            </a:r>
          </a:p>
        </p:txBody>
      </p:sp>
      <p:sp>
        <p:nvSpPr>
          <p:cNvPr id="412" name="TextBox 14"/>
          <p:cNvSpPr txBox="1"/>
          <p:nvPr/>
        </p:nvSpPr>
        <p:spPr>
          <a:xfrm>
            <a:off x="444876" y="2981487"/>
            <a:ext cx="2347916" cy="653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ct val="120000"/>
              </a:lnSpc>
              <a:defRPr sz="1400">
                <a:solidFill>
                  <a:srgbClr val="0000F0"/>
                </a:solidFill>
                <a:latin typeface="Aino Regular"/>
                <a:ea typeface="Aino Regular"/>
                <a:cs typeface="Aino Regular"/>
                <a:sym typeface="Aino Regular"/>
              </a:defRPr>
            </a:lvl1pPr>
          </a:lstStyle>
          <a:p>
            <a:r>
              <a:t>‘the most advanced digital society in the world’ by Wired</a:t>
            </a:r>
          </a:p>
        </p:txBody>
      </p:sp>
      <p:sp>
        <p:nvSpPr>
          <p:cNvPr id="413" name="TextBox 20"/>
          <p:cNvSpPr txBox="1"/>
          <p:nvPr/>
        </p:nvSpPr>
        <p:spPr>
          <a:xfrm>
            <a:off x="5004286" y="2981487"/>
            <a:ext cx="2713597" cy="653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lnSpc>
                <a:spcPct val="120000"/>
              </a:lnSpc>
              <a:defRPr sz="1400">
                <a:solidFill>
                  <a:srgbClr val="0000F0"/>
                </a:solidFill>
                <a:latin typeface="Aino Regular"/>
                <a:ea typeface="Aino Regular"/>
                <a:cs typeface="Aino Regular"/>
                <a:sym typeface="Aino Regular"/>
              </a:defRPr>
            </a:pPr>
            <a:r>
              <a:t>Europe’s leader in cybersecurity, </a:t>
            </a:r>
          </a:p>
          <a:p>
            <a:pPr algn="ctr">
              <a:lnSpc>
                <a:spcPct val="120000"/>
              </a:lnSpc>
              <a:defRPr sz="1400">
                <a:solidFill>
                  <a:srgbClr val="0000F0"/>
                </a:solidFill>
                <a:latin typeface="Aino Regular"/>
                <a:ea typeface="Aino Regular"/>
                <a:cs typeface="Aino Regular"/>
                <a:sym typeface="Aino Regular"/>
              </a:defRPr>
            </a:pPr>
            <a:r>
              <a:t>home to NATO Cyber </a:t>
            </a:r>
            <a:br/>
            <a:r>
              <a:t>Defense Centre</a:t>
            </a:r>
          </a:p>
        </p:txBody>
      </p:sp>
      <p:sp>
        <p:nvSpPr>
          <p:cNvPr id="414" name="TextBox 43"/>
          <p:cNvSpPr txBox="1"/>
          <p:nvPr/>
        </p:nvSpPr>
        <p:spPr>
          <a:xfrm>
            <a:off x="5187127" y="5326403"/>
            <a:ext cx="2347916" cy="653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lnSpc>
                <a:spcPct val="120000"/>
              </a:lnSpc>
              <a:defRPr sz="1400">
                <a:solidFill>
                  <a:srgbClr val="0000F0"/>
                </a:solidFill>
                <a:latin typeface="Aino Regular"/>
                <a:ea typeface="Aino Regular"/>
                <a:cs typeface="Aino Regular"/>
                <a:sym typeface="Aino Regular"/>
              </a:defRPr>
            </a:pPr>
            <a:r>
              <a:t>Europe’s leader </a:t>
            </a:r>
            <a:br/>
            <a:r>
              <a:t>in education OECD PISA Tests 2022</a:t>
            </a:r>
          </a:p>
        </p:txBody>
      </p:sp>
      <p:sp>
        <p:nvSpPr>
          <p:cNvPr id="415" name="TextBox 47"/>
          <p:cNvSpPr txBox="1"/>
          <p:nvPr/>
        </p:nvSpPr>
        <p:spPr>
          <a:xfrm>
            <a:off x="9520232" y="2987175"/>
            <a:ext cx="2347915" cy="4150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lnSpc>
                <a:spcPct val="120000"/>
              </a:lnSpc>
              <a:defRPr sz="1400">
                <a:solidFill>
                  <a:srgbClr val="0000F0"/>
                </a:solidFill>
                <a:latin typeface="Aino Regular"/>
                <a:ea typeface="Aino Regular"/>
                <a:cs typeface="Aino Regular"/>
                <a:sym typeface="Aino Regular"/>
              </a:defRPr>
            </a:pPr>
            <a:r>
              <a:t>Europe’s leader in </a:t>
            </a:r>
          </a:p>
          <a:p>
            <a:pPr algn="ctr">
              <a:lnSpc>
                <a:spcPct val="120000"/>
              </a:lnSpc>
              <a:defRPr sz="1400">
                <a:solidFill>
                  <a:srgbClr val="0000F0"/>
                </a:solidFill>
                <a:latin typeface="Aino Regular"/>
                <a:ea typeface="Aino Regular"/>
                <a:cs typeface="Aino Regular"/>
                <a:sym typeface="Aino Regular"/>
              </a:defRPr>
            </a:pPr>
            <a:r>
              <a:t>Digital Health</a:t>
            </a:r>
          </a:p>
        </p:txBody>
      </p:sp>
      <p:sp>
        <p:nvSpPr>
          <p:cNvPr id="416" name="TextBox 51"/>
          <p:cNvSpPr txBox="1"/>
          <p:nvPr/>
        </p:nvSpPr>
        <p:spPr>
          <a:xfrm>
            <a:off x="7431210" y="5326403"/>
            <a:ext cx="2347915" cy="415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lnSpc>
                <a:spcPct val="120000"/>
              </a:lnSpc>
              <a:defRPr sz="1400">
                <a:solidFill>
                  <a:srgbClr val="0000F0"/>
                </a:solidFill>
                <a:latin typeface="Aino Regular"/>
                <a:ea typeface="Aino Regular"/>
                <a:cs typeface="Aino Regular"/>
                <a:sym typeface="Aino Regular"/>
              </a:defRPr>
            </a:pPr>
            <a:r>
              <a:t>one of the </a:t>
            </a:r>
            <a:br/>
            <a:r>
              <a:t>world’s cleanest AIR</a:t>
            </a:r>
          </a:p>
        </p:txBody>
      </p:sp>
      <p:sp>
        <p:nvSpPr>
          <p:cNvPr id="417" name="TextBox 55"/>
          <p:cNvSpPr txBox="1"/>
          <p:nvPr/>
        </p:nvSpPr>
        <p:spPr>
          <a:xfrm>
            <a:off x="7431210" y="2987175"/>
            <a:ext cx="2347915" cy="4150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lnSpc>
                <a:spcPct val="120000"/>
              </a:lnSpc>
              <a:defRPr sz="1400">
                <a:solidFill>
                  <a:srgbClr val="0000F0"/>
                </a:solidFill>
                <a:latin typeface="Aino Regular"/>
                <a:ea typeface="Aino Regular"/>
                <a:cs typeface="Aino Regular"/>
                <a:sym typeface="Aino Regular"/>
              </a:defRPr>
            </a:pPr>
            <a:r>
              <a:t>Europe’s leading </a:t>
            </a:r>
          </a:p>
          <a:p>
            <a:pPr algn="ctr">
              <a:lnSpc>
                <a:spcPct val="120000"/>
              </a:lnSpc>
              <a:defRPr sz="1400">
                <a:solidFill>
                  <a:srgbClr val="0000F0"/>
                </a:solidFill>
                <a:latin typeface="Aino Regular"/>
                <a:ea typeface="Aino Regular"/>
                <a:cs typeface="Aino Regular"/>
                <a:sym typeface="Aino Regular"/>
              </a:defRPr>
            </a:pPr>
            <a:r>
              <a:t>startup nation</a:t>
            </a:r>
          </a:p>
        </p:txBody>
      </p:sp>
      <p:sp>
        <p:nvSpPr>
          <p:cNvPr id="418" name="Freeform: Shape 56"/>
          <p:cNvSpPr/>
          <p:nvPr/>
        </p:nvSpPr>
        <p:spPr>
          <a:xfrm>
            <a:off x="3612660" y="4331656"/>
            <a:ext cx="738666" cy="738666"/>
          </a:xfrm>
          <a:custGeom>
            <a:avLst/>
            <a:gdLst/>
            <a:ahLst/>
            <a:cxnLst>
              <a:cxn ang="0">
                <a:pos x="wd2" y="hd2"/>
              </a:cxn>
              <a:cxn ang="5400000">
                <a:pos x="wd2" y="hd2"/>
              </a:cxn>
              <a:cxn ang="10800000">
                <a:pos x="wd2" y="hd2"/>
              </a:cxn>
              <a:cxn ang="16200000">
                <a:pos x="wd2" y="hd2"/>
              </a:cxn>
            </a:cxnLst>
            <a:rect l="0" t="0" r="r" b="b"/>
            <a:pathLst>
              <a:path w="21600" h="21600" extrusionOk="0">
                <a:moveTo>
                  <a:pt x="9005" y="13654"/>
                </a:moveTo>
                <a:cubicBezTo>
                  <a:pt x="9711" y="13654"/>
                  <a:pt x="9711" y="13654"/>
                  <a:pt x="9711" y="13654"/>
                </a:cubicBezTo>
                <a:cubicBezTo>
                  <a:pt x="9947" y="13654"/>
                  <a:pt x="10064" y="13831"/>
                  <a:pt x="10064" y="14008"/>
                </a:cubicBezTo>
                <a:cubicBezTo>
                  <a:pt x="10064" y="14243"/>
                  <a:pt x="9947" y="14361"/>
                  <a:pt x="9711" y="14361"/>
                </a:cubicBezTo>
                <a:cubicBezTo>
                  <a:pt x="9005" y="14361"/>
                  <a:pt x="9005" y="14361"/>
                  <a:pt x="9005" y="14361"/>
                </a:cubicBezTo>
                <a:cubicBezTo>
                  <a:pt x="8828" y="14361"/>
                  <a:pt x="8652" y="14243"/>
                  <a:pt x="8652" y="14008"/>
                </a:cubicBezTo>
                <a:cubicBezTo>
                  <a:pt x="8652" y="13831"/>
                  <a:pt x="8828" y="13654"/>
                  <a:pt x="9005" y="13654"/>
                </a:cubicBezTo>
                <a:close/>
                <a:moveTo>
                  <a:pt x="11889" y="9358"/>
                </a:moveTo>
                <a:cubicBezTo>
                  <a:pt x="14302" y="9358"/>
                  <a:pt x="16068" y="10476"/>
                  <a:pt x="16774" y="12301"/>
                </a:cubicBezTo>
                <a:cubicBezTo>
                  <a:pt x="17215" y="13669"/>
                  <a:pt x="16961" y="15203"/>
                  <a:pt x="16112" y="16431"/>
                </a:cubicBezTo>
                <a:lnTo>
                  <a:pt x="15677" y="16892"/>
                </a:lnTo>
                <a:lnTo>
                  <a:pt x="15889" y="16892"/>
                </a:lnTo>
                <a:cubicBezTo>
                  <a:pt x="16185" y="16892"/>
                  <a:pt x="16185" y="16892"/>
                  <a:pt x="16185" y="16892"/>
                </a:cubicBezTo>
                <a:cubicBezTo>
                  <a:pt x="16421" y="16892"/>
                  <a:pt x="16538" y="17068"/>
                  <a:pt x="16538" y="17245"/>
                </a:cubicBezTo>
                <a:cubicBezTo>
                  <a:pt x="16538" y="17480"/>
                  <a:pt x="16421" y="17657"/>
                  <a:pt x="16185" y="17657"/>
                </a:cubicBezTo>
                <a:lnTo>
                  <a:pt x="10571" y="17657"/>
                </a:lnTo>
                <a:cubicBezTo>
                  <a:pt x="6474" y="17657"/>
                  <a:pt x="6474" y="17657"/>
                  <a:pt x="6474" y="17657"/>
                </a:cubicBezTo>
                <a:cubicBezTo>
                  <a:pt x="6298" y="17657"/>
                  <a:pt x="6121" y="17480"/>
                  <a:pt x="6121" y="17245"/>
                </a:cubicBezTo>
                <a:cubicBezTo>
                  <a:pt x="6121" y="17068"/>
                  <a:pt x="6298" y="16892"/>
                  <a:pt x="6474" y="16892"/>
                </a:cubicBezTo>
                <a:cubicBezTo>
                  <a:pt x="8902" y="16892"/>
                  <a:pt x="10723" y="16892"/>
                  <a:pt x="12088" y="16892"/>
                </a:cubicBezTo>
                <a:lnTo>
                  <a:pt x="12191" y="16892"/>
                </a:lnTo>
                <a:lnTo>
                  <a:pt x="13027" y="16150"/>
                </a:lnTo>
                <a:cubicBezTo>
                  <a:pt x="13772" y="15196"/>
                  <a:pt x="14037" y="13860"/>
                  <a:pt x="13772" y="12889"/>
                </a:cubicBezTo>
                <a:cubicBezTo>
                  <a:pt x="13596" y="12242"/>
                  <a:pt x="13125" y="11536"/>
                  <a:pt x="11889" y="11536"/>
                </a:cubicBezTo>
                <a:cubicBezTo>
                  <a:pt x="10829" y="11536"/>
                  <a:pt x="10829" y="11536"/>
                  <a:pt x="10829" y="11536"/>
                </a:cubicBezTo>
                <a:cubicBezTo>
                  <a:pt x="10182" y="11536"/>
                  <a:pt x="9711" y="11006"/>
                  <a:pt x="9711" y="10417"/>
                </a:cubicBezTo>
                <a:cubicBezTo>
                  <a:pt x="9711" y="10241"/>
                  <a:pt x="9888" y="10064"/>
                  <a:pt x="10064" y="10064"/>
                </a:cubicBezTo>
                <a:cubicBezTo>
                  <a:pt x="10300" y="10064"/>
                  <a:pt x="10417" y="10241"/>
                  <a:pt x="10417" y="10417"/>
                </a:cubicBezTo>
                <a:cubicBezTo>
                  <a:pt x="10417" y="10653"/>
                  <a:pt x="10594" y="10771"/>
                  <a:pt x="10829" y="10771"/>
                </a:cubicBezTo>
                <a:cubicBezTo>
                  <a:pt x="11889" y="10771"/>
                  <a:pt x="11889" y="10771"/>
                  <a:pt x="11889" y="10771"/>
                </a:cubicBezTo>
                <a:cubicBezTo>
                  <a:pt x="13184" y="10771"/>
                  <a:pt x="14125" y="11477"/>
                  <a:pt x="14478" y="12713"/>
                </a:cubicBezTo>
                <a:cubicBezTo>
                  <a:pt x="14787" y="13860"/>
                  <a:pt x="14467" y="15472"/>
                  <a:pt x="13593" y="16628"/>
                </a:cubicBezTo>
                <a:lnTo>
                  <a:pt x="13305" y="16892"/>
                </a:lnTo>
                <a:lnTo>
                  <a:pt x="14763" y="16892"/>
                </a:lnTo>
                <a:lnTo>
                  <a:pt x="15546" y="16038"/>
                </a:lnTo>
                <a:cubicBezTo>
                  <a:pt x="16266" y="14990"/>
                  <a:pt x="16465" y="13743"/>
                  <a:pt x="16068" y="12595"/>
                </a:cubicBezTo>
                <a:cubicBezTo>
                  <a:pt x="15538" y="11006"/>
                  <a:pt x="13949" y="10064"/>
                  <a:pt x="11889" y="10064"/>
                </a:cubicBezTo>
                <a:cubicBezTo>
                  <a:pt x="11712" y="10064"/>
                  <a:pt x="11536" y="9888"/>
                  <a:pt x="11536" y="9711"/>
                </a:cubicBezTo>
                <a:cubicBezTo>
                  <a:pt x="11536" y="9535"/>
                  <a:pt x="11712" y="9358"/>
                  <a:pt x="11889" y="9358"/>
                </a:cubicBezTo>
                <a:close/>
                <a:moveTo>
                  <a:pt x="8652" y="4296"/>
                </a:moveTo>
                <a:cubicBezTo>
                  <a:pt x="10829" y="4296"/>
                  <a:pt x="10829" y="4296"/>
                  <a:pt x="10829" y="4296"/>
                </a:cubicBezTo>
                <a:cubicBezTo>
                  <a:pt x="11006" y="4296"/>
                  <a:pt x="11183" y="4473"/>
                  <a:pt x="11183" y="4650"/>
                </a:cubicBezTo>
                <a:cubicBezTo>
                  <a:pt x="11183" y="8299"/>
                  <a:pt x="11183" y="8299"/>
                  <a:pt x="11183" y="8299"/>
                </a:cubicBezTo>
                <a:cubicBezTo>
                  <a:pt x="11183" y="8475"/>
                  <a:pt x="11006" y="8652"/>
                  <a:pt x="10829" y="8652"/>
                </a:cubicBezTo>
                <a:cubicBezTo>
                  <a:pt x="10594" y="8652"/>
                  <a:pt x="10417" y="8475"/>
                  <a:pt x="10417" y="8299"/>
                </a:cubicBezTo>
                <a:cubicBezTo>
                  <a:pt x="10417" y="5003"/>
                  <a:pt x="10417" y="5003"/>
                  <a:pt x="10417" y="5003"/>
                </a:cubicBezTo>
                <a:cubicBezTo>
                  <a:pt x="9005" y="5003"/>
                  <a:pt x="9005" y="5003"/>
                  <a:pt x="9005" y="5003"/>
                </a:cubicBezTo>
                <a:cubicBezTo>
                  <a:pt x="9005" y="12242"/>
                  <a:pt x="9005" y="12242"/>
                  <a:pt x="9005" y="12242"/>
                </a:cubicBezTo>
                <a:cubicBezTo>
                  <a:pt x="10829" y="12242"/>
                  <a:pt x="10829" y="12242"/>
                  <a:pt x="10829" y="12242"/>
                </a:cubicBezTo>
                <a:cubicBezTo>
                  <a:pt x="11006" y="12242"/>
                  <a:pt x="11183" y="12419"/>
                  <a:pt x="11183" y="12595"/>
                </a:cubicBezTo>
                <a:cubicBezTo>
                  <a:pt x="11183" y="12772"/>
                  <a:pt x="11006" y="12948"/>
                  <a:pt x="10829" y="12948"/>
                </a:cubicBezTo>
                <a:cubicBezTo>
                  <a:pt x="8652" y="12948"/>
                  <a:pt x="8652" y="12948"/>
                  <a:pt x="8652" y="12948"/>
                </a:cubicBezTo>
                <a:cubicBezTo>
                  <a:pt x="8416" y="12948"/>
                  <a:pt x="8299" y="12772"/>
                  <a:pt x="8299" y="12595"/>
                </a:cubicBezTo>
                <a:cubicBezTo>
                  <a:pt x="8299" y="4650"/>
                  <a:pt x="8299" y="4650"/>
                  <a:pt x="8299" y="4650"/>
                </a:cubicBezTo>
                <a:cubicBezTo>
                  <a:pt x="8299" y="4473"/>
                  <a:pt x="8416" y="4296"/>
                  <a:pt x="8652" y="4296"/>
                </a:cubicBezTo>
                <a:close/>
                <a:moveTo>
                  <a:pt x="9005" y="2884"/>
                </a:moveTo>
                <a:cubicBezTo>
                  <a:pt x="10417" y="2884"/>
                  <a:pt x="10417" y="2884"/>
                  <a:pt x="10417" y="2884"/>
                </a:cubicBezTo>
                <a:cubicBezTo>
                  <a:pt x="10653" y="2884"/>
                  <a:pt x="10829" y="3060"/>
                  <a:pt x="10829" y="3237"/>
                </a:cubicBezTo>
                <a:cubicBezTo>
                  <a:pt x="10829" y="3414"/>
                  <a:pt x="10653" y="3590"/>
                  <a:pt x="10417" y="3590"/>
                </a:cubicBezTo>
                <a:cubicBezTo>
                  <a:pt x="9005" y="3590"/>
                  <a:pt x="9005" y="3590"/>
                  <a:pt x="9005" y="3590"/>
                </a:cubicBezTo>
                <a:cubicBezTo>
                  <a:pt x="8828" y="3590"/>
                  <a:pt x="8652" y="3414"/>
                  <a:pt x="8652" y="3237"/>
                </a:cubicBezTo>
                <a:cubicBezTo>
                  <a:pt x="8652" y="3060"/>
                  <a:pt x="8828" y="2884"/>
                  <a:pt x="9005" y="2884"/>
                </a:cubicBezTo>
                <a:close/>
                <a:moveTo>
                  <a:pt x="10829" y="0"/>
                </a:moveTo>
                <a:cubicBezTo>
                  <a:pt x="16774" y="0"/>
                  <a:pt x="21600" y="4826"/>
                  <a:pt x="21600" y="10771"/>
                </a:cubicBezTo>
                <a:cubicBezTo>
                  <a:pt x="21600" y="16068"/>
                  <a:pt x="17833" y="20541"/>
                  <a:pt x="12654" y="21423"/>
                </a:cubicBezTo>
                <a:cubicBezTo>
                  <a:pt x="12477" y="21482"/>
                  <a:pt x="12301" y="21306"/>
                  <a:pt x="12242" y="21129"/>
                </a:cubicBezTo>
                <a:cubicBezTo>
                  <a:pt x="12242" y="20953"/>
                  <a:pt x="12360" y="20776"/>
                  <a:pt x="12536" y="20717"/>
                </a:cubicBezTo>
                <a:cubicBezTo>
                  <a:pt x="17362" y="19893"/>
                  <a:pt x="20894" y="15714"/>
                  <a:pt x="20894" y="10771"/>
                </a:cubicBezTo>
                <a:cubicBezTo>
                  <a:pt x="20894" y="5238"/>
                  <a:pt x="16362" y="706"/>
                  <a:pt x="10829" y="706"/>
                </a:cubicBezTo>
                <a:cubicBezTo>
                  <a:pt x="5238" y="706"/>
                  <a:pt x="706" y="5238"/>
                  <a:pt x="706" y="10771"/>
                </a:cubicBezTo>
                <a:cubicBezTo>
                  <a:pt x="706" y="16362"/>
                  <a:pt x="5238" y="20894"/>
                  <a:pt x="10829" y="20894"/>
                </a:cubicBezTo>
                <a:cubicBezTo>
                  <a:pt x="11006" y="20894"/>
                  <a:pt x="11183" y="21011"/>
                  <a:pt x="11183" y="21247"/>
                </a:cubicBezTo>
                <a:cubicBezTo>
                  <a:pt x="11183" y="21423"/>
                  <a:pt x="11006" y="21600"/>
                  <a:pt x="10829" y="21600"/>
                </a:cubicBezTo>
                <a:cubicBezTo>
                  <a:pt x="4826" y="21600"/>
                  <a:pt x="0" y="16715"/>
                  <a:pt x="0" y="10771"/>
                </a:cubicBezTo>
                <a:cubicBezTo>
                  <a:pt x="0" y="4826"/>
                  <a:pt x="4826" y="0"/>
                  <a:pt x="10829" y="0"/>
                </a:cubicBezTo>
                <a:close/>
              </a:path>
            </a:pathLst>
          </a:custGeom>
          <a:solidFill>
            <a:srgbClr val="0000F0"/>
          </a:solidFill>
          <a:ln w="12700">
            <a:miter lim="400000"/>
          </a:ln>
        </p:spPr>
        <p:txBody>
          <a:bodyPr lIns="45719" rIns="45719"/>
          <a:lstStyle/>
          <a:p>
            <a:pPr defTabSz="269999">
              <a:lnSpc>
                <a:spcPct val="150000"/>
              </a:lnSpc>
              <a:spcBef>
                <a:spcPts val="400"/>
              </a:spcBef>
              <a:defRPr sz="1400">
                <a:solidFill>
                  <a:srgbClr val="0000F0"/>
                </a:solidFill>
                <a:latin typeface="Aino Regular"/>
                <a:ea typeface="Aino Regular"/>
                <a:cs typeface="Aino Regular"/>
                <a:sym typeface="Aino Regular"/>
              </a:defRPr>
            </a:pPr>
            <a:endParaRPr/>
          </a:p>
        </p:txBody>
      </p:sp>
      <p:sp>
        <p:nvSpPr>
          <p:cNvPr id="419" name="Freeform: Shape 58"/>
          <p:cNvSpPr/>
          <p:nvPr/>
        </p:nvSpPr>
        <p:spPr>
          <a:xfrm>
            <a:off x="3612660" y="1999902"/>
            <a:ext cx="738667" cy="740686"/>
          </a:xfrm>
          <a:custGeom>
            <a:avLst/>
            <a:gdLst/>
            <a:ahLst/>
            <a:cxnLst>
              <a:cxn ang="0">
                <a:pos x="wd2" y="hd2"/>
              </a:cxn>
              <a:cxn ang="5400000">
                <a:pos x="wd2" y="hd2"/>
              </a:cxn>
              <a:cxn ang="10800000">
                <a:pos x="wd2" y="hd2"/>
              </a:cxn>
              <a:cxn ang="16200000">
                <a:pos x="wd2" y="hd2"/>
              </a:cxn>
            </a:cxnLst>
            <a:rect l="0" t="0" r="r" b="b"/>
            <a:pathLst>
              <a:path w="21600" h="21600" extrusionOk="0">
                <a:moveTo>
                  <a:pt x="10800" y="12948"/>
                </a:moveTo>
                <a:cubicBezTo>
                  <a:pt x="10977" y="12948"/>
                  <a:pt x="11154" y="13125"/>
                  <a:pt x="11154" y="13301"/>
                </a:cubicBezTo>
                <a:cubicBezTo>
                  <a:pt x="11154" y="13654"/>
                  <a:pt x="11154" y="13654"/>
                  <a:pt x="11154" y="13654"/>
                </a:cubicBezTo>
                <a:cubicBezTo>
                  <a:pt x="11154" y="13831"/>
                  <a:pt x="10977" y="14008"/>
                  <a:pt x="10800" y="14008"/>
                </a:cubicBezTo>
                <a:cubicBezTo>
                  <a:pt x="10623" y="14008"/>
                  <a:pt x="10446" y="13831"/>
                  <a:pt x="10446" y="13654"/>
                </a:cubicBezTo>
                <a:cubicBezTo>
                  <a:pt x="10446" y="13301"/>
                  <a:pt x="10446" y="13301"/>
                  <a:pt x="10446" y="13301"/>
                </a:cubicBezTo>
                <a:cubicBezTo>
                  <a:pt x="10446" y="13125"/>
                  <a:pt x="10623" y="12948"/>
                  <a:pt x="10800" y="12948"/>
                </a:cubicBezTo>
                <a:close/>
                <a:moveTo>
                  <a:pt x="7849" y="12242"/>
                </a:moveTo>
                <a:cubicBezTo>
                  <a:pt x="8026" y="12183"/>
                  <a:pt x="8203" y="12301"/>
                  <a:pt x="8262" y="12477"/>
                </a:cubicBezTo>
                <a:cubicBezTo>
                  <a:pt x="8321" y="12654"/>
                  <a:pt x="8203" y="12889"/>
                  <a:pt x="8026" y="12948"/>
                </a:cubicBezTo>
                <a:cubicBezTo>
                  <a:pt x="6905" y="13242"/>
                  <a:pt x="6315" y="13654"/>
                  <a:pt x="6138" y="13831"/>
                </a:cubicBezTo>
                <a:cubicBezTo>
                  <a:pt x="6138" y="16185"/>
                  <a:pt x="6138" y="16185"/>
                  <a:pt x="6138" y="16185"/>
                </a:cubicBezTo>
                <a:cubicBezTo>
                  <a:pt x="7311" y="16185"/>
                  <a:pt x="8337" y="16185"/>
                  <a:pt x="9235" y="16185"/>
                </a:cubicBezTo>
                <a:lnTo>
                  <a:pt x="10446" y="16185"/>
                </a:lnTo>
                <a:lnTo>
                  <a:pt x="10446" y="15722"/>
                </a:lnTo>
                <a:cubicBezTo>
                  <a:pt x="10446" y="15126"/>
                  <a:pt x="10446" y="15126"/>
                  <a:pt x="10446" y="15126"/>
                </a:cubicBezTo>
                <a:cubicBezTo>
                  <a:pt x="10446" y="14890"/>
                  <a:pt x="10623" y="14714"/>
                  <a:pt x="10800" y="14714"/>
                </a:cubicBezTo>
                <a:cubicBezTo>
                  <a:pt x="10977" y="14714"/>
                  <a:pt x="11154" y="14890"/>
                  <a:pt x="11154" y="15126"/>
                </a:cubicBezTo>
                <a:cubicBezTo>
                  <a:pt x="11154" y="15479"/>
                  <a:pt x="11154" y="15744"/>
                  <a:pt x="11154" y="15942"/>
                </a:cubicBezTo>
                <a:lnTo>
                  <a:pt x="11154" y="16185"/>
                </a:lnTo>
                <a:lnTo>
                  <a:pt x="11563" y="16185"/>
                </a:lnTo>
                <a:cubicBezTo>
                  <a:pt x="15521" y="16185"/>
                  <a:pt x="15521" y="16185"/>
                  <a:pt x="15521" y="16185"/>
                </a:cubicBezTo>
                <a:cubicBezTo>
                  <a:pt x="15521" y="13831"/>
                  <a:pt x="15521" y="13831"/>
                  <a:pt x="15521" y="13831"/>
                </a:cubicBezTo>
                <a:cubicBezTo>
                  <a:pt x="15285" y="13654"/>
                  <a:pt x="14695" y="13242"/>
                  <a:pt x="13574" y="12948"/>
                </a:cubicBezTo>
                <a:cubicBezTo>
                  <a:pt x="13397" y="12889"/>
                  <a:pt x="13279" y="12654"/>
                  <a:pt x="13338" y="12477"/>
                </a:cubicBezTo>
                <a:cubicBezTo>
                  <a:pt x="13397" y="12301"/>
                  <a:pt x="13574" y="12183"/>
                  <a:pt x="13810" y="12242"/>
                </a:cubicBezTo>
                <a:cubicBezTo>
                  <a:pt x="15403" y="12654"/>
                  <a:pt x="16111" y="13360"/>
                  <a:pt x="16111" y="13419"/>
                </a:cubicBezTo>
                <a:cubicBezTo>
                  <a:pt x="16170" y="13478"/>
                  <a:pt x="16229" y="13596"/>
                  <a:pt x="16229" y="13654"/>
                </a:cubicBezTo>
                <a:cubicBezTo>
                  <a:pt x="16229" y="16538"/>
                  <a:pt x="16229" y="16538"/>
                  <a:pt x="16229" y="16538"/>
                </a:cubicBezTo>
                <a:cubicBezTo>
                  <a:pt x="16229" y="16715"/>
                  <a:pt x="16052" y="16892"/>
                  <a:pt x="15875" y="16892"/>
                </a:cubicBezTo>
                <a:cubicBezTo>
                  <a:pt x="14607" y="16892"/>
                  <a:pt x="13496" y="16892"/>
                  <a:pt x="12525" y="16892"/>
                </a:cubicBezTo>
                <a:lnTo>
                  <a:pt x="10007" y="16892"/>
                </a:lnTo>
                <a:cubicBezTo>
                  <a:pt x="5725" y="16892"/>
                  <a:pt x="5725" y="16892"/>
                  <a:pt x="5725" y="16892"/>
                </a:cubicBezTo>
                <a:cubicBezTo>
                  <a:pt x="5548" y="16892"/>
                  <a:pt x="5370" y="16715"/>
                  <a:pt x="5370" y="16538"/>
                </a:cubicBezTo>
                <a:cubicBezTo>
                  <a:pt x="5370" y="13654"/>
                  <a:pt x="5370" y="13654"/>
                  <a:pt x="5370" y="13654"/>
                </a:cubicBezTo>
                <a:cubicBezTo>
                  <a:pt x="5370" y="13596"/>
                  <a:pt x="5429" y="13478"/>
                  <a:pt x="5489" y="13419"/>
                </a:cubicBezTo>
                <a:cubicBezTo>
                  <a:pt x="5489" y="13360"/>
                  <a:pt x="6197" y="12654"/>
                  <a:pt x="7849" y="12242"/>
                </a:cubicBezTo>
                <a:close/>
                <a:moveTo>
                  <a:pt x="11862" y="5768"/>
                </a:moveTo>
                <a:cubicBezTo>
                  <a:pt x="12098" y="5768"/>
                  <a:pt x="12275" y="5886"/>
                  <a:pt x="12275" y="6121"/>
                </a:cubicBezTo>
                <a:cubicBezTo>
                  <a:pt x="12275" y="6474"/>
                  <a:pt x="12275" y="6474"/>
                  <a:pt x="12275" y="6474"/>
                </a:cubicBezTo>
                <a:cubicBezTo>
                  <a:pt x="12275" y="6651"/>
                  <a:pt x="12098" y="6827"/>
                  <a:pt x="11862" y="6827"/>
                </a:cubicBezTo>
                <a:cubicBezTo>
                  <a:pt x="11685" y="6827"/>
                  <a:pt x="11508" y="6651"/>
                  <a:pt x="11508" y="6474"/>
                </a:cubicBezTo>
                <a:cubicBezTo>
                  <a:pt x="11508" y="6121"/>
                  <a:pt x="11508" y="6121"/>
                  <a:pt x="11508" y="6121"/>
                </a:cubicBezTo>
                <a:cubicBezTo>
                  <a:pt x="11508" y="5886"/>
                  <a:pt x="11685" y="5768"/>
                  <a:pt x="11862" y="5768"/>
                </a:cubicBezTo>
                <a:close/>
                <a:moveTo>
                  <a:pt x="9738" y="5768"/>
                </a:moveTo>
                <a:cubicBezTo>
                  <a:pt x="9915" y="5768"/>
                  <a:pt x="10092" y="5886"/>
                  <a:pt x="10092" y="6121"/>
                </a:cubicBezTo>
                <a:cubicBezTo>
                  <a:pt x="10092" y="6474"/>
                  <a:pt x="10092" y="6474"/>
                  <a:pt x="10092" y="6474"/>
                </a:cubicBezTo>
                <a:cubicBezTo>
                  <a:pt x="10092" y="6651"/>
                  <a:pt x="9915" y="6827"/>
                  <a:pt x="9738" y="6827"/>
                </a:cubicBezTo>
                <a:cubicBezTo>
                  <a:pt x="9502" y="6827"/>
                  <a:pt x="9384" y="6651"/>
                  <a:pt x="9384" y="6474"/>
                </a:cubicBezTo>
                <a:cubicBezTo>
                  <a:pt x="9384" y="6121"/>
                  <a:pt x="9384" y="6121"/>
                  <a:pt x="9384" y="6121"/>
                </a:cubicBezTo>
                <a:cubicBezTo>
                  <a:pt x="9384" y="5886"/>
                  <a:pt x="9502" y="5768"/>
                  <a:pt x="9738" y="5768"/>
                </a:cubicBezTo>
                <a:close/>
                <a:moveTo>
                  <a:pt x="10800" y="3590"/>
                </a:moveTo>
                <a:cubicBezTo>
                  <a:pt x="13220" y="3590"/>
                  <a:pt x="15108" y="5532"/>
                  <a:pt x="15108" y="7887"/>
                </a:cubicBezTo>
                <a:cubicBezTo>
                  <a:pt x="15108" y="8063"/>
                  <a:pt x="15049" y="8181"/>
                  <a:pt x="14931" y="8240"/>
                </a:cubicBezTo>
                <a:cubicBezTo>
                  <a:pt x="14813" y="8240"/>
                  <a:pt x="13043" y="9005"/>
                  <a:pt x="11154" y="9005"/>
                </a:cubicBezTo>
                <a:cubicBezTo>
                  <a:pt x="9266" y="9005"/>
                  <a:pt x="8085" y="8240"/>
                  <a:pt x="8026" y="8181"/>
                </a:cubicBezTo>
                <a:cubicBezTo>
                  <a:pt x="7849" y="8122"/>
                  <a:pt x="7849" y="7887"/>
                  <a:pt x="7908" y="7710"/>
                </a:cubicBezTo>
                <a:cubicBezTo>
                  <a:pt x="8026" y="7534"/>
                  <a:pt x="8262" y="7475"/>
                  <a:pt x="8439" y="7592"/>
                </a:cubicBezTo>
                <a:cubicBezTo>
                  <a:pt x="8439" y="7592"/>
                  <a:pt x="9502" y="8240"/>
                  <a:pt x="11154" y="8240"/>
                </a:cubicBezTo>
                <a:cubicBezTo>
                  <a:pt x="12511" y="8240"/>
                  <a:pt x="13869" y="7828"/>
                  <a:pt x="14400" y="7651"/>
                </a:cubicBezTo>
                <a:cubicBezTo>
                  <a:pt x="14282" y="5768"/>
                  <a:pt x="12689" y="4296"/>
                  <a:pt x="10800" y="4296"/>
                </a:cubicBezTo>
                <a:cubicBezTo>
                  <a:pt x="8793" y="4296"/>
                  <a:pt x="7200" y="5944"/>
                  <a:pt x="7200" y="7887"/>
                </a:cubicBezTo>
                <a:cubicBezTo>
                  <a:pt x="7200" y="9888"/>
                  <a:pt x="8793" y="11477"/>
                  <a:pt x="10800" y="11477"/>
                </a:cubicBezTo>
                <a:cubicBezTo>
                  <a:pt x="12098" y="11477"/>
                  <a:pt x="13279" y="10829"/>
                  <a:pt x="13928" y="9711"/>
                </a:cubicBezTo>
                <a:cubicBezTo>
                  <a:pt x="14046" y="9535"/>
                  <a:pt x="14223" y="9476"/>
                  <a:pt x="14400" y="9593"/>
                </a:cubicBezTo>
                <a:cubicBezTo>
                  <a:pt x="14577" y="9652"/>
                  <a:pt x="14636" y="9888"/>
                  <a:pt x="14577" y="10064"/>
                </a:cubicBezTo>
                <a:cubicBezTo>
                  <a:pt x="13810" y="11418"/>
                  <a:pt x="12334" y="12242"/>
                  <a:pt x="10800" y="12242"/>
                </a:cubicBezTo>
                <a:cubicBezTo>
                  <a:pt x="8439" y="12242"/>
                  <a:pt x="6492" y="10300"/>
                  <a:pt x="6492" y="7887"/>
                </a:cubicBezTo>
                <a:cubicBezTo>
                  <a:pt x="6492" y="5532"/>
                  <a:pt x="8439" y="3590"/>
                  <a:pt x="10800" y="3590"/>
                </a:cubicBezTo>
                <a:close/>
                <a:moveTo>
                  <a:pt x="10800" y="0"/>
                </a:moveTo>
                <a:cubicBezTo>
                  <a:pt x="16761" y="0"/>
                  <a:pt x="21600" y="4826"/>
                  <a:pt x="21600" y="10771"/>
                </a:cubicBezTo>
                <a:cubicBezTo>
                  <a:pt x="21600" y="16068"/>
                  <a:pt x="17882" y="20541"/>
                  <a:pt x="12689" y="21423"/>
                </a:cubicBezTo>
                <a:cubicBezTo>
                  <a:pt x="12452" y="21423"/>
                  <a:pt x="12275" y="21306"/>
                  <a:pt x="12275" y="21129"/>
                </a:cubicBezTo>
                <a:cubicBezTo>
                  <a:pt x="12216" y="20953"/>
                  <a:pt x="12334" y="20717"/>
                  <a:pt x="12571" y="20717"/>
                </a:cubicBezTo>
                <a:cubicBezTo>
                  <a:pt x="17410" y="19893"/>
                  <a:pt x="20892" y="15714"/>
                  <a:pt x="20892" y="10771"/>
                </a:cubicBezTo>
                <a:cubicBezTo>
                  <a:pt x="20892" y="5238"/>
                  <a:pt x="16348" y="706"/>
                  <a:pt x="10800" y="706"/>
                </a:cubicBezTo>
                <a:cubicBezTo>
                  <a:pt x="5252" y="706"/>
                  <a:pt x="708" y="5238"/>
                  <a:pt x="708" y="10771"/>
                </a:cubicBezTo>
                <a:cubicBezTo>
                  <a:pt x="708" y="16362"/>
                  <a:pt x="5252" y="20835"/>
                  <a:pt x="10800" y="20835"/>
                </a:cubicBezTo>
                <a:cubicBezTo>
                  <a:pt x="10977" y="20835"/>
                  <a:pt x="11154" y="21011"/>
                  <a:pt x="11154" y="21247"/>
                </a:cubicBezTo>
                <a:cubicBezTo>
                  <a:pt x="11154" y="21423"/>
                  <a:pt x="10977" y="21600"/>
                  <a:pt x="10800" y="21600"/>
                </a:cubicBezTo>
                <a:cubicBezTo>
                  <a:pt x="4839" y="21600"/>
                  <a:pt x="0" y="16715"/>
                  <a:pt x="0" y="10771"/>
                </a:cubicBezTo>
                <a:cubicBezTo>
                  <a:pt x="0" y="4826"/>
                  <a:pt x="4839" y="0"/>
                  <a:pt x="10800" y="0"/>
                </a:cubicBezTo>
                <a:close/>
              </a:path>
            </a:pathLst>
          </a:custGeom>
          <a:solidFill>
            <a:srgbClr val="0000F0"/>
          </a:solidFill>
          <a:ln w="12700">
            <a:miter lim="400000"/>
          </a:ln>
        </p:spPr>
        <p:txBody>
          <a:bodyPr lIns="45719" rIns="45719"/>
          <a:lstStyle/>
          <a:p>
            <a:pPr defTabSz="269999">
              <a:lnSpc>
                <a:spcPct val="150000"/>
              </a:lnSpc>
              <a:spcBef>
                <a:spcPts val="400"/>
              </a:spcBef>
              <a:defRPr sz="1400">
                <a:solidFill>
                  <a:srgbClr val="0000F0"/>
                </a:solidFill>
                <a:latin typeface="Aino Regular"/>
                <a:ea typeface="Aino Regular"/>
                <a:cs typeface="Aino Regular"/>
                <a:sym typeface="Aino Regular"/>
              </a:defRPr>
            </a:pPr>
            <a:endParaRPr/>
          </a:p>
        </p:txBody>
      </p:sp>
      <p:grpSp>
        <p:nvGrpSpPr>
          <p:cNvPr id="435" name="Group 59"/>
          <p:cNvGrpSpPr/>
          <p:nvPr/>
        </p:nvGrpSpPr>
        <p:grpSpPr>
          <a:xfrm>
            <a:off x="8226114" y="4321208"/>
            <a:ext cx="758148" cy="759575"/>
            <a:chOff x="0" y="14"/>
            <a:chExt cx="758146" cy="759574"/>
          </a:xfrm>
        </p:grpSpPr>
        <p:sp>
          <p:nvSpPr>
            <p:cNvPr id="420" name="Freeform 266"/>
            <p:cNvSpPr/>
            <p:nvPr/>
          </p:nvSpPr>
          <p:spPr>
            <a:xfrm>
              <a:off x="0" y="14"/>
              <a:ext cx="758148" cy="759575"/>
            </a:xfrm>
            <a:custGeom>
              <a:avLst/>
              <a:gdLst/>
              <a:ahLst/>
              <a:cxnLst>
                <a:cxn ang="0">
                  <a:pos x="wd2" y="hd2"/>
                </a:cxn>
                <a:cxn ang="5400000">
                  <a:pos x="wd2" y="hd2"/>
                </a:cxn>
                <a:cxn ang="10800000">
                  <a:pos x="wd2" y="hd2"/>
                </a:cxn>
                <a:cxn ang="16200000">
                  <a:pos x="wd2" y="hd2"/>
                </a:cxn>
              </a:cxnLst>
              <a:rect l="0" t="0" r="r" b="b"/>
              <a:pathLst>
                <a:path w="19960" h="20786" extrusionOk="0">
                  <a:moveTo>
                    <a:pt x="9953" y="20786"/>
                  </a:moveTo>
                  <a:cubicBezTo>
                    <a:pt x="5110" y="20786"/>
                    <a:pt x="975" y="17214"/>
                    <a:pt x="159" y="12225"/>
                  </a:cubicBezTo>
                  <a:cubicBezTo>
                    <a:pt x="-820" y="6556"/>
                    <a:pt x="2825" y="1170"/>
                    <a:pt x="8266" y="150"/>
                  </a:cubicBezTo>
                  <a:cubicBezTo>
                    <a:pt x="13653" y="-814"/>
                    <a:pt x="18876" y="2984"/>
                    <a:pt x="19801" y="8597"/>
                  </a:cubicBezTo>
                  <a:cubicBezTo>
                    <a:pt x="20780" y="14266"/>
                    <a:pt x="17135" y="19652"/>
                    <a:pt x="11694" y="20673"/>
                  </a:cubicBezTo>
                  <a:cubicBezTo>
                    <a:pt x="11531" y="20673"/>
                    <a:pt x="11367" y="20559"/>
                    <a:pt x="11313" y="20389"/>
                  </a:cubicBezTo>
                  <a:cubicBezTo>
                    <a:pt x="11313" y="20162"/>
                    <a:pt x="11422" y="19992"/>
                    <a:pt x="11585" y="19992"/>
                  </a:cubicBezTo>
                  <a:cubicBezTo>
                    <a:pt x="16645" y="19029"/>
                    <a:pt x="20018" y="13983"/>
                    <a:pt x="19148" y="8710"/>
                  </a:cubicBezTo>
                  <a:cubicBezTo>
                    <a:pt x="18277" y="3438"/>
                    <a:pt x="13435" y="-77"/>
                    <a:pt x="8375" y="830"/>
                  </a:cubicBezTo>
                  <a:cubicBezTo>
                    <a:pt x="3315" y="1794"/>
                    <a:pt x="-58" y="6840"/>
                    <a:pt x="812" y="12112"/>
                  </a:cubicBezTo>
                  <a:cubicBezTo>
                    <a:pt x="1574" y="16761"/>
                    <a:pt x="5437" y="20106"/>
                    <a:pt x="9953" y="20106"/>
                  </a:cubicBezTo>
                  <a:cubicBezTo>
                    <a:pt x="10007" y="20106"/>
                    <a:pt x="10007" y="20106"/>
                    <a:pt x="10007" y="20106"/>
                  </a:cubicBezTo>
                  <a:cubicBezTo>
                    <a:pt x="10007" y="20106"/>
                    <a:pt x="10007" y="20106"/>
                    <a:pt x="10007" y="20106"/>
                  </a:cubicBezTo>
                  <a:cubicBezTo>
                    <a:pt x="10170" y="20106"/>
                    <a:pt x="10334" y="20276"/>
                    <a:pt x="10334" y="20446"/>
                  </a:cubicBezTo>
                  <a:cubicBezTo>
                    <a:pt x="10334" y="20673"/>
                    <a:pt x="10170" y="20786"/>
                    <a:pt x="9953" y="20786"/>
                  </a:cubicBezTo>
                  <a:close/>
                </a:path>
              </a:pathLst>
            </a:custGeom>
            <a:solidFill>
              <a:srgbClr val="0000F0"/>
            </a:solidFill>
            <a:ln w="12700" cap="flat">
              <a:noFill/>
              <a:miter lim="400000"/>
            </a:ln>
            <a:effectLst/>
          </p:spPr>
          <p:txBody>
            <a:bodyPr wrap="square" lIns="45719" tIns="45719" rIns="45719" bIns="45719" numCol="1" anchor="t">
              <a:noAutofit/>
            </a:bodyPr>
            <a:lstStyle/>
            <a:p>
              <a:pPr defTabSz="269999">
                <a:lnSpc>
                  <a:spcPct val="150000"/>
                </a:lnSpc>
                <a:spcBef>
                  <a:spcPts val="400"/>
                </a:spcBef>
                <a:defRPr sz="1400">
                  <a:solidFill>
                    <a:srgbClr val="0000F0"/>
                  </a:solidFill>
                  <a:latin typeface="Aino Regular"/>
                  <a:ea typeface="Aino Regular"/>
                  <a:cs typeface="Aino Regular"/>
                  <a:sym typeface="Aino Regular"/>
                </a:defRPr>
              </a:pPr>
              <a:endParaRPr/>
            </a:p>
          </p:txBody>
        </p:sp>
        <p:sp>
          <p:nvSpPr>
            <p:cNvPr id="421" name="Freeform 267"/>
            <p:cNvSpPr/>
            <p:nvPr/>
          </p:nvSpPr>
          <p:spPr>
            <a:xfrm>
              <a:off x="325187" y="432246"/>
              <a:ext cx="372921" cy="24863"/>
            </a:xfrm>
            <a:custGeom>
              <a:avLst/>
              <a:gdLst/>
              <a:ahLst/>
              <a:cxnLst>
                <a:cxn ang="0">
                  <a:pos x="wd2" y="hd2"/>
                </a:cxn>
                <a:cxn ang="5400000">
                  <a:pos x="wd2" y="hd2"/>
                </a:cxn>
                <a:cxn ang="10800000">
                  <a:pos x="wd2" y="hd2"/>
                </a:cxn>
                <a:cxn ang="16200000">
                  <a:pos x="wd2" y="hd2"/>
                </a:cxn>
              </a:cxnLst>
              <a:rect l="0" t="0" r="r" b="b"/>
              <a:pathLst>
                <a:path w="21600" h="21600" extrusionOk="0">
                  <a:moveTo>
                    <a:pt x="20760" y="21600"/>
                  </a:moveTo>
                  <a:cubicBezTo>
                    <a:pt x="720" y="21600"/>
                    <a:pt x="720" y="21600"/>
                    <a:pt x="720" y="21600"/>
                  </a:cubicBezTo>
                  <a:cubicBezTo>
                    <a:pt x="360" y="21600"/>
                    <a:pt x="0" y="16200"/>
                    <a:pt x="0" y="10800"/>
                  </a:cubicBezTo>
                  <a:cubicBezTo>
                    <a:pt x="0" y="3600"/>
                    <a:pt x="360" y="0"/>
                    <a:pt x="720" y="0"/>
                  </a:cubicBezTo>
                  <a:cubicBezTo>
                    <a:pt x="20760" y="0"/>
                    <a:pt x="20760" y="0"/>
                    <a:pt x="20760" y="0"/>
                  </a:cubicBezTo>
                  <a:cubicBezTo>
                    <a:pt x="21240" y="0"/>
                    <a:pt x="21600" y="3600"/>
                    <a:pt x="21600" y="10800"/>
                  </a:cubicBezTo>
                  <a:cubicBezTo>
                    <a:pt x="21600" y="16200"/>
                    <a:pt x="21240" y="21600"/>
                    <a:pt x="20760" y="21600"/>
                  </a:cubicBezTo>
                  <a:close/>
                </a:path>
              </a:pathLst>
            </a:custGeom>
            <a:solidFill>
              <a:srgbClr val="0000F0"/>
            </a:solidFill>
            <a:ln w="12700" cap="flat">
              <a:noFill/>
              <a:miter lim="400000"/>
            </a:ln>
            <a:effectLst/>
          </p:spPr>
          <p:txBody>
            <a:bodyPr wrap="square" lIns="45719" tIns="45719" rIns="45719" bIns="45719" numCol="1" anchor="t">
              <a:noAutofit/>
            </a:bodyPr>
            <a:lstStyle/>
            <a:p>
              <a:pPr defTabSz="269999">
                <a:lnSpc>
                  <a:spcPct val="150000"/>
                </a:lnSpc>
                <a:spcBef>
                  <a:spcPts val="400"/>
                </a:spcBef>
                <a:defRPr sz="1400">
                  <a:solidFill>
                    <a:srgbClr val="0000F0"/>
                  </a:solidFill>
                  <a:latin typeface="Aino Regular"/>
                  <a:ea typeface="Aino Regular"/>
                  <a:cs typeface="Aino Regular"/>
                  <a:sym typeface="Aino Regular"/>
                </a:defRPr>
              </a:pPr>
              <a:endParaRPr/>
            </a:p>
          </p:txBody>
        </p:sp>
        <p:sp>
          <p:nvSpPr>
            <p:cNvPr id="422" name="Freeform 268"/>
            <p:cNvSpPr/>
            <p:nvPr/>
          </p:nvSpPr>
          <p:spPr>
            <a:xfrm>
              <a:off x="555154" y="171203"/>
              <a:ext cx="78729" cy="24864"/>
            </a:xfrm>
            <a:custGeom>
              <a:avLst/>
              <a:gdLst/>
              <a:ahLst/>
              <a:cxnLst>
                <a:cxn ang="0">
                  <a:pos x="wd2" y="hd2"/>
                </a:cxn>
                <a:cxn ang="5400000">
                  <a:pos x="wd2" y="hd2"/>
                </a:cxn>
                <a:cxn ang="10800000">
                  <a:pos x="wd2" y="hd2"/>
                </a:cxn>
                <a:cxn ang="16200000">
                  <a:pos x="wd2" y="hd2"/>
                </a:cxn>
              </a:cxnLst>
              <a:rect l="0" t="0" r="r" b="b"/>
              <a:pathLst>
                <a:path w="21600" h="21600" extrusionOk="0">
                  <a:moveTo>
                    <a:pt x="18189" y="21600"/>
                  </a:moveTo>
                  <a:cubicBezTo>
                    <a:pt x="3411" y="21600"/>
                    <a:pt x="3411" y="21600"/>
                    <a:pt x="3411" y="21600"/>
                  </a:cubicBezTo>
                  <a:cubicBezTo>
                    <a:pt x="1705" y="21600"/>
                    <a:pt x="0" y="16200"/>
                    <a:pt x="0" y="10800"/>
                  </a:cubicBezTo>
                  <a:cubicBezTo>
                    <a:pt x="0" y="5400"/>
                    <a:pt x="1705" y="0"/>
                    <a:pt x="3411" y="0"/>
                  </a:cubicBezTo>
                  <a:cubicBezTo>
                    <a:pt x="18189" y="0"/>
                    <a:pt x="18189" y="0"/>
                    <a:pt x="18189" y="0"/>
                  </a:cubicBezTo>
                  <a:cubicBezTo>
                    <a:pt x="20463" y="0"/>
                    <a:pt x="21600" y="5400"/>
                    <a:pt x="21600" y="10800"/>
                  </a:cubicBezTo>
                  <a:cubicBezTo>
                    <a:pt x="21600" y="16200"/>
                    <a:pt x="20463" y="21600"/>
                    <a:pt x="18189" y="21600"/>
                  </a:cubicBezTo>
                  <a:close/>
                </a:path>
              </a:pathLst>
            </a:custGeom>
            <a:solidFill>
              <a:srgbClr val="0000F0"/>
            </a:solidFill>
            <a:ln w="12700" cap="flat">
              <a:noFill/>
              <a:miter lim="400000"/>
            </a:ln>
            <a:effectLst/>
          </p:spPr>
          <p:txBody>
            <a:bodyPr wrap="square" lIns="45719" tIns="45719" rIns="45719" bIns="45719" numCol="1" anchor="t">
              <a:noAutofit/>
            </a:bodyPr>
            <a:lstStyle/>
            <a:p>
              <a:pPr defTabSz="269999">
                <a:lnSpc>
                  <a:spcPct val="150000"/>
                </a:lnSpc>
                <a:spcBef>
                  <a:spcPts val="400"/>
                </a:spcBef>
                <a:defRPr sz="1400">
                  <a:solidFill>
                    <a:srgbClr val="0000F0"/>
                  </a:solidFill>
                  <a:latin typeface="Aino Regular"/>
                  <a:ea typeface="Aino Regular"/>
                  <a:cs typeface="Aino Regular"/>
                  <a:sym typeface="Aino Regular"/>
                </a:defRPr>
              </a:pPr>
              <a:endParaRPr/>
            </a:p>
          </p:txBody>
        </p:sp>
        <p:sp>
          <p:nvSpPr>
            <p:cNvPr id="423" name="Freeform 269"/>
            <p:cNvSpPr/>
            <p:nvPr/>
          </p:nvSpPr>
          <p:spPr>
            <a:xfrm>
              <a:off x="530292" y="355591"/>
              <a:ext cx="140882" cy="24863"/>
            </a:xfrm>
            <a:custGeom>
              <a:avLst/>
              <a:gdLst/>
              <a:ahLst/>
              <a:cxnLst>
                <a:cxn ang="0">
                  <a:pos x="wd2" y="hd2"/>
                </a:cxn>
                <a:cxn ang="5400000">
                  <a:pos x="wd2" y="hd2"/>
                </a:cxn>
                <a:cxn ang="10800000">
                  <a:pos x="wd2" y="hd2"/>
                </a:cxn>
                <a:cxn ang="16200000">
                  <a:pos x="wd2" y="hd2"/>
                </a:cxn>
              </a:cxnLst>
              <a:rect l="0" t="0" r="r" b="b"/>
              <a:pathLst>
                <a:path w="21600" h="21600" extrusionOk="0">
                  <a:moveTo>
                    <a:pt x="19694" y="21600"/>
                  </a:moveTo>
                  <a:cubicBezTo>
                    <a:pt x="1906" y="21600"/>
                    <a:pt x="1906" y="21600"/>
                    <a:pt x="1906" y="21600"/>
                  </a:cubicBezTo>
                  <a:cubicBezTo>
                    <a:pt x="953" y="21600"/>
                    <a:pt x="0" y="18000"/>
                    <a:pt x="0" y="10800"/>
                  </a:cubicBezTo>
                  <a:cubicBezTo>
                    <a:pt x="0" y="5400"/>
                    <a:pt x="953" y="0"/>
                    <a:pt x="1906" y="0"/>
                  </a:cubicBezTo>
                  <a:cubicBezTo>
                    <a:pt x="19694" y="0"/>
                    <a:pt x="19694" y="0"/>
                    <a:pt x="19694" y="0"/>
                  </a:cubicBezTo>
                  <a:cubicBezTo>
                    <a:pt x="20647" y="0"/>
                    <a:pt x="21600" y="5400"/>
                    <a:pt x="21600" y="10800"/>
                  </a:cubicBezTo>
                  <a:cubicBezTo>
                    <a:pt x="21600" y="18000"/>
                    <a:pt x="20647" y="21600"/>
                    <a:pt x="19694" y="21600"/>
                  </a:cubicBezTo>
                  <a:close/>
                </a:path>
              </a:pathLst>
            </a:custGeom>
            <a:solidFill>
              <a:srgbClr val="0000F0"/>
            </a:solidFill>
            <a:ln w="12700" cap="flat">
              <a:noFill/>
              <a:miter lim="400000"/>
            </a:ln>
            <a:effectLst/>
          </p:spPr>
          <p:txBody>
            <a:bodyPr wrap="square" lIns="45719" tIns="45719" rIns="45719" bIns="45719" numCol="1" anchor="t">
              <a:noAutofit/>
            </a:bodyPr>
            <a:lstStyle/>
            <a:p>
              <a:pPr defTabSz="269999">
                <a:lnSpc>
                  <a:spcPct val="150000"/>
                </a:lnSpc>
                <a:spcBef>
                  <a:spcPts val="400"/>
                </a:spcBef>
                <a:defRPr sz="1400">
                  <a:solidFill>
                    <a:srgbClr val="0000F0"/>
                  </a:solidFill>
                  <a:latin typeface="Aino Regular"/>
                  <a:ea typeface="Aino Regular"/>
                  <a:cs typeface="Aino Regular"/>
                  <a:sym typeface="Aino Regular"/>
                </a:defRPr>
              </a:pPr>
              <a:endParaRPr/>
            </a:p>
          </p:txBody>
        </p:sp>
        <p:sp>
          <p:nvSpPr>
            <p:cNvPr id="424" name="Freeform 270"/>
            <p:cNvSpPr/>
            <p:nvPr/>
          </p:nvSpPr>
          <p:spPr>
            <a:xfrm>
              <a:off x="412202" y="355591"/>
              <a:ext cx="80802" cy="24863"/>
            </a:xfrm>
            <a:custGeom>
              <a:avLst/>
              <a:gdLst/>
              <a:ahLst/>
              <a:cxnLst>
                <a:cxn ang="0">
                  <a:pos x="wd2" y="hd2"/>
                </a:cxn>
                <a:cxn ang="5400000">
                  <a:pos x="wd2" y="hd2"/>
                </a:cxn>
                <a:cxn ang="10800000">
                  <a:pos x="wd2" y="hd2"/>
                </a:cxn>
                <a:cxn ang="16200000">
                  <a:pos x="wd2" y="hd2"/>
                </a:cxn>
              </a:cxnLst>
              <a:rect l="0" t="0" r="r" b="b"/>
              <a:pathLst>
                <a:path w="21600" h="21600" extrusionOk="0">
                  <a:moveTo>
                    <a:pt x="18277" y="21600"/>
                  </a:moveTo>
                  <a:cubicBezTo>
                    <a:pt x="3323" y="21600"/>
                    <a:pt x="3323" y="21600"/>
                    <a:pt x="3323" y="21600"/>
                  </a:cubicBezTo>
                  <a:cubicBezTo>
                    <a:pt x="1662" y="21600"/>
                    <a:pt x="0" y="18000"/>
                    <a:pt x="0" y="10800"/>
                  </a:cubicBezTo>
                  <a:cubicBezTo>
                    <a:pt x="0" y="5400"/>
                    <a:pt x="1662" y="0"/>
                    <a:pt x="3323" y="0"/>
                  </a:cubicBezTo>
                  <a:cubicBezTo>
                    <a:pt x="18277" y="0"/>
                    <a:pt x="18277" y="0"/>
                    <a:pt x="18277" y="0"/>
                  </a:cubicBezTo>
                  <a:cubicBezTo>
                    <a:pt x="19938" y="0"/>
                    <a:pt x="21600" y="5400"/>
                    <a:pt x="21600" y="10800"/>
                  </a:cubicBezTo>
                  <a:cubicBezTo>
                    <a:pt x="21600" y="18000"/>
                    <a:pt x="19938" y="21600"/>
                    <a:pt x="18277" y="21600"/>
                  </a:cubicBezTo>
                  <a:close/>
                </a:path>
              </a:pathLst>
            </a:custGeom>
            <a:solidFill>
              <a:srgbClr val="0000F0"/>
            </a:solidFill>
            <a:ln w="12700" cap="flat">
              <a:noFill/>
              <a:miter lim="400000"/>
            </a:ln>
            <a:effectLst/>
          </p:spPr>
          <p:txBody>
            <a:bodyPr wrap="square" lIns="45719" tIns="45719" rIns="45719" bIns="45719" numCol="1" anchor="t">
              <a:noAutofit/>
            </a:bodyPr>
            <a:lstStyle/>
            <a:p>
              <a:pPr defTabSz="269999">
                <a:lnSpc>
                  <a:spcPct val="150000"/>
                </a:lnSpc>
                <a:spcBef>
                  <a:spcPts val="400"/>
                </a:spcBef>
                <a:defRPr sz="1400">
                  <a:solidFill>
                    <a:srgbClr val="0000F0"/>
                  </a:solidFill>
                  <a:latin typeface="Aino Regular"/>
                  <a:ea typeface="Aino Regular"/>
                  <a:cs typeface="Aino Regular"/>
                  <a:sym typeface="Aino Regular"/>
                </a:defRPr>
              </a:pPr>
              <a:endParaRPr/>
            </a:p>
          </p:txBody>
        </p:sp>
        <p:sp>
          <p:nvSpPr>
            <p:cNvPr id="425" name="Freeform 271"/>
            <p:cNvSpPr/>
            <p:nvPr/>
          </p:nvSpPr>
          <p:spPr>
            <a:xfrm>
              <a:off x="111795" y="187777"/>
              <a:ext cx="132595" cy="24864"/>
            </a:xfrm>
            <a:custGeom>
              <a:avLst/>
              <a:gdLst/>
              <a:ahLst/>
              <a:cxnLst>
                <a:cxn ang="0">
                  <a:pos x="wd2" y="hd2"/>
                </a:cxn>
                <a:cxn ang="5400000">
                  <a:pos x="wd2" y="hd2"/>
                </a:cxn>
                <a:cxn ang="10800000">
                  <a:pos x="wd2" y="hd2"/>
                </a:cxn>
                <a:cxn ang="16200000">
                  <a:pos x="wd2" y="hd2"/>
                </a:cxn>
              </a:cxnLst>
              <a:rect l="0" t="0" r="r" b="b"/>
              <a:pathLst>
                <a:path w="21600" h="21600" extrusionOk="0">
                  <a:moveTo>
                    <a:pt x="19575" y="21600"/>
                  </a:moveTo>
                  <a:cubicBezTo>
                    <a:pt x="2362" y="21600"/>
                    <a:pt x="2362" y="21600"/>
                    <a:pt x="2362" y="21600"/>
                  </a:cubicBezTo>
                  <a:cubicBezTo>
                    <a:pt x="1012" y="21600"/>
                    <a:pt x="0" y="16200"/>
                    <a:pt x="0" y="10800"/>
                  </a:cubicBezTo>
                  <a:cubicBezTo>
                    <a:pt x="0" y="5400"/>
                    <a:pt x="1012" y="0"/>
                    <a:pt x="2362" y="0"/>
                  </a:cubicBezTo>
                  <a:cubicBezTo>
                    <a:pt x="19575" y="0"/>
                    <a:pt x="19575" y="0"/>
                    <a:pt x="19575" y="0"/>
                  </a:cubicBezTo>
                  <a:cubicBezTo>
                    <a:pt x="20588" y="0"/>
                    <a:pt x="21600" y="5400"/>
                    <a:pt x="21600" y="10800"/>
                  </a:cubicBezTo>
                  <a:cubicBezTo>
                    <a:pt x="21600" y="16200"/>
                    <a:pt x="20588" y="21600"/>
                    <a:pt x="19575" y="21600"/>
                  </a:cubicBezTo>
                  <a:close/>
                </a:path>
              </a:pathLst>
            </a:custGeom>
            <a:solidFill>
              <a:srgbClr val="0000F0"/>
            </a:solidFill>
            <a:ln w="12700" cap="flat">
              <a:noFill/>
              <a:miter lim="400000"/>
            </a:ln>
            <a:effectLst/>
          </p:spPr>
          <p:txBody>
            <a:bodyPr wrap="square" lIns="45719" tIns="45719" rIns="45719" bIns="45719" numCol="1" anchor="t">
              <a:noAutofit/>
            </a:bodyPr>
            <a:lstStyle/>
            <a:p>
              <a:pPr defTabSz="269999">
                <a:lnSpc>
                  <a:spcPct val="150000"/>
                </a:lnSpc>
                <a:spcBef>
                  <a:spcPts val="400"/>
                </a:spcBef>
                <a:defRPr sz="1400">
                  <a:solidFill>
                    <a:srgbClr val="0000F0"/>
                  </a:solidFill>
                  <a:latin typeface="Aino Regular"/>
                  <a:ea typeface="Aino Regular"/>
                  <a:cs typeface="Aino Regular"/>
                  <a:sym typeface="Aino Regular"/>
                </a:defRPr>
              </a:pPr>
              <a:endParaRPr/>
            </a:p>
          </p:txBody>
        </p:sp>
        <p:sp>
          <p:nvSpPr>
            <p:cNvPr id="426" name="Freeform 272"/>
            <p:cNvSpPr/>
            <p:nvPr/>
          </p:nvSpPr>
          <p:spPr>
            <a:xfrm>
              <a:off x="89006" y="506830"/>
              <a:ext cx="111877" cy="24863"/>
            </a:xfrm>
            <a:custGeom>
              <a:avLst/>
              <a:gdLst/>
              <a:ahLst/>
              <a:cxnLst>
                <a:cxn ang="0">
                  <a:pos x="wd2" y="hd2"/>
                </a:cxn>
                <a:cxn ang="5400000">
                  <a:pos x="wd2" y="hd2"/>
                </a:cxn>
                <a:cxn ang="10800000">
                  <a:pos x="wd2" y="hd2"/>
                </a:cxn>
                <a:cxn ang="16200000">
                  <a:pos x="wd2" y="hd2"/>
                </a:cxn>
              </a:cxnLst>
              <a:rect l="0" t="0" r="r" b="b"/>
              <a:pathLst>
                <a:path w="21600" h="21600" extrusionOk="0">
                  <a:moveTo>
                    <a:pt x="19200" y="21600"/>
                  </a:moveTo>
                  <a:cubicBezTo>
                    <a:pt x="2400" y="21600"/>
                    <a:pt x="2400" y="21600"/>
                    <a:pt x="2400" y="21600"/>
                  </a:cubicBezTo>
                  <a:cubicBezTo>
                    <a:pt x="1200" y="21600"/>
                    <a:pt x="0" y="18000"/>
                    <a:pt x="0" y="10800"/>
                  </a:cubicBezTo>
                  <a:cubicBezTo>
                    <a:pt x="0" y="5400"/>
                    <a:pt x="1200" y="0"/>
                    <a:pt x="2400" y="0"/>
                  </a:cubicBezTo>
                  <a:cubicBezTo>
                    <a:pt x="19200" y="0"/>
                    <a:pt x="19200" y="0"/>
                    <a:pt x="19200" y="0"/>
                  </a:cubicBezTo>
                  <a:cubicBezTo>
                    <a:pt x="20400" y="0"/>
                    <a:pt x="21600" y="5400"/>
                    <a:pt x="21600" y="10800"/>
                  </a:cubicBezTo>
                  <a:cubicBezTo>
                    <a:pt x="21600" y="18000"/>
                    <a:pt x="20400" y="21600"/>
                    <a:pt x="19200" y="21600"/>
                  </a:cubicBezTo>
                  <a:close/>
                </a:path>
              </a:pathLst>
            </a:custGeom>
            <a:solidFill>
              <a:srgbClr val="0000F0"/>
            </a:solidFill>
            <a:ln w="12700" cap="flat">
              <a:noFill/>
              <a:miter lim="400000"/>
            </a:ln>
            <a:effectLst/>
          </p:spPr>
          <p:txBody>
            <a:bodyPr wrap="square" lIns="45719" tIns="45719" rIns="45719" bIns="45719" numCol="1" anchor="t">
              <a:noAutofit/>
            </a:bodyPr>
            <a:lstStyle/>
            <a:p>
              <a:pPr defTabSz="269999">
                <a:lnSpc>
                  <a:spcPct val="150000"/>
                </a:lnSpc>
                <a:spcBef>
                  <a:spcPts val="400"/>
                </a:spcBef>
                <a:defRPr sz="1400">
                  <a:solidFill>
                    <a:srgbClr val="0000F0"/>
                  </a:solidFill>
                  <a:latin typeface="Aino Regular"/>
                  <a:ea typeface="Aino Regular"/>
                  <a:cs typeface="Aino Regular"/>
                  <a:sym typeface="Aino Regular"/>
                </a:defRPr>
              </a:pPr>
              <a:endParaRPr/>
            </a:p>
          </p:txBody>
        </p:sp>
        <p:sp>
          <p:nvSpPr>
            <p:cNvPr id="427" name="Freeform 273"/>
            <p:cNvSpPr/>
            <p:nvPr/>
          </p:nvSpPr>
          <p:spPr>
            <a:xfrm>
              <a:off x="254747" y="506830"/>
              <a:ext cx="111878" cy="24863"/>
            </a:xfrm>
            <a:custGeom>
              <a:avLst/>
              <a:gdLst/>
              <a:ahLst/>
              <a:cxnLst>
                <a:cxn ang="0">
                  <a:pos x="wd2" y="hd2"/>
                </a:cxn>
                <a:cxn ang="5400000">
                  <a:pos x="wd2" y="hd2"/>
                </a:cxn>
                <a:cxn ang="10800000">
                  <a:pos x="wd2" y="hd2"/>
                </a:cxn>
                <a:cxn ang="16200000">
                  <a:pos x="wd2" y="hd2"/>
                </a:cxn>
              </a:cxnLst>
              <a:rect l="0" t="0" r="r" b="b"/>
              <a:pathLst>
                <a:path w="21600" h="21600" extrusionOk="0">
                  <a:moveTo>
                    <a:pt x="19200" y="21600"/>
                  </a:moveTo>
                  <a:cubicBezTo>
                    <a:pt x="2400" y="21600"/>
                    <a:pt x="2400" y="21600"/>
                    <a:pt x="2400" y="21600"/>
                  </a:cubicBezTo>
                  <a:cubicBezTo>
                    <a:pt x="1200" y="21600"/>
                    <a:pt x="0" y="18000"/>
                    <a:pt x="0" y="10800"/>
                  </a:cubicBezTo>
                  <a:cubicBezTo>
                    <a:pt x="0" y="5400"/>
                    <a:pt x="1200" y="0"/>
                    <a:pt x="2400" y="0"/>
                  </a:cubicBezTo>
                  <a:cubicBezTo>
                    <a:pt x="19200" y="0"/>
                    <a:pt x="19200" y="0"/>
                    <a:pt x="19200" y="0"/>
                  </a:cubicBezTo>
                  <a:cubicBezTo>
                    <a:pt x="20400" y="0"/>
                    <a:pt x="21600" y="5400"/>
                    <a:pt x="21600" y="10800"/>
                  </a:cubicBezTo>
                  <a:cubicBezTo>
                    <a:pt x="21600" y="18000"/>
                    <a:pt x="20400" y="21600"/>
                    <a:pt x="19200" y="21600"/>
                  </a:cubicBezTo>
                  <a:close/>
                </a:path>
              </a:pathLst>
            </a:custGeom>
            <a:solidFill>
              <a:srgbClr val="0000F0"/>
            </a:solidFill>
            <a:ln w="12700" cap="flat">
              <a:noFill/>
              <a:miter lim="400000"/>
            </a:ln>
            <a:effectLst/>
          </p:spPr>
          <p:txBody>
            <a:bodyPr wrap="square" lIns="45719" tIns="45719" rIns="45719" bIns="45719" numCol="1" anchor="t">
              <a:noAutofit/>
            </a:bodyPr>
            <a:lstStyle/>
            <a:p>
              <a:pPr defTabSz="269999">
                <a:lnSpc>
                  <a:spcPct val="150000"/>
                </a:lnSpc>
                <a:spcBef>
                  <a:spcPts val="400"/>
                </a:spcBef>
                <a:defRPr sz="1400">
                  <a:solidFill>
                    <a:srgbClr val="0000F0"/>
                  </a:solidFill>
                  <a:latin typeface="Aino Regular"/>
                  <a:ea typeface="Aino Regular"/>
                  <a:cs typeface="Aino Regular"/>
                  <a:sym typeface="Aino Regular"/>
                </a:defRPr>
              </a:pPr>
              <a:endParaRPr/>
            </a:p>
          </p:txBody>
        </p:sp>
        <p:sp>
          <p:nvSpPr>
            <p:cNvPr id="428" name="Freeform 274"/>
            <p:cNvSpPr/>
            <p:nvPr/>
          </p:nvSpPr>
          <p:spPr>
            <a:xfrm>
              <a:off x="215383" y="303796"/>
              <a:ext cx="24863" cy="22789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0" y="21600"/>
                    <a:pt x="0" y="21011"/>
                    <a:pt x="0" y="20422"/>
                  </a:cubicBezTo>
                  <a:cubicBezTo>
                    <a:pt x="0" y="1178"/>
                    <a:pt x="0" y="1178"/>
                    <a:pt x="0" y="1178"/>
                  </a:cubicBezTo>
                  <a:cubicBezTo>
                    <a:pt x="0" y="589"/>
                    <a:pt x="5400" y="0"/>
                    <a:pt x="10800" y="0"/>
                  </a:cubicBezTo>
                  <a:cubicBezTo>
                    <a:pt x="16200" y="0"/>
                    <a:pt x="21600" y="589"/>
                    <a:pt x="21600" y="1178"/>
                  </a:cubicBezTo>
                  <a:cubicBezTo>
                    <a:pt x="21600" y="20422"/>
                    <a:pt x="21600" y="20422"/>
                    <a:pt x="21600" y="20422"/>
                  </a:cubicBezTo>
                  <a:cubicBezTo>
                    <a:pt x="21600" y="21011"/>
                    <a:pt x="16200" y="21600"/>
                    <a:pt x="10800" y="21600"/>
                  </a:cubicBezTo>
                  <a:close/>
                </a:path>
              </a:pathLst>
            </a:custGeom>
            <a:solidFill>
              <a:srgbClr val="0000F0"/>
            </a:solidFill>
            <a:ln w="12700" cap="flat">
              <a:noFill/>
              <a:miter lim="400000"/>
            </a:ln>
            <a:effectLst/>
          </p:spPr>
          <p:txBody>
            <a:bodyPr wrap="square" lIns="45719" tIns="45719" rIns="45719" bIns="45719" numCol="1" anchor="t">
              <a:noAutofit/>
            </a:bodyPr>
            <a:lstStyle/>
            <a:p>
              <a:pPr defTabSz="269999">
                <a:lnSpc>
                  <a:spcPct val="150000"/>
                </a:lnSpc>
                <a:spcBef>
                  <a:spcPts val="400"/>
                </a:spcBef>
                <a:defRPr sz="1400">
                  <a:solidFill>
                    <a:srgbClr val="0000F0"/>
                  </a:solidFill>
                  <a:latin typeface="Aino Regular"/>
                  <a:ea typeface="Aino Regular"/>
                  <a:cs typeface="Aino Regular"/>
                  <a:sym typeface="Aino Regular"/>
                </a:defRPr>
              </a:pPr>
              <a:endParaRPr/>
            </a:p>
          </p:txBody>
        </p:sp>
        <p:sp>
          <p:nvSpPr>
            <p:cNvPr id="429" name="Freeform 275"/>
            <p:cNvSpPr/>
            <p:nvPr/>
          </p:nvSpPr>
          <p:spPr>
            <a:xfrm>
              <a:off x="215299" y="347221"/>
              <a:ext cx="66465" cy="51879"/>
            </a:xfrm>
            <a:custGeom>
              <a:avLst/>
              <a:gdLst/>
              <a:ahLst/>
              <a:cxnLst>
                <a:cxn ang="0">
                  <a:pos x="wd2" y="hd2"/>
                </a:cxn>
                <a:cxn ang="5400000">
                  <a:pos x="wd2" y="hd2"/>
                </a:cxn>
                <a:cxn ang="10800000">
                  <a:pos x="wd2" y="hd2"/>
                </a:cxn>
                <a:cxn ang="16200000">
                  <a:pos x="wd2" y="hd2"/>
                </a:cxn>
              </a:cxnLst>
              <a:rect l="0" t="0" r="r" b="b"/>
              <a:pathLst>
                <a:path w="20381" h="20803" extrusionOk="0">
                  <a:moveTo>
                    <a:pt x="3837" y="20803"/>
                  </a:moveTo>
                  <a:cubicBezTo>
                    <a:pt x="2566" y="20803"/>
                    <a:pt x="1296" y="19972"/>
                    <a:pt x="661" y="18311"/>
                  </a:cubicBezTo>
                  <a:cubicBezTo>
                    <a:pt x="-610" y="15818"/>
                    <a:pt x="25" y="12495"/>
                    <a:pt x="1931" y="11665"/>
                  </a:cubicBezTo>
                  <a:cubicBezTo>
                    <a:pt x="14637" y="865"/>
                    <a:pt x="14637" y="865"/>
                    <a:pt x="14637" y="865"/>
                  </a:cubicBezTo>
                  <a:cubicBezTo>
                    <a:pt x="16543" y="-797"/>
                    <a:pt x="19084" y="34"/>
                    <a:pt x="19719" y="2526"/>
                  </a:cubicBezTo>
                  <a:cubicBezTo>
                    <a:pt x="20990" y="5018"/>
                    <a:pt x="20355" y="8341"/>
                    <a:pt x="18449" y="9172"/>
                  </a:cubicBezTo>
                  <a:cubicBezTo>
                    <a:pt x="5743" y="19972"/>
                    <a:pt x="5743" y="19972"/>
                    <a:pt x="5743" y="19972"/>
                  </a:cubicBezTo>
                  <a:cubicBezTo>
                    <a:pt x="5108" y="20803"/>
                    <a:pt x="4472" y="20803"/>
                    <a:pt x="3837" y="20803"/>
                  </a:cubicBezTo>
                  <a:close/>
                </a:path>
              </a:pathLst>
            </a:custGeom>
            <a:solidFill>
              <a:srgbClr val="0000F0"/>
            </a:solidFill>
            <a:ln w="12700" cap="flat">
              <a:noFill/>
              <a:miter lim="400000"/>
            </a:ln>
            <a:effectLst/>
          </p:spPr>
          <p:txBody>
            <a:bodyPr wrap="square" lIns="45719" tIns="45719" rIns="45719" bIns="45719" numCol="1" anchor="t">
              <a:noAutofit/>
            </a:bodyPr>
            <a:lstStyle/>
            <a:p>
              <a:pPr defTabSz="269999">
                <a:lnSpc>
                  <a:spcPct val="150000"/>
                </a:lnSpc>
                <a:spcBef>
                  <a:spcPts val="400"/>
                </a:spcBef>
                <a:defRPr sz="1400">
                  <a:solidFill>
                    <a:srgbClr val="0000F0"/>
                  </a:solidFill>
                  <a:latin typeface="Aino Regular"/>
                  <a:ea typeface="Aino Regular"/>
                  <a:cs typeface="Aino Regular"/>
                  <a:sym typeface="Aino Regular"/>
                </a:defRPr>
              </a:pPr>
              <a:endParaRPr/>
            </a:p>
          </p:txBody>
        </p:sp>
        <p:sp>
          <p:nvSpPr>
            <p:cNvPr id="430" name="Freeform 276"/>
            <p:cNvSpPr/>
            <p:nvPr/>
          </p:nvSpPr>
          <p:spPr>
            <a:xfrm>
              <a:off x="136365" y="232581"/>
              <a:ext cx="183799" cy="257678"/>
            </a:xfrm>
            <a:custGeom>
              <a:avLst/>
              <a:gdLst/>
              <a:ahLst/>
              <a:cxnLst>
                <a:cxn ang="0">
                  <a:pos x="wd2" y="hd2"/>
                </a:cxn>
                <a:cxn ang="5400000">
                  <a:pos x="wd2" y="hd2"/>
                </a:cxn>
                <a:cxn ang="10800000">
                  <a:pos x="wd2" y="hd2"/>
                </a:cxn>
                <a:cxn ang="16200000">
                  <a:pos x="wd2" y="hd2"/>
                </a:cxn>
              </a:cxnLst>
              <a:rect l="0" t="0" r="r" b="b"/>
              <a:pathLst>
                <a:path w="21057" h="21492" extrusionOk="0">
                  <a:moveTo>
                    <a:pt x="5967" y="21492"/>
                  </a:moveTo>
                  <a:cubicBezTo>
                    <a:pt x="5730" y="21492"/>
                    <a:pt x="5493" y="21492"/>
                    <a:pt x="5493" y="21492"/>
                  </a:cubicBezTo>
                  <a:cubicBezTo>
                    <a:pt x="3119" y="20974"/>
                    <a:pt x="1220" y="19591"/>
                    <a:pt x="508" y="18036"/>
                  </a:cubicBezTo>
                  <a:cubicBezTo>
                    <a:pt x="-204" y="16654"/>
                    <a:pt x="-204" y="15271"/>
                    <a:pt x="745" y="14062"/>
                  </a:cubicBezTo>
                  <a:cubicBezTo>
                    <a:pt x="-204" y="10778"/>
                    <a:pt x="1220" y="7495"/>
                    <a:pt x="4069" y="5422"/>
                  </a:cubicBezTo>
                  <a:cubicBezTo>
                    <a:pt x="3831" y="4212"/>
                    <a:pt x="4069" y="3002"/>
                    <a:pt x="5018" y="1966"/>
                  </a:cubicBezTo>
                  <a:cubicBezTo>
                    <a:pt x="5730" y="1102"/>
                    <a:pt x="6917" y="410"/>
                    <a:pt x="8104" y="65"/>
                  </a:cubicBezTo>
                  <a:cubicBezTo>
                    <a:pt x="9528" y="-108"/>
                    <a:pt x="10715" y="65"/>
                    <a:pt x="11664" y="583"/>
                  </a:cubicBezTo>
                  <a:cubicBezTo>
                    <a:pt x="13326" y="1274"/>
                    <a:pt x="14275" y="2484"/>
                    <a:pt x="14987" y="4039"/>
                  </a:cubicBezTo>
                  <a:cubicBezTo>
                    <a:pt x="17598" y="4558"/>
                    <a:pt x="20684" y="6458"/>
                    <a:pt x="20921" y="10606"/>
                  </a:cubicBezTo>
                  <a:cubicBezTo>
                    <a:pt x="21396" y="14753"/>
                    <a:pt x="20921" y="19246"/>
                    <a:pt x="14750" y="20974"/>
                  </a:cubicBezTo>
                  <a:cubicBezTo>
                    <a:pt x="14038" y="21146"/>
                    <a:pt x="13326" y="20974"/>
                    <a:pt x="12851" y="20282"/>
                  </a:cubicBezTo>
                  <a:cubicBezTo>
                    <a:pt x="12614" y="19764"/>
                    <a:pt x="13088" y="19246"/>
                    <a:pt x="13800" y="19073"/>
                  </a:cubicBezTo>
                  <a:cubicBezTo>
                    <a:pt x="17361" y="18036"/>
                    <a:pt x="18548" y="15617"/>
                    <a:pt x="18073" y="10778"/>
                  </a:cubicBezTo>
                  <a:cubicBezTo>
                    <a:pt x="17836" y="7495"/>
                    <a:pt x="15462" y="6113"/>
                    <a:pt x="13563" y="5940"/>
                  </a:cubicBezTo>
                  <a:cubicBezTo>
                    <a:pt x="13088" y="5940"/>
                    <a:pt x="12376" y="5594"/>
                    <a:pt x="12376" y="5076"/>
                  </a:cubicBezTo>
                  <a:cubicBezTo>
                    <a:pt x="11901" y="3866"/>
                    <a:pt x="11189" y="2830"/>
                    <a:pt x="10240" y="2311"/>
                  </a:cubicBezTo>
                  <a:cubicBezTo>
                    <a:pt x="9765" y="2138"/>
                    <a:pt x="9291" y="2138"/>
                    <a:pt x="8816" y="2138"/>
                  </a:cubicBezTo>
                  <a:cubicBezTo>
                    <a:pt x="8104" y="2311"/>
                    <a:pt x="7629" y="2657"/>
                    <a:pt x="7392" y="3002"/>
                  </a:cubicBezTo>
                  <a:cubicBezTo>
                    <a:pt x="6917" y="3694"/>
                    <a:pt x="6917" y="4730"/>
                    <a:pt x="7154" y="5594"/>
                  </a:cubicBezTo>
                  <a:cubicBezTo>
                    <a:pt x="7392" y="6113"/>
                    <a:pt x="7154" y="6458"/>
                    <a:pt x="6680" y="6804"/>
                  </a:cubicBezTo>
                  <a:cubicBezTo>
                    <a:pt x="3831" y="8186"/>
                    <a:pt x="2644" y="11124"/>
                    <a:pt x="3594" y="13889"/>
                  </a:cubicBezTo>
                  <a:cubicBezTo>
                    <a:pt x="3594" y="14234"/>
                    <a:pt x="3594" y="14580"/>
                    <a:pt x="3356" y="14753"/>
                  </a:cubicBezTo>
                  <a:cubicBezTo>
                    <a:pt x="2644" y="15790"/>
                    <a:pt x="2882" y="16654"/>
                    <a:pt x="3119" y="17172"/>
                  </a:cubicBezTo>
                  <a:cubicBezTo>
                    <a:pt x="3831" y="18209"/>
                    <a:pt x="5018" y="19246"/>
                    <a:pt x="6442" y="19591"/>
                  </a:cubicBezTo>
                  <a:cubicBezTo>
                    <a:pt x="7154" y="19764"/>
                    <a:pt x="7392" y="20282"/>
                    <a:pt x="7154" y="20801"/>
                  </a:cubicBezTo>
                  <a:cubicBezTo>
                    <a:pt x="6917" y="21319"/>
                    <a:pt x="6442" y="21492"/>
                    <a:pt x="5967" y="21492"/>
                  </a:cubicBezTo>
                  <a:close/>
                </a:path>
              </a:pathLst>
            </a:custGeom>
            <a:solidFill>
              <a:srgbClr val="0000F0"/>
            </a:solidFill>
            <a:ln w="12700" cap="flat">
              <a:noFill/>
              <a:miter lim="400000"/>
            </a:ln>
            <a:effectLst/>
          </p:spPr>
          <p:txBody>
            <a:bodyPr wrap="square" lIns="45719" tIns="45719" rIns="45719" bIns="45719" numCol="1" anchor="t">
              <a:noAutofit/>
            </a:bodyPr>
            <a:lstStyle/>
            <a:p>
              <a:pPr defTabSz="269999">
                <a:lnSpc>
                  <a:spcPct val="150000"/>
                </a:lnSpc>
                <a:spcBef>
                  <a:spcPts val="400"/>
                </a:spcBef>
                <a:defRPr sz="1400">
                  <a:solidFill>
                    <a:srgbClr val="0000F0"/>
                  </a:solidFill>
                  <a:latin typeface="Aino Regular"/>
                  <a:ea typeface="Aino Regular"/>
                  <a:cs typeface="Aino Regular"/>
                  <a:sym typeface="Aino Regular"/>
                </a:defRPr>
              </a:pPr>
              <a:endParaRPr/>
            </a:p>
          </p:txBody>
        </p:sp>
        <p:sp>
          <p:nvSpPr>
            <p:cNvPr id="431" name="Freeform 278"/>
            <p:cNvSpPr/>
            <p:nvPr/>
          </p:nvSpPr>
          <p:spPr>
            <a:xfrm>
              <a:off x="179339" y="537907"/>
              <a:ext cx="444728" cy="109806"/>
            </a:xfrm>
            <a:custGeom>
              <a:avLst/>
              <a:gdLst/>
              <a:ahLst/>
              <a:cxnLst>
                <a:cxn ang="0">
                  <a:pos x="wd2" y="hd2"/>
                </a:cxn>
                <a:cxn ang="5400000">
                  <a:pos x="wd2" y="hd2"/>
                </a:cxn>
                <a:cxn ang="10800000">
                  <a:pos x="wd2" y="hd2"/>
                </a:cxn>
                <a:cxn ang="16200000">
                  <a:pos x="wd2" y="hd2"/>
                </a:cxn>
              </a:cxnLst>
              <a:rect l="0" t="0" r="r" b="b"/>
              <a:pathLst>
                <a:path w="21466" h="21600" extrusionOk="0">
                  <a:moveTo>
                    <a:pt x="16139" y="21600"/>
                  </a:moveTo>
                  <a:cubicBezTo>
                    <a:pt x="15739" y="21600"/>
                    <a:pt x="15439" y="20377"/>
                    <a:pt x="15439" y="19155"/>
                  </a:cubicBezTo>
                  <a:cubicBezTo>
                    <a:pt x="15439" y="17525"/>
                    <a:pt x="15739" y="16709"/>
                    <a:pt x="16139" y="16709"/>
                  </a:cubicBezTo>
                  <a:cubicBezTo>
                    <a:pt x="17139" y="16709"/>
                    <a:pt x="17339" y="15487"/>
                    <a:pt x="17539" y="14264"/>
                  </a:cubicBezTo>
                  <a:cubicBezTo>
                    <a:pt x="17639" y="13449"/>
                    <a:pt x="17839" y="13449"/>
                    <a:pt x="18039" y="13449"/>
                  </a:cubicBezTo>
                  <a:cubicBezTo>
                    <a:pt x="19439" y="13449"/>
                    <a:pt x="20139" y="12634"/>
                    <a:pt x="20239" y="11411"/>
                  </a:cubicBezTo>
                  <a:cubicBezTo>
                    <a:pt x="20239" y="11004"/>
                    <a:pt x="20239" y="11004"/>
                    <a:pt x="20239" y="11004"/>
                  </a:cubicBezTo>
                  <a:cubicBezTo>
                    <a:pt x="20239" y="10596"/>
                    <a:pt x="19939" y="10189"/>
                    <a:pt x="18639" y="10189"/>
                  </a:cubicBezTo>
                  <a:cubicBezTo>
                    <a:pt x="18439" y="10189"/>
                    <a:pt x="18339" y="9781"/>
                    <a:pt x="18239" y="8966"/>
                  </a:cubicBezTo>
                  <a:cubicBezTo>
                    <a:pt x="18039" y="8558"/>
                    <a:pt x="18039" y="7743"/>
                    <a:pt x="18039" y="6928"/>
                  </a:cubicBezTo>
                  <a:cubicBezTo>
                    <a:pt x="18039" y="6928"/>
                    <a:pt x="17539" y="4891"/>
                    <a:pt x="15939" y="4891"/>
                  </a:cubicBezTo>
                  <a:cubicBezTo>
                    <a:pt x="11339" y="4891"/>
                    <a:pt x="11339" y="4891"/>
                    <a:pt x="11339" y="4891"/>
                  </a:cubicBezTo>
                  <a:cubicBezTo>
                    <a:pt x="10239" y="4891"/>
                    <a:pt x="9939" y="6928"/>
                    <a:pt x="9739" y="8558"/>
                  </a:cubicBezTo>
                  <a:cubicBezTo>
                    <a:pt x="9639" y="9374"/>
                    <a:pt x="9439" y="10189"/>
                    <a:pt x="9239" y="10189"/>
                  </a:cubicBezTo>
                  <a:cubicBezTo>
                    <a:pt x="6739" y="10189"/>
                    <a:pt x="6739" y="10189"/>
                    <a:pt x="6739" y="10189"/>
                  </a:cubicBezTo>
                  <a:cubicBezTo>
                    <a:pt x="5639" y="10189"/>
                    <a:pt x="4939" y="10596"/>
                    <a:pt x="4739" y="13449"/>
                  </a:cubicBezTo>
                  <a:cubicBezTo>
                    <a:pt x="4639" y="14264"/>
                    <a:pt x="4439" y="15079"/>
                    <a:pt x="4139" y="15079"/>
                  </a:cubicBezTo>
                  <a:cubicBezTo>
                    <a:pt x="2139" y="15079"/>
                    <a:pt x="2139" y="15079"/>
                    <a:pt x="2139" y="15079"/>
                  </a:cubicBezTo>
                  <a:cubicBezTo>
                    <a:pt x="1639" y="15079"/>
                    <a:pt x="1439" y="15079"/>
                    <a:pt x="1339" y="15487"/>
                  </a:cubicBezTo>
                  <a:cubicBezTo>
                    <a:pt x="1339" y="15487"/>
                    <a:pt x="1339" y="15487"/>
                    <a:pt x="1339" y="15487"/>
                  </a:cubicBezTo>
                  <a:cubicBezTo>
                    <a:pt x="1339" y="15894"/>
                    <a:pt x="1439" y="16709"/>
                    <a:pt x="2939" y="16709"/>
                  </a:cubicBezTo>
                  <a:cubicBezTo>
                    <a:pt x="13239" y="16709"/>
                    <a:pt x="13239" y="16709"/>
                    <a:pt x="13239" y="16709"/>
                  </a:cubicBezTo>
                  <a:cubicBezTo>
                    <a:pt x="13539" y="16709"/>
                    <a:pt x="13839" y="17525"/>
                    <a:pt x="13839" y="19155"/>
                  </a:cubicBezTo>
                  <a:cubicBezTo>
                    <a:pt x="13839" y="20377"/>
                    <a:pt x="13539" y="21600"/>
                    <a:pt x="13239" y="21600"/>
                  </a:cubicBezTo>
                  <a:cubicBezTo>
                    <a:pt x="2939" y="21600"/>
                    <a:pt x="2939" y="21600"/>
                    <a:pt x="2939" y="21600"/>
                  </a:cubicBezTo>
                  <a:cubicBezTo>
                    <a:pt x="1039" y="21600"/>
                    <a:pt x="539" y="20377"/>
                    <a:pt x="239" y="17525"/>
                  </a:cubicBezTo>
                  <a:cubicBezTo>
                    <a:pt x="239" y="17525"/>
                    <a:pt x="239" y="17525"/>
                    <a:pt x="239" y="17525"/>
                  </a:cubicBezTo>
                  <a:cubicBezTo>
                    <a:pt x="-61" y="15894"/>
                    <a:pt x="-61" y="14264"/>
                    <a:pt x="139" y="13042"/>
                  </a:cubicBezTo>
                  <a:cubicBezTo>
                    <a:pt x="439" y="10189"/>
                    <a:pt x="1439" y="9781"/>
                    <a:pt x="2139" y="9781"/>
                  </a:cubicBezTo>
                  <a:cubicBezTo>
                    <a:pt x="3739" y="9781"/>
                    <a:pt x="3739" y="9781"/>
                    <a:pt x="3739" y="9781"/>
                  </a:cubicBezTo>
                  <a:cubicBezTo>
                    <a:pt x="4439" y="4891"/>
                    <a:pt x="5939" y="4891"/>
                    <a:pt x="6739" y="4891"/>
                  </a:cubicBezTo>
                  <a:cubicBezTo>
                    <a:pt x="8839" y="4891"/>
                    <a:pt x="8839" y="4891"/>
                    <a:pt x="8839" y="4891"/>
                  </a:cubicBezTo>
                  <a:cubicBezTo>
                    <a:pt x="9239" y="2445"/>
                    <a:pt x="9939" y="0"/>
                    <a:pt x="11339" y="0"/>
                  </a:cubicBezTo>
                  <a:cubicBezTo>
                    <a:pt x="15939" y="0"/>
                    <a:pt x="15939" y="0"/>
                    <a:pt x="15939" y="0"/>
                  </a:cubicBezTo>
                  <a:cubicBezTo>
                    <a:pt x="17439" y="0"/>
                    <a:pt x="18439" y="1223"/>
                    <a:pt x="18939" y="3668"/>
                  </a:cubicBezTo>
                  <a:cubicBezTo>
                    <a:pt x="19039" y="4075"/>
                    <a:pt x="19139" y="4483"/>
                    <a:pt x="19139" y="4891"/>
                  </a:cubicBezTo>
                  <a:cubicBezTo>
                    <a:pt x="20139" y="5298"/>
                    <a:pt x="20739" y="5706"/>
                    <a:pt x="21139" y="7743"/>
                  </a:cubicBezTo>
                  <a:cubicBezTo>
                    <a:pt x="21339" y="8558"/>
                    <a:pt x="21539" y="9781"/>
                    <a:pt x="21439" y="12226"/>
                  </a:cubicBezTo>
                  <a:cubicBezTo>
                    <a:pt x="21239" y="17932"/>
                    <a:pt x="19439" y="18340"/>
                    <a:pt x="18339" y="18340"/>
                  </a:cubicBezTo>
                  <a:cubicBezTo>
                    <a:pt x="17939" y="19970"/>
                    <a:pt x="17339" y="21600"/>
                    <a:pt x="16139" y="21600"/>
                  </a:cubicBezTo>
                  <a:close/>
                </a:path>
              </a:pathLst>
            </a:custGeom>
            <a:solidFill>
              <a:srgbClr val="0000F0"/>
            </a:solidFill>
            <a:ln w="12700" cap="flat">
              <a:noFill/>
              <a:miter lim="400000"/>
            </a:ln>
            <a:effectLst/>
          </p:spPr>
          <p:txBody>
            <a:bodyPr wrap="square" lIns="45719" tIns="45719" rIns="45719" bIns="45719" numCol="1" anchor="t">
              <a:noAutofit/>
            </a:bodyPr>
            <a:lstStyle/>
            <a:p>
              <a:pPr defTabSz="269999">
                <a:lnSpc>
                  <a:spcPct val="150000"/>
                </a:lnSpc>
                <a:spcBef>
                  <a:spcPts val="400"/>
                </a:spcBef>
                <a:defRPr sz="1400">
                  <a:solidFill>
                    <a:srgbClr val="0000F0"/>
                  </a:solidFill>
                  <a:latin typeface="Aino Regular"/>
                  <a:ea typeface="Aino Regular"/>
                  <a:cs typeface="Aino Regular"/>
                  <a:sym typeface="Aino Regular"/>
                </a:defRPr>
              </a:pPr>
              <a:endParaRPr/>
            </a:p>
          </p:txBody>
        </p:sp>
        <p:sp>
          <p:nvSpPr>
            <p:cNvPr id="432" name="Freeform 279"/>
            <p:cNvSpPr/>
            <p:nvPr/>
          </p:nvSpPr>
          <p:spPr>
            <a:xfrm>
              <a:off x="350049" y="303796"/>
              <a:ext cx="130524" cy="24864"/>
            </a:xfrm>
            <a:custGeom>
              <a:avLst/>
              <a:gdLst/>
              <a:ahLst/>
              <a:cxnLst>
                <a:cxn ang="0">
                  <a:pos x="wd2" y="hd2"/>
                </a:cxn>
                <a:cxn ang="5400000">
                  <a:pos x="wd2" y="hd2"/>
                </a:cxn>
                <a:cxn ang="10800000">
                  <a:pos x="wd2" y="hd2"/>
                </a:cxn>
                <a:cxn ang="16200000">
                  <a:pos x="wd2" y="hd2"/>
                </a:cxn>
              </a:cxnLst>
              <a:rect l="0" t="0" r="r" b="b"/>
              <a:pathLst>
                <a:path w="21600" h="21600" extrusionOk="0">
                  <a:moveTo>
                    <a:pt x="19543" y="21600"/>
                  </a:moveTo>
                  <a:cubicBezTo>
                    <a:pt x="2057" y="21600"/>
                    <a:pt x="2057" y="21600"/>
                    <a:pt x="2057" y="21600"/>
                  </a:cubicBezTo>
                  <a:cubicBezTo>
                    <a:pt x="1029" y="21600"/>
                    <a:pt x="0" y="18000"/>
                    <a:pt x="0" y="10800"/>
                  </a:cubicBezTo>
                  <a:cubicBezTo>
                    <a:pt x="0" y="5400"/>
                    <a:pt x="1029" y="0"/>
                    <a:pt x="2057" y="0"/>
                  </a:cubicBezTo>
                  <a:cubicBezTo>
                    <a:pt x="19543" y="0"/>
                    <a:pt x="19543" y="0"/>
                    <a:pt x="19543" y="0"/>
                  </a:cubicBezTo>
                  <a:cubicBezTo>
                    <a:pt x="20571" y="0"/>
                    <a:pt x="21600" y="5400"/>
                    <a:pt x="21600" y="10800"/>
                  </a:cubicBezTo>
                  <a:cubicBezTo>
                    <a:pt x="21600" y="18000"/>
                    <a:pt x="20571" y="21600"/>
                    <a:pt x="19543" y="21600"/>
                  </a:cubicBezTo>
                  <a:close/>
                </a:path>
              </a:pathLst>
            </a:custGeom>
            <a:solidFill>
              <a:srgbClr val="0000F0"/>
            </a:solidFill>
            <a:ln w="12700" cap="flat">
              <a:noFill/>
              <a:miter lim="400000"/>
            </a:ln>
            <a:effectLst/>
          </p:spPr>
          <p:txBody>
            <a:bodyPr wrap="square" lIns="45719" tIns="45719" rIns="45719" bIns="45719" numCol="1" anchor="t">
              <a:noAutofit/>
            </a:bodyPr>
            <a:lstStyle/>
            <a:p>
              <a:pPr defTabSz="269999">
                <a:lnSpc>
                  <a:spcPct val="150000"/>
                </a:lnSpc>
                <a:spcBef>
                  <a:spcPts val="400"/>
                </a:spcBef>
                <a:defRPr sz="1400">
                  <a:solidFill>
                    <a:srgbClr val="0000F0"/>
                  </a:solidFill>
                  <a:latin typeface="Aino Regular"/>
                  <a:ea typeface="Aino Regular"/>
                  <a:cs typeface="Aino Regular"/>
                  <a:sym typeface="Aino Regular"/>
                </a:defRPr>
              </a:pPr>
              <a:endParaRPr/>
            </a:p>
          </p:txBody>
        </p:sp>
        <p:sp>
          <p:nvSpPr>
            <p:cNvPr id="433" name="Freeform 280"/>
            <p:cNvSpPr/>
            <p:nvPr/>
          </p:nvSpPr>
          <p:spPr>
            <a:xfrm>
              <a:off x="335017" y="44746"/>
              <a:ext cx="158387" cy="248694"/>
            </a:xfrm>
            <a:custGeom>
              <a:avLst/>
              <a:gdLst/>
              <a:ahLst/>
              <a:cxnLst>
                <a:cxn ang="0">
                  <a:pos x="wd2" y="hd2"/>
                </a:cxn>
                <a:cxn ang="5400000">
                  <a:pos x="wd2" y="hd2"/>
                </a:cxn>
                <a:cxn ang="10800000">
                  <a:pos x="wd2" y="hd2"/>
                </a:cxn>
                <a:cxn ang="16200000">
                  <a:pos x="wd2" y="hd2"/>
                </a:cxn>
              </a:cxnLst>
              <a:rect l="0" t="0" r="r" b="b"/>
              <a:pathLst>
                <a:path w="20903" h="21429" extrusionOk="0">
                  <a:moveTo>
                    <a:pt x="15108" y="21429"/>
                  </a:moveTo>
                  <a:cubicBezTo>
                    <a:pt x="14288" y="21429"/>
                    <a:pt x="13741" y="21072"/>
                    <a:pt x="13467" y="20536"/>
                  </a:cubicBezTo>
                  <a:cubicBezTo>
                    <a:pt x="13194" y="20001"/>
                    <a:pt x="13741" y="19465"/>
                    <a:pt x="14561" y="19287"/>
                  </a:cubicBezTo>
                  <a:cubicBezTo>
                    <a:pt x="15655" y="18930"/>
                    <a:pt x="16475" y="18216"/>
                    <a:pt x="16201" y="17502"/>
                  </a:cubicBezTo>
                  <a:cubicBezTo>
                    <a:pt x="16201" y="17145"/>
                    <a:pt x="16475" y="16788"/>
                    <a:pt x="17022" y="16431"/>
                  </a:cubicBezTo>
                  <a:cubicBezTo>
                    <a:pt x="17295" y="16431"/>
                    <a:pt x="17295" y="16074"/>
                    <a:pt x="17569" y="15895"/>
                  </a:cubicBezTo>
                  <a:cubicBezTo>
                    <a:pt x="17842" y="14824"/>
                    <a:pt x="17022" y="13396"/>
                    <a:pt x="16201" y="12503"/>
                  </a:cubicBezTo>
                  <a:cubicBezTo>
                    <a:pt x="15928" y="12325"/>
                    <a:pt x="15655" y="11789"/>
                    <a:pt x="15928" y="11432"/>
                  </a:cubicBezTo>
                  <a:cubicBezTo>
                    <a:pt x="15928" y="11432"/>
                    <a:pt x="16201" y="11254"/>
                    <a:pt x="15928" y="11075"/>
                  </a:cubicBezTo>
                  <a:cubicBezTo>
                    <a:pt x="15928" y="10897"/>
                    <a:pt x="15655" y="10540"/>
                    <a:pt x="14561" y="10361"/>
                  </a:cubicBezTo>
                  <a:cubicBezTo>
                    <a:pt x="14288" y="10183"/>
                    <a:pt x="14014" y="10004"/>
                    <a:pt x="13741" y="9826"/>
                  </a:cubicBezTo>
                  <a:cubicBezTo>
                    <a:pt x="13467" y="9469"/>
                    <a:pt x="13467" y="9112"/>
                    <a:pt x="13741" y="8933"/>
                  </a:cubicBezTo>
                  <a:cubicBezTo>
                    <a:pt x="14014" y="8398"/>
                    <a:pt x="13741" y="7327"/>
                    <a:pt x="11827" y="6434"/>
                  </a:cubicBezTo>
                  <a:cubicBezTo>
                    <a:pt x="11280" y="6077"/>
                    <a:pt x="11007" y="5720"/>
                    <a:pt x="11280" y="5184"/>
                  </a:cubicBezTo>
                  <a:cubicBezTo>
                    <a:pt x="11553" y="4292"/>
                    <a:pt x="10733" y="2507"/>
                    <a:pt x="10186" y="2328"/>
                  </a:cubicBezTo>
                  <a:cubicBezTo>
                    <a:pt x="9639" y="2864"/>
                    <a:pt x="9639" y="5006"/>
                    <a:pt x="9639" y="6255"/>
                  </a:cubicBezTo>
                  <a:cubicBezTo>
                    <a:pt x="9639" y="8755"/>
                    <a:pt x="9639" y="10540"/>
                    <a:pt x="7726" y="11075"/>
                  </a:cubicBezTo>
                  <a:cubicBezTo>
                    <a:pt x="5538" y="11968"/>
                    <a:pt x="3898" y="13396"/>
                    <a:pt x="3351" y="15181"/>
                  </a:cubicBezTo>
                  <a:cubicBezTo>
                    <a:pt x="3077" y="16609"/>
                    <a:pt x="4445" y="18573"/>
                    <a:pt x="6905" y="18930"/>
                  </a:cubicBezTo>
                  <a:cubicBezTo>
                    <a:pt x="7726" y="19108"/>
                    <a:pt x="8272" y="19822"/>
                    <a:pt x="7999" y="20358"/>
                  </a:cubicBezTo>
                  <a:cubicBezTo>
                    <a:pt x="7726" y="20893"/>
                    <a:pt x="6632" y="21250"/>
                    <a:pt x="5812" y="21072"/>
                  </a:cubicBezTo>
                  <a:cubicBezTo>
                    <a:pt x="2257" y="20358"/>
                    <a:pt x="-477" y="17502"/>
                    <a:pt x="70" y="14824"/>
                  </a:cubicBezTo>
                  <a:cubicBezTo>
                    <a:pt x="70" y="14824"/>
                    <a:pt x="70" y="14824"/>
                    <a:pt x="70" y="14824"/>
                  </a:cubicBezTo>
                  <a:cubicBezTo>
                    <a:pt x="617" y="12503"/>
                    <a:pt x="2804" y="10361"/>
                    <a:pt x="6085" y="9290"/>
                  </a:cubicBezTo>
                  <a:cubicBezTo>
                    <a:pt x="6358" y="8755"/>
                    <a:pt x="6358" y="7148"/>
                    <a:pt x="6358" y="6077"/>
                  </a:cubicBezTo>
                  <a:cubicBezTo>
                    <a:pt x="6358" y="3399"/>
                    <a:pt x="6358" y="1079"/>
                    <a:pt x="8546" y="186"/>
                  </a:cubicBezTo>
                  <a:cubicBezTo>
                    <a:pt x="9913" y="-171"/>
                    <a:pt x="11280" y="8"/>
                    <a:pt x="12374" y="543"/>
                  </a:cubicBezTo>
                  <a:cubicBezTo>
                    <a:pt x="14014" y="1436"/>
                    <a:pt x="14834" y="3578"/>
                    <a:pt x="14834" y="5006"/>
                  </a:cubicBezTo>
                  <a:cubicBezTo>
                    <a:pt x="16475" y="6255"/>
                    <a:pt x="17295" y="7505"/>
                    <a:pt x="17022" y="8755"/>
                  </a:cubicBezTo>
                  <a:cubicBezTo>
                    <a:pt x="18115" y="9112"/>
                    <a:pt x="18662" y="9647"/>
                    <a:pt x="19209" y="10361"/>
                  </a:cubicBezTo>
                  <a:cubicBezTo>
                    <a:pt x="19482" y="10897"/>
                    <a:pt x="19482" y="11254"/>
                    <a:pt x="19209" y="11789"/>
                  </a:cubicBezTo>
                  <a:cubicBezTo>
                    <a:pt x="20303" y="13039"/>
                    <a:pt x="21123" y="14646"/>
                    <a:pt x="20850" y="16252"/>
                  </a:cubicBezTo>
                  <a:cubicBezTo>
                    <a:pt x="20576" y="16966"/>
                    <a:pt x="20303" y="17502"/>
                    <a:pt x="19482" y="17859"/>
                  </a:cubicBezTo>
                  <a:cubicBezTo>
                    <a:pt x="19482" y="19465"/>
                    <a:pt x="17842" y="20893"/>
                    <a:pt x="15655" y="21250"/>
                  </a:cubicBezTo>
                  <a:cubicBezTo>
                    <a:pt x="15381" y="21429"/>
                    <a:pt x="15108" y="21429"/>
                    <a:pt x="15108" y="21429"/>
                  </a:cubicBezTo>
                  <a:close/>
                  <a:moveTo>
                    <a:pt x="10186" y="2150"/>
                  </a:moveTo>
                  <a:cubicBezTo>
                    <a:pt x="10186" y="2150"/>
                    <a:pt x="10186" y="2150"/>
                    <a:pt x="10186" y="2150"/>
                  </a:cubicBezTo>
                </a:path>
              </a:pathLst>
            </a:custGeom>
            <a:solidFill>
              <a:srgbClr val="0000F0"/>
            </a:solidFill>
            <a:ln w="12700" cap="flat">
              <a:noFill/>
              <a:miter lim="400000"/>
            </a:ln>
            <a:effectLst/>
          </p:spPr>
          <p:txBody>
            <a:bodyPr wrap="square" lIns="45719" tIns="45719" rIns="45719" bIns="45719" numCol="1" anchor="t">
              <a:noAutofit/>
            </a:bodyPr>
            <a:lstStyle/>
            <a:p>
              <a:pPr defTabSz="269999">
                <a:lnSpc>
                  <a:spcPct val="150000"/>
                </a:lnSpc>
                <a:spcBef>
                  <a:spcPts val="400"/>
                </a:spcBef>
                <a:defRPr sz="1400">
                  <a:solidFill>
                    <a:srgbClr val="0000F0"/>
                  </a:solidFill>
                  <a:latin typeface="Aino Regular"/>
                  <a:ea typeface="Aino Regular"/>
                  <a:cs typeface="Aino Regular"/>
                  <a:sym typeface="Aino Regular"/>
                </a:defRPr>
              </a:pPr>
              <a:endParaRPr/>
            </a:p>
          </p:txBody>
        </p:sp>
        <p:sp>
          <p:nvSpPr>
            <p:cNvPr id="434" name="Freeform 281"/>
            <p:cNvSpPr/>
            <p:nvPr/>
          </p:nvSpPr>
          <p:spPr>
            <a:xfrm>
              <a:off x="405987" y="200208"/>
              <a:ext cx="24863" cy="97376"/>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3600" y="21600"/>
                    <a:pt x="0" y="20681"/>
                    <a:pt x="0" y="18843"/>
                  </a:cubicBezTo>
                  <a:cubicBezTo>
                    <a:pt x="0" y="2757"/>
                    <a:pt x="0" y="2757"/>
                    <a:pt x="0" y="2757"/>
                  </a:cubicBezTo>
                  <a:cubicBezTo>
                    <a:pt x="0" y="1379"/>
                    <a:pt x="3600" y="0"/>
                    <a:pt x="10800" y="0"/>
                  </a:cubicBezTo>
                  <a:cubicBezTo>
                    <a:pt x="16200" y="0"/>
                    <a:pt x="21600" y="1379"/>
                    <a:pt x="21600" y="2757"/>
                  </a:cubicBezTo>
                  <a:cubicBezTo>
                    <a:pt x="21600" y="18843"/>
                    <a:pt x="21600" y="18843"/>
                    <a:pt x="21600" y="18843"/>
                  </a:cubicBezTo>
                  <a:cubicBezTo>
                    <a:pt x="21600" y="20681"/>
                    <a:pt x="16200" y="21600"/>
                    <a:pt x="10800" y="21600"/>
                  </a:cubicBezTo>
                  <a:close/>
                </a:path>
              </a:pathLst>
            </a:custGeom>
            <a:solidFill>
              <a:srgbClr val="0000F0"/>
            </a:solidFill>
            <a:ln w="12700" cap="flat">
              <a:noFill/>
              <a:miter lim="400000"/>
            </a:ln>
            <a:effectLst/>
          </p:spPr>
          <p:txBody>
            <a:bodyPr wrap="square" lIns="45719" tIns="45719" rIns="45719" bIns="45719" numCol="1" anchor="t">
              <a:noAutofit/>
            </a:bodyPr>
            <a:lstStyle/>
            <a:p>
              <a:pPr defTabSz="269999">
                <a:lnSpc>
                  <a:spcPct val="150000"/>
                </a:lnSpc>
                <a:spcBef>
                  <a:spcPts val="400"/>
                </a:spcBef>
                <a:defRPr sz="1400">
                  <a:solidFill>
                    <a:srgbClr val="0000F0"/>
                  </a:solidFill>
                  <a:latin typeface="Aino Regular"/>
                  <a:ea typeface="Aino Regular"/>
                  <a:cs typeface="Aino Regular"/>
                  <a:sym typeface="Aino Regular"/>
                </a:defRPr>
              </a:pPr>
              <a:endParaRPr/>
            </a:p>
          </p:txBody>
        </p:sp>
      </p:grpSp>
      <p:sp>
        <p:nvSpPr>
          <p:cNvPr id="436" name="Freeform: Shape 77"/>
          <p:cNvSpPr/>
          <p:nvPr/>
        </p:nvSpPr>
        <p:spPr>
          <a:xfrm>
            <a:off x="8235836" y="2000911"/>
            <a:ext cx="738667" cy="738668"/>
          </a:xfrm>
          <a:custGeom>
            <a:avLst/>
            <a:gdLst/>
            <a:ahLst/>
            <a:cxnLst>
              <a:cxn ang="0">
                <a:pos x="wd2" y="hd2"/>
              </a:cxn>
              <a:cxn ang="5400000">
                <a:pos x="wd2" y="hd2"/>
              </a:cxn>
              <a:cxn ang="10800000">
                <a:pos x="wd2" y="hd2"/>
              </a:cxn>
              <a:cxn ang="16200000">
                <a:pos x="wd2" y="hd2"/>
              </a:cxn>
            </a:cxnLst>
            <a:rect l="0" t="0" r="r" b="b"/>
            <a:pathLst>
              <a:path w="21600" h="21600" extrusionOk="0">
                <a:moveTo>
                  <a:pt x="10001" y="6450"/>
                </a:moveTo>
                <a:cubicBezTo>
                  <a:pt x="10430" y="6421"/>
                  <a:pt x="10859" y="6539"/>
                  <a:pt x="11185" y="6805"/>
                </a:cubicBezTo>
                <a:cubicBezTo>
                  <a:pt x="11895" y="6273"/>
                  <a:pt x="12960" y="6332"/>
                  <a:pt x="13552" y="6983"/>
                </a:cubicBezTo>
                <a:cubicBezTo>
                  <a:pt x="13907" y="7279"/>
                  <a:pt x="14084" y="7752"/>
                  <a:pt x="14084" y="8226"/>
                </a:cubicBezTo>
                <a:cubicBezTo>
                  <a:pt x="14084" y="8699"/>
                  <a:pt x="13907" y="9173"/>
                  <a:pt x="13552" y="9468"/>
                </a:cubicBezTo>
                <a:cubicBezTo>
                  <a:pt x="12960" y="10060"/>
                  <a:pt x="12960" y="10060"/>
                  <a:pt x="12960" y="10060"/>
                </a:cubicBezTo>
                <a:cubicBezTo>
                  <a:pt x="12842" y="10179"/>
                  <a:pt x="12605" y="10179"/>
                  <a:pt x="12487" y="10060"/>
                </a:cubicBezTo>
                <a:cubicBezTo>
                  <a:pt x="12309" y="9883"/>
                  <a:pt x="12309" y="9646"/>
                  <a:pt x="12487" y="9528"/>
                </a:cubicBezTo>
                <a:cubicBezTo>
                  <a:pt x="13078" y="8995"/>
                  <a:pt x="13078" y="8995"/>
                  <a:pt x="13078" y="8995"/>
                </a:cubicBezTo>
                <a:cubicBezTo>
                  <a:pt x="13256" y="8758"/>
                  <a:pt x="13374" y="8522"/>
                  <a:pt x="13374" y="8226"/>
                </a:cubicBezTo>
                <a:cubicBezTo>
                  <a:pt x="13374" y="7930"/>
                  <a:pt x="13256" y="7693"/>
                  <a:pt x="13078" y="7456"/>
                </a:cubicBezTo>
                <a:cubicBezTo>
                  <a:pt x="12842" y="7279"/>
                  <a:pt x="12605" y="7161"/>
                  <a:pt x="12309" y="7161"/>
                </a:cubicBezTo>
                <a:cubicBezTo>
                  <a:pt x="12013" y="7161"/>
                  <a:pt x="11776" y="7279"/>
                  <a:pt x="11540" y="7456"/>
                </a:cubicBezTo>
                <a:cubicBezTo>
                  <a:pt x="11540" y="7516"/>
                  <a:pt x="11540" y="7516"/>
                  <a:pt x="11481" y="7575"/>
                </a:cubicBezTo>
                <a:cubicBezTo>
                  <a:pt x="11421" y="7634"/>
                  <a:pt x="11303" y="7693"/>
                  <a:pt x="11185" y="7693"/>
                </a:cubicBezTo>
                <a:cubicBezTo>
                  <a:pt x="11125" y="7693"/>
                  <a:pt x="11007" y="7634"/>
                  <a:pt x="10948" y="7575"/>
                </a:cubicBezTo>
                <a:cubicBezTo>
                  <a:pt x="10889" y="7516"/>
                  <a:pt x="10889" y="7516"/>
                  <a:pt x="10830" y="7456"/>
                </a:cubicBezTo>
                <a:cubicBezTo>
                  <a:pt x="10415" y="7042"/>
                  <a:pt x="9764" y="7042"/>
                  <a:pt x="9350" y="7456"/>
                </a:cubicBezTo>
                <a:cubicBezTo>
                  <a:pt x="8936" y="7871"/>
                  <a:pt x="8936" y="8581"/>
                  <a:pt x="9350" y="8995"/>
                </a:cubicBezTo>
                <a:cubicBezTo>
                  <a:pt x="11481" y="10948"/>
                  <a:pt x="11481" y="10948"/>
                  <a:pt x="11481" y="10948"/>
                </a:cubicBezTo>
                <a:cubicBezTo>
                  <a:pt x="11599" y="11125"/>
                  <a:pt x="11599" y="11303"/>
                  <a:pt x="11481" y="11481"/>
                </a:cubicBezTo>
                <a:cubicBezTo>
                  <a:pt x="11421" y="11540"/>
                  <a:pt x="11303" y="11599"/>
                  <a:pt x="11185" y="11599"/>
                </a:cubicBezTo>
                <a:cubicBezTo>
                  <a:pt x="11125" y="11599"/>
                  <a:pt x="11007" y="11540"/>
                  <a:pt x="10948" y="11481"/>
                </a:cubicBezTo>
                <a:cubicBezTo>
                  <a:pt x="8877" y="9468"/>
                  <a:pt x="8877" y="9468"/>
                  <a:pt x="8877" y="9468"/>
                </a:cubicBezTo>
                <a:cubicBezTo>
                  <a:pt x="8167" y="8818"/>
                  <a:pt x="8167" y="7634"/>
                  <a:pt x="8818" y="6983"/>
                </a:cubicBezTo>
                <a:cubicBezTo>
                  <a:pt x="9143" y="6658"/>
                  <a:pt x="9572" y="6480"/>
                  <a:pt x="10001" y="6450"/>
                </a:cubicBezTo>
                <a:close/>
                <a:moveTo>
                  <a:pt x="11066" y="3551"/>
                </a:moveTo>
                <a:cubicBezTo>
                  <a:pt x="13966" y="3551"/>
                  <a:pt x="16274" y="5918"/>
                  <a:pt x="16274" y="8818"/>
                </a:cubicBezTo>
                <a:cubicBezTo>
                  <a:pt x="16274" y="12664"/>
                  <a:pt x="16274" y="12664"/>
                  <a:pt x="16274" y="12664"/>
                </a:cubicBezTo>
                <a:cubicBezTo>
                  <a:pt x="16274" y="14084"/>
                  <a:pt x="15741" y="15386"/>
                  <a:pt x="14735" y="16392"/>
                </a:cubicBezTo>
                <a:cubicBezTo>
                  <a:pt x="14617" y="16511"/>
                  <a:pt x="14380" y="16511"/>
                  <a:pt x="14262" y="16392"/>
                </a:cubicBezTo>
                <a:cubicBezTo>
                  <a:pt x="14084" y="16215"/>
                  <a:pt x="14084" y="15978"/>
                  <a:pt x="14262" y="15860"/>
                </a:cubicBezTo>
                <a:cubicBezTo>
                  <a:pt x="15090" y="15031"/>
                  <a:pt x="15564" y="13848"/>
                  <a:pt x="15564" y="12664"/>
                </a:cubicBezTo>
                <a:cubicBezTo>
                  <a:pt x="15564" y="8818"/>
                  <a:pt x="15564" y="8818"/>
                  <a:pt x="15564" y="8818"/>
                </a:cubicBezTo>
                <a:cubicBezTo>
                  <a:pt x="15564" y="6273"/>
                  <a:pt x="13552" y="4261"/>
                  <a:pt x="11066" y="4261"/>
                </a:cubicBezTo>
                <a:cubicBezTo>
                  <a:pt x="8581" y="4261"/>
                  <a:pt x="6569" y="6273"/>
                  <a:pt x="6569" y="8818"/>
                </a:cubicBezTo>
                <a:cubicBezTo>
                  <a:pt x="6569" y="8818"/>
                  <a:pt x="6569" y="8877"/>
                  <a:pt x="6510" y="8936"/>
                </a:cubicBezTo>
                <a:cubicBezTo>
                  <a:pt x="4971" y="12309"/>
                  <a:pt x="4971" y="12309"/>
                  <a:pt x="4971" y="12309"/>
                </a:cubicBezTo>
                <a:cubicBezTo>
                  <a:pt x="6214" y="12309"/>
                  <a:pt x="6214" y="12309"/>
                  <a:pt x="6214" y="12309"/>
                </a:cubicBezTo>
                <a:cubicBezTo>
                  <a:pt x="6391" y="12309"/>
                  <a:pt x="6569" y="12487"/>
                  <a:pt x="6569" y="12664"/>
                </a:cubicBezTo>
                <a:cubicBezTo>
                  <a:pt x="6569" y="15919"/>
                  <a:pt x="6924" y="17162"/>
                  <a:pt x="11066" y="17162"/>
                </a:cubicBezTo>
                <a:cubicBezTo>
                  <a:pt x="11244" y="17162"/>
                  <a:pt x="11421" y="17339"/>
                  <a:pt x="11421" y="17576"/>
                </a:cubicBezTo>
                <a:cubicBezTo>
                  <a:pt x="11421" y="17753"/>
                  <a:pt x="11244" y="17931"/>
                  <a:pt x="11066" y="17931"/>
                </a:cubicBezTo>
                <a:cubicBezTo>
                  <a:pt x="6687" y="17931"/>
                  <a:pt x="5859" y="16451"/>
                  <a:pt x="5859" y="13019"/>
                </a:cubicBezTo>
                <a:cubicBezTo>
                  <a:pt x="4379" y="13019"/>
                  <a:pt x="4379" y="13019"/>
                  <a:pt x="4379" y="13019"/>
                </a:cubicBezTo>
                <a:cubicBezTo>
                  <a:pt x="4261" y="13019"/>
                  <a:pt x="4142" y="12960"/>
                  <a:pt x="4083" y="12842"/>
                </a:cubicBezTo>
                <a:cubicBezTo>
                  <a:pt x="4024" y="12723"/>
                  <a:pt x="4024" y="12605"/>
                  <a:pt x="4083" y="12487"/>
                </a:cubicBezTo>
                <a:cubicBezTo>
                  <a:pt x="5859" y="8699"/>
                  <a:pt x="5859" y="8699"/>
                  <a:pt x="5859" y="8699"/>
                </a:cubicBezTo>
                <a:cubicBezTo>
                  <a:pt x="5859" y="5859"/>
                  <a:pt x="8226" y="3551"/>
                  <a:pt x="11066" y="3551"/>
                </a:cubicBezTo>
                <a:close/>
                <a:moveTo>
                  <a:pt x="10770" y="0"/>
                </a:moveTo>
                <a:cubicBezTo>
                  <a:pt x="16747" y="0"/>
                  <a:pt x="21600" y="4853"/>
                  <a:pt x="21600" y="10770"/>
                </a:cubicBezTo>
                <a:cubicBezTo>
                  <a:pt x="21600" y="16037"/>
                  <a:pt x="17813" y="20535"/>
                  <a:pt x="12664" y="21422"/>
                </a:cubicBezTo>
                <a:cubicBezTo>
                  <a:pt x="12427" y="21482"/>
                  <a:pt x="12250" y="21363"/>
                  <a:pt x="12250" y="21127"/>
                </a:cubicBezTo>
                <a:cubicBezTo>
                  <a:pt x="12191" y="20949"/>
                  <a:pt x="12309" y="20772"/>
                  <a:pt x="12546" y="20712"/>
                </a:cubicBezTo>
                <a:cubicBezTo>
                  <a:pt x="17339" y="19884"/>
                  <a:pt x="20890" y="15741"/>
                  <a:pt x="20890" y="10770"/>
                </a:cubicBezTo>
                <a:cubicBezTo>
                  <a:pt x="20890" y="5208"/>
                  <a:pt x="16333" y="710"/>
                  <a:pt x="10770" y="710"/>
                </a:cubicBezTo>
                <a:cubicBezTo>
                  <a:pt x="5208" y="710"/>
                  <a:pt x="710" y="5208"/>
                  <a:pt x="710" y="10770"/>
                </a:cubicBezTo>
                <a:cubicBezTo>
                  <a:pt x="710" y="16333"/>
                  <a:pt x="5208" y="20890"/>
                  <a:pt x="10770" y="20890"/>
                </a:cubicBezTo>
                <a:cubicBezTo>
                  <a:pt x="11007" y="20890"/>
                  <a:pt x="11125" y="21067"/>
                  <a:pt x="11125" y="21245"/>
                </a:cubicBezTo>
                <a:cubicBezTo>
                  <a:pt x="11125" y="21422"/>
                  <a:pt x="11007" y="21600"/>
                  <a:pt x="10770" y="21600"/>
                </a:cubicBezTo>
                <a:cubicBezTo>
                  <a:pt x="4853" y="21600"/>
                  <a:pt x="0" y="16747"/>
                  <a:pt x="0" y="10770"/>
                </a:cubicBezTo>
                <a:cubicBezTo>
                  <a:pt x="0" y="4853"/>
                  <a:pt x="4853" y="0"/>
                  <a:pt x="10770" y="0"/>
                </a:cubicBezTo>
                <a:close/>
              </a:path>
            </a:pathLst>
          </a:custGeom>
          <a:solidFill>
            <a:srgbClr val="0000F0"/>
          </a:solidFill>
          <a:ln w="12700">
            <a:miter lim="400000"/>
          </a:ln>
        </p:spPr>
        <p:txBody>
          <a:bodyPr lIns="45719" rIns="45719"/>
          <a:lstStyle/>
          <a:p>
            <a:pPr defTabSz="269999">
              <a:lnSpc>
                <a:spcPct val="150000"/>
              </a:lnSpc>
              <a:spcBef>
                <a:spcPts val="400"/>
              </a:spcBef>
              <a:defRPr sz="1400">
                <a:solidFill>
                  <a:srgbClr val="0000F0"/>
                </a:solidFill>
                <a:latin typeface="Aino Regular"/>
                <a:ea typeface="Aino Regular"/>
                <a:cs typeface="Aino Regular"/>
                <a:sym typeface="Aino Regular"/>
              </a:defRPr>
            </a:pPr>
            <a:endParaRPr/>
          </a:p>
        </p:txBody>
      </p:sp>
      <p:sp>
        <p:nvSpPr>
          <p:cNvPr id="437" name="Freeform: Shape 78"/>
          <p:cNvSpPr/>
          <p:nvPr/>
        </p:nvSpPr>
        <p:spPr>
          <a:xfrm>
            <a:off x="5991752" y="2000912"/>
            <a:ext cx="738666" cy="738666"/>
          </a:xfrm>
          <a:custGeom>
            <a:avLst/>
            <a:gdLst/>
            <a:ahLst/>
            <a:cxnLst>
              <a:cxn ang="0">
                <a:pos x="wd2" y="hd2"/>
              </a:cxn>
              <a:cxn ang="5400000">
                <a:pos x="wd2" y="hd2"/>
              </a:cxn>
              <a:cxn ang="10800000">
                <a:pos x="wd2" y="hd2"/>
              </a:cxn>
              <a:cxn ang="16200000">
                <a:pos x="wd2" y="hd2"/>
              </a:cxn>
            </a:cxnLst>
            <a:rect l="0" t="0" r="r" b="b"/>
            <a:pathLst>
              <a:path w="21600" h="21600" extrusionOk="0">
                <a:moveTo>
                  <a:pt x="14066" y="14714"/>
                </a:moveTo>
                <a:cubicBezTo>
                  <a:pt x="14832" y="14714"/>
                  <a:pt x="15479" y="15361"/>
                  <a:pt x="15479" y="16185"/>
                </a:cubicBezTo>
                <a:cubicBezTo>
                  <a:pt x="15479" y="16362"/>
                  <a:pt x="15302" y="16538"/>
                  <a:pt x="15126" y="16538"/>
                </a:cubicBezTo>
                <a:cubicBezTo>
                  <a:pt x="14949" y="16538"/>
                  <a:pt x="14773" y="16362"/>
                  <a:pt x="14773" y="16185"/>
                </a:cubicBezTo>
                <a:cubicBezTo>
                  <a:pt x="14773" y="15773"/>
                  <a:pt x="14420" y="15479"/>
                  <a:pt x="14066" y="15479"/>
                </a:cubicBezTo>
                <a:cubicBezTo>
                  <a:pt x="13654" y="15479"/>
                  <a:pt x="13301" y="15773"/>
                  <a:pt x="13301" y="16185"/>
                </a:cubicBezTo>
                <a:cubicBezTo>
                  <a:pt x="13301" y="16597"/>
                  <a:pt x="13654" y="16892"/>
                  <a:pt x="14066" y="16892"/>
                </a:cubicBezTo>
                <a:cubicBezTo>
                  <a:pt x="14243" y="16892"/>
                  <a:pt x="14420" y="17068"/>
                  <a:pt x="14420" y="17245"/>
                </a:cubicBezTo>
                <a:cubicBezTo>
                  <a:pt x="14420" y="17480"/>
                  <a:pt x="14243" y="17598"/>
                  <a:pt x="14066" y="17598"/>
                </a:cubicBezTo>
                <a:cubicBezTo>
                  <a:pt x="13243" y="17598"/>
                  <a:pt x="12595" y="16950"/>
                  <a:pt x="12595" y="16185"/>
                </a:cubicBezTo>
                <a:cubicBezTo>
                  <a:pt x="12595" y="15361"/>
                  <a:pt x="13243" y="14714"/>
                  <a:pt x="14066" y="14714"/>
                </a:cubicBezTo>
                <a:close/>
                <a:moveTo>
                  <a:pt x="11183" y="14714"/>
                </a:moveTo>
                <a:cubicBezTo>
                  <a:pt x="11359" y="14714"/>
                  <a:pt x="11536" y="14890"/>
                  <a:pt x="11536" y="15067"/>
                </a:cubicBezTo>
                <a:cubicBezTo>
                  <a:pt x="11536" y="17245"/>
                  <a:pt x="11536" y="17245"/>
                  <a:pt x="11536" y="17245"/>
                </a:cubicBezTo>
                <a:cubicBezTo>
                  <a:pt x="11536" y="17480"/>
                  <a:pt x="11359" y="17598"/>
                  <a:pt x="11183" y="17598"/>
                </a:cubicBezTo>
                <a:cubicBezTo>
                  <a:pt x="10947" y="17598"/>
                  <a:pt x="10829" y="17480"/>
                  <a:pt x="10829" y="17245"/>
                </a:cubicBezTo>
                <a:cubicBezTo>
                  <a:pt x="10829" y="15067"/>
                  <a:pt x="10829" y="15067"/>
                  <a:pt x="10829" y="15067"/>
                </a:cubicBezTo>
                <a:cubicBezTo>
                  <a:pt x="10829" y="14890"/>
                  <a:pt x="10947" y="14714"/>
                  <a:pt x="11183" y="14714"/>
                </a:cubicBezTo>
                <a:close/>
                <a:moveTo>
                  <a:pt x="8299" y="14714"/>
                </a:moveTo>
                <a:cubicBezTo>
                  <a:pt x="9064" y="14714"/>
                  <a:pt x="9711" y="15361"/>
                  <a:pt x="9711" y="16185"/>
                </a:cubicBezTo>
                <a:cubicBezTo>
                  <a:pt x="9711" y="16362"/>
                  <a:pt x="9535" y="16538"/>
                  <a:pt x="9358" y="16538"/>
                </a:cubicBezTo>
                <a:cubicBezTo>
                  <a:pt x="9182" y="16538"/>
                  <a:pt x="9005" y="16362"/>
                  <a:pt x="9005" y="16185"/>
                </a:cubicBezTo>
                <a:cubicBezTo>
                  <a:pt x="9005" y="15773"/>
                  <a:pt x="8652" y="15479"/>
                  <a:pt x="8299" y="15479"/>
                </a:cubicBezTo>
                <a:cubicBezTo>
                  <a:pt x="7887" y="15479"/>
                  <a:pt x="7534" y="15773"/>
                  <a:pt x="7534" y="16185"/>
                </a:cubicBezTo>
                <a:cubicBezTo>
                  <a:pt x="7534" y="16597"/>
                  <a:pt x="7887" y="16892"/>
                  <a:pt x="8299" y="16892"/>
                </a:cubicBezTo>
                <a:cubicBezTo>
                  <a:pt x="8475" y="16892"/>
                  <a:pt x="8652" y="17068"/>
                  <a:pt x="8652" y="17245"/>
                </a:cubicBezTo>
                <a:cubicBezTo>
                  <a:pt x="8652" y="17480"/>
                  <a:pt x="8475" y="17598"/>
                  <a:pt x="8299" y="17598"/>
                </a:cubicBezTo>
                <a:cubicBezTo>
                  <a:pt x="7475" y="17598"/>
                  <a:pt x="6827" y="16950"/>
                  <a:pt x="6827" y="16185"/>
                </a:cubicBezTo>
                <a:cubicBezTo>
                  <a:pt x="6827" y="15361"/>
                  <a:pt x="7475" y="14714"/>
                  <a:pt x="8299" y="14714"/>
                </a:cubicBezTo>
                <a:close/>
                <a:moveTo>
                  <a:pt x="5768" y="14714"/>
                </a:moveTo>
                <a:cubicBezTo>
                  <a:pt x="5944" y="14714"/>
                  <a:pt x="6121" y="14890"/>
                  <a:pt x="6121" y="15067"/>
                </a:cubicBezTo>
                <a:cubicBezTo>
                  <a:pt x="6121" y="17245"/>
                  <a:pt x="6121" y="17245"/>
                  <a:pt x="6121" y="17245"/>
                </a:cubicBezTo>
                <a:cubicBezTo>
                  <a:pt x="6121" y="17480"/>
                  <a:pt x="5944" y="17598"/>
                  <a:pt x="5768" y="17598"/>
                </a:cubicBezTo>
                <a:cubicBezTo>
                  <a:pt x="5591" y="17598"/>
                  <a:pt x="5415" y="17480"/>
                  <a:pt x="5415" y="17245"/>
                </a:cubicBezTo>
                <a:cubicBezTo>
                  <a:pt x="5415" y="15067"/>
                  <a:pt x="5415" y="15067"/>
                  <a:pt x="5415" y="15067"/>
                </a:cubicBezTo>
                <a:cubicBezTo>
                  <a:pt x="5415" y="14890"/>
                  <a:pt x="5591" y="14714"/>
                  <a:pt x="5768" y="14714"/>
                </a:cubicBezTo>
                <a:close/>
                <a:moveTo>
                  <a:pt x="16185" y="11124"/>
                </a:moveTo>
                <a:cubicBezTo>
                  <a:pt x="17009" y="11124"/>
                  <a:pt x="17657" y="11771"/>
                  <a:pt x="17657" y="12595"/>
                </a:cubicBezTo>
                <a:cubicBezTo>
                  <a:pt x="17657" y="12772"/>
                  <a:pt x="17480" y="12948"/>
                  <a:pt x="17304" y="12948"/>
                </a:cubicBezTo>
                <a:cubicBezTo>
                  <a:pt x="17068" y="12948"/>
                  <a:pt x="16892" y="12772"/>
                  <a:pt x="16892" y="12595"/>
                </a:cubicBezTo>
                <a:cubicBezTo>
                  <a:pt x="16892" y="12183"/>
                  <a:pt x="16597" y="11830"/>
                  <a:pt x="16185" y="11830"/>
                </a:cubicBezTo>
                <a:cubicBezTo>
                  <a:pt x="15773" y="11830"/>
                  <a:pt x="15479" y="12183"/>
                  <a:pt x="15479" y="12595"/>
                </a:cubicBezTo>
                <a:cubicBezTo>
                  <a:pt x="15479" y="12948"/>
                  <a:pt x="15773" y="13301"/>
                  <a:pt x="16185" y="13301"/>
                </a:cubicBezTo>
                <a:cubicBezTo>
                  <a:pt x="16421" y="13301"/>
                  <a:pt x="16538" y="13478"/>
                  <a:pt x="16538" y="13655"/>
                </a:cubicBezTo>
                <a:cubicBezTo>
                  <a:pt x="16538" y="13831"/>
                  <a:pt x="16421" y="14008"/>
                  <a:pt x="16185" y="14008"/>
                </a:cubicBezTo>
                <a:cubicBezTo>
                  <a:pt x="15420" y="14008"/>
                  <a:pt x="14773" y="13360"/>
                  <a:pt x="14773" y="12595"/>
                </a:cubicBezTo>
                <a:cubicBezTo>
                  <a:pt x="14773" y="11771"/>
                  <a:pt x="15420" y="11124"/>
                  <a:pt x="16185" y="11124"/>
                </a:cubicBezTo>
                <a:close/>
                <a:moveTo>
                  <a:pt x="13301" y="11124"/>
                </a:moveTo>
                <a:cubicBezTo>
                  <a:pt x="13537" y="11124"/>
                  <a:pt x="13654" y="11300"/>
                  <a:pt x="13654" y="11477"/>
                </a:cubicBezTo>
                <a:cubicBezTo>
                  <a:pt x="13654" y="13655"/>
                  <a:pt x="13654" y="13655"/>
                  <a:pt x="13654" y="13655"/>
                </a:cubicBezTo>
                <a:cubicBezTo>
                  <a:pt x="13654" y="13831"/>
                  <a:pt x="13537" y="14008"/>
                  <a:pt x="13301" y="14008"/>
                </a:cubicBezTo>
                <a:cubicBezTo>
                  <a:pt x="13125" y="14008"/>
                  <a:pt x="12948" y="13831"/>
                  <a:pt x="12948" y="13655"/>
                </a:cubicBezTo>
                <a:cubicBezTo>
                  <a:pt x="12948" y="11477"/>
                  <a:pt x="12948" y="11477"/>
                  <a:pt x="12948" y="11477"/>
                </a:cubicBezTo>
                <a:cubicBezTo>
                  <a:pt x="12948" y="11300"/>
                  <a:pt x="13125" y="11124"/>
                  <a:pt x="13301" y="11124"/>
                </a:cubicBezTo>
                <a:close/>
                <a:moveTo>
                  <a:pt x="11536" y="11124"/>
                </a:moveTo>
                <a:cubicBezTo>
                  <a:pt x="11712" y="11124"/>
                  <a:pt x="11889" y="11300"/>
                  <a:pt x="11889" y="11477"/>
                </a:cubicBezTo>
                <a:cubicBezTo>
                  <a:pt x="11889" y="13655"/>
                  <a:pt x="11889" y="13655"/>
                  <a:pt x="11889" y="13655"/>
                </a:cubicBezTo>
                <a:cubicBezTo>
                  <a:pt x="11889" y="13831"/>
                  <a:pt x="11712" y="14008"/>
                  <a:pt x="11536" y="14008"/>
                </a:cubicBezTo>
                <a:cubicBezTo>
                  <a:pt x="11300" y="14008"/>
                  <a:pt x="11183" y="13831"/>
                  <a:pt x="11183" y="13655"/>
                </a:cubicBezTo>
                <a:cubicBezTo>
                  <a:pt x="11183" y="11477"/>
                  <a:pt x="11183" y="11477"/>
                  <a:pt x="11183" y="11477"/>
                </a:cubicBezTo>
                <a:cubicBezTo>
                  <a:pt x="11183" y="11300"/>
                  <a:pt x="11300" y="11124"/>
                  <a:pt x="11536" y="11124"/>
                </a:cubicBezTo>
                <a:close/>
                <a:moveTo>
                  <a:pt x="8652" y="11124"/>
                </a:moveTo>
                <a:cubicBezTo>
                  <a:pt x="9417" y="11124"/>
                  <a:pt x="10064" y="11771"/>
                  <a:pt x="10064" y="12595"/>
                </a:cubicBezTo>
                <a:cubicBezTo>
                  <a:pt x="10064" y="12772"/>
                  <a:pt x="9947" y="12948"/>
                  <a:pt x="9711" y="12948"/>
                </a:cubicBezTo>
                <a:cubicBezTo>
                  <a:pt x="9535" y="12948"/>
                  <a:pt x="9358" y="12772"/>
                  <a:pt x="9358" y="12595"/>
                </a:cubicBezTo>
                <a:cubicBezTo>
                  <a:pt x="9358" y="12183"/>
                  <a:pt x="9064" y="11830"/>
                  <a:pt x="8652" y="11830"/>
                </a:cubicBezTo>
                <a:cubicBezTo>
                  <a:pt x="8240" y="11830"/>
                  <a:pt x="7946" y="12183"/>
                  <a:pt x="7946" y="12595"/>
                </a:cubicBezTo>
                <a:cubicBezTo>
                  <a:pt x="7946" y="12948"/>
                  <a:pt x="8240" y="13301"/>
                  <a:pt x="8652" y="13301"/>
                </a:cubicBezTo>
                <a:cubicBezTo>
                  <a:pt x="8828" y="13301"/>
                  <a:pt x="9005" y="13478"/>
                  <a:pt x="9005" y="13655"/>
                </a:cubicBezTo>
                <a:cubicBezTo>
                  <a:pt x="9005" y="13831"/>
                  <a:pt x="8828" y="14008"/>
                  <a:pt x="8652" y="14008"/>
                </a:cubicBezTo>
                <a:cubicBezTo>
                  <a:pt x="7828" y="14008"/>
                  <a:pt x="7180" y="13360"/>
                  <a:pt x="7180" y="12595"/>
                </a:cubicBezTo>
                <a:cubicBezTo>
                  <a:pt x="7180" y="11771"/>
                  <a:pt x="7828" y="11124"/>
                  <a:pt x="8652" y="11124"/>
                </a:cubicBezTo>
                <a:close/>
                <a:moveTo>
                  <a:pt x="5768" y="11124"/>
                </a:moveTo>
                <a:cubicBezTo>
                  <a:pt x="5944" y="11124"/>
                  <a:pt x="6121" y="11300"/>
                  <a:pt x="6121" y="11477"/>
                </a:cubicBezTo>
                <a:cubicBezTo>
                  <a:pt x="6121" y="13655"/>
                  <a:pt x="6121" y="13655"/>
                  <a:pt x="6121" y="13655"/>
                </a:cubicBezTo>
                <a:cubicBezTo>
                  <a:pt x="6121" y="13831"/>
                  <a:pt x="5944" y="14008"/>
                  <a:pt x="5768" y="14008"/>
                </a:cubicBezTo>
                <a:cubicBezTo>
                  <a:pt x="5591" y="14008"/>
                  <a:pt x="5415" y="13831"/>
                  <a:pt x="5415" y="13655"/>
                </a:cubicBezTo>
                <a:cubicBezTo>
                  <a:pt x="5415" y="11477"/>
                  <a:pt x="5415" y="11477"/>
                  <a:pt x="5415" y="11477"/>
                </a:cubicBezTo>
                <a:cubicBezTo>
                  <a:pt x="5415" y="11300"/>
                  <a:pt x="5591" y="11124"/>
                  <a:pt x="5768" y="11124"/>
                </a:cubicBezTo>
                <a:close/>
                <a:moveTo>
                  <a:pt x="3943" y="11124"/>
                </a:moveTo>
                <a:cubicBezTo>
                  <a:pt x="4179" y="11124"/>
                  <a:pt x="4296" y="11300"/>
                  <a:pt x="4296" y="11477"/>
                </a:cubicBezTo>
                <a:cubicBezTo>
                  <a:pt x="4296" y="13655"/>
                  <a:pt x="4296" y="13655"/>
                  <a:pt x="4296" y="13655"/>
                </a:cubicBezTo>
                <a:cubicBezTo>
                  <a:pt x="4296" y="13831"/>
                  <a:pt x="4179" y="14008"/>
                  <a:pt x="3943" y="14008"/>
                </a:cubicBezTo>
                <a:cubicBezTo>
                  <a:pt x="3767" y="14008"/>
                  <a:pt x="3590" y="13831"/>
                  <a:pt x="3590" y="13655"/>
                </a:cubicBezTo>
                <a:cubicBezTo>
                  <a:pt x="3590" y="11477"/>
                  <a:pt x="3590" y="11477"/>
                  <a:pt x="3590" y="11477"/>
                </a:cubicBezTo>
                <a:cubicBezTo>
                  <a:pt x="3590" y="11300"/>
                  <a:pt x="3767" y="11124"/>
                  <a:pt x="3943" y="11124"/>
                </a:cubicBezTo>
                <a:close/>
                <a:moveTo>
                  <a:pt x="16185" y="7534"/>
                </a:moveTo>
                <a:cubicBezTo>
                  <a:pt x="17009" y="7534"/>
                  <a:pt x="17657" y="8181"/>
                  <a:pt x="17657" y="9005"/>
                </a:cubicBezTo>
                <a:cubicBezTo>
                  <a:pt x="17657" y="9181"/>
                  <a:pt x="17480" y="9358"/>
                  <a:pt x="17304" y="9358"/>
                </a:cubicBezTo>
                <a:cubicBezTo>
                  <a:pt x="17068" y="9358"/>
                  <a:pt x="16892" y="9181"/>
                  <a:pt x="16892" y="9005"/>
                </a:cubicBezTo>
                <a:cubicBezTo>
                  <a:pt x="16892" y="8593"/>
                  <a:pt x="16597" y="8240"/>
                  <a:pt x="16185" y="8240"/>
                </a:cubicBezTo>
                <a:cubicBezTo>
                  <a:pt x="15773" y="8240"/>
                  <a:pt x="15479" y="8593"/>
                  <a:pt x="15479" y="9005"/>
                </a:cubicBezTo>
                <a:cubicBezTo>
                  <a:pt x="15479" y="9358"/>
                  <a:pt x="15773" y="9711"/>
                  <a:pt x="16185" y="9711"/>
                </a:cubicBezTo>
                <a:cubicBezTo>
                  <a:pt x="16421" y="9711"/>
                  <a:pt x="16538" y="9829"/>
                  <a:pt x="16538" y="10064"/>
                </a:cubicBezTo>
                <a:cubicBezTo>
                  <a:pt x="16538" y="10241"/>
                  <a:pt x="16421" y="10417"/>
                  <a:pt x="16185" y="10417"/>
                </a:cubicBezTo>
                <a:cubicBezTo>
                  <a:pt x="15420" y="10417"/>
                  <a:pt x="14773" y="9770"/>
                  <a:pt x="14773" y="9005"/>
                </a:cubicBezTo>
                <a:cubicBezTo>
                  <a:pt x="14773" y="8181"/>
                  <a:pt x="15420" y="7534"/>
                  <a:pt x="16185" y="7534"/>
                </a:cubicBezTo>
                <a:close/>
                <a:moveTo>
                  <a:pt x="13301" y="7534"/>
                </a:moveTo>
                <a:cubicBezTo>
                  <a:pt x="13537" y="7534"/>
                  <a:pt x="13654" y="7710"/>
                  <a:pt x="13654" y="7887"/>
                </a:cubicBezTo>
                <a:cubicBezTo>
                  <a:pt x="13654" y="10064"/>
                  <a:pt x="13654" y="10064"/>
                  <a:pt x="13654" y="10064"/>
                </a:cubicBezTo>
                <a:cubicBezTo>
                  <a:pt x="13654" y="10241"/>
                  <a:pt x="13537" y="10417"/>
                  <a:pt x="13301" y="10417"/>
                </a:cubicBezTo>
                <a:cubicBezTo>
                  <a:pt x="13125" y="10417"/>
                  <a:pt x="12948" y="10241"/>
                  <a:pt x="12948" y="10064"/>
                </a:cubicBezTo>
                <a:cubicBezTo>
                  <a:pt x="12948" y="7887"/>
                  <a:pt x="12948" y="7887"/>
                  <a:pt x="12948" y="7887"/>
                </a:cubicBezTo>
                <a:cubicBezTo>
                  <a:pt x="12948" y="7710"/>
                  <a:pt x="13125" y="7534"/>
                  <a:pt x="13301" y="7534"/>
                </a:cubicBezTo>
                <a:close/>
                <a:moveTo>
                  <a:pt x="10417" y="7534"/>
                </a:moveTo>
                <a:cubicBezTo>
                  <a:pt x="11241" y="7534"/>
                  <a:pt x="11889" y="8181"/>
                  <a:pt x="11889" y="9005"/>
                </a:cubicBezTo>
                <a:cubicBezTo>
                  <a:pt x="11889" y="9181"/>
                  <a:pt x="11712" y="9358"/>
                  <a:pt x="11536" y="9358"/>
                </a:cubicBezTo>
                <a:cubicBezTo>
                  <a:pt x="11300" y="9358"/>
                  <a:pt x="11183" y="9181"/>
                  <a:pt x="11183" y="9005"/>
                </a:cubicBezTo>
                <a:cubicBezTo>
                  <a:pt x="11183" y="8593"/>
                  <a:pt x="10829" y="8240"/>
                  <a:pt x="10417" y="8240"/>
                </a:cubicBezTo>
                <a:cubicBezTo>
                  <a:pt x="10064" y="8240"/>
                  <a:pt x="9711" y="8593"/>
                  <a:pt x="9711" y="9005"/>
                </a:cubicBezTo>
                <a:cubicBezTo>
                  <a:pt x="9711" y="9358"/>
                  <a:pt x="10064" y="9711"/>
                  <a:pt x="10417" y="9711"/>
                </a:cubicBezTo>
                <a:cubicBezTo>
                  <a:pt x="10653" y="9711"/>
                  <a:pt x="10829" y="9829"/>
                  <a:pt x="10829" y="10064"/>
                </a:cubicBezTo>
                <a:cubicBezTo>
                  <a:pt x="10829" y="10241"/>
                  <a:pt x="10653" y="10417"/>
                  <a:pt x="10417" y="10417"/>
                </a:cubicBezTo>
                <a:cubicBezTo>
                  <a:pt x="9652" y="10417"/>
                  <a:pt x="9005" y="9770"/>
                  <a:pt x="9005" y="9005"/>
                </a:cubicBezTo>
                <a:cubicBezTo>
                  <a:pt x="9005" y="8181"/>
                  <a:pt x="9652" y="7534"/>
                  <a:pt x="10417" y="7534"/>
                </a:cubicBezTo>
                <a:close/>
                <a:moveTo>
                  <a:pt x="7534" y="7534"/>
                </a:moveTo>
                <a:cubicBezTo>
                  <a:pt x="7769" y="7534"/>
                  <a:pt x="7946" y="7710"/>
                  <a:pt x="7946" y="7887"/>
                </a:cubicBezTo>
                <a:cubicBezTo>
                  <a:pt x="7946" y="10064"/>
                  <a:pt x="7946" y="10064"/>
                  <a:pt x="7946" y="10064"/>
                </a:cubicBezTo>
                <a:cubicBezTo>
                  <a:pt x="7946" y="10241"/>
                  <a:pt x="7769" y="10417"/>
                  <a:pt x="7534" y="10417"/>
                </a:cubicBezTo>
                <a:cubicBezTo>
                  <a:pt x="7357" y="10417"/>
                  <a:pt x="7180" y="10241"/>
                  <a:pt x="7180" y="10064"/>
                </a:cubicBezTo>
                <a:cubicBezTo>
                  <a:pt x="7180" y="7887"/>
                  <a:pt x="7180" y="7887"/>
                  <a:pt x="7180" y="7887"/>
                </a:cubicBezTo>
                <a:cubicBezTo>
                  <a:pt x="7180" y="7710"/>
                  <a:pt x="7357" y="7534"/>
                  <a:pt x="7534" y="7534"/>
                </a:cubicBezTo>
                <a:close/>
                <a:moveTo>
                  <a:pt x="4708" y="7534"/>
                </a:moveTo>
                <a:cubicBezTo>
                  <a:pt x="5474" y="7534"/>
                  <a:pt x="6121" y="8181"/>
                  <a:pt x="6121" y="9005"/>
                </a:cubicBezTo>
                <a:cubicBezTo>
                  <a:pt x="6121" y="9181"/>
                  <a:pt x="5944" y="9358"/>
                  <a:pt x="5768" y="9358"/>
                </a:cubicBezTo>
                <a:cubicBezTo>
                  <a:pt x="5591" y="9358"/>
                  <a:pt x="5415" y="9181"/>
                  <a:pt x="5415" y="9005"/>
                </a:cubicBezTo>
                <a:cubicBezTo>
                  <a:pt x="5415" y="8593"/>
                  <a:pt x="5062" y="8240"/>
                  <a:pt x="4708" y="8240"/>
                </a:cubicBezTo>
                <a:cubicBezTo>
                  <a:pt x="4296" y="8240"/>
                  <a:pt x="3943" y="8593"/>
                  <a:pt x="3943" y="9005"/>
                </a:cubicBezTo>
                <a:cubicBezTo>
                  <a:pt x="3943" y="9358"/>
                  <a:pt x="4296" y="9711"/>
                  <a:pt x="4708" y="9711"/>
                </a:cubicBezTo>
                <a:cubicBezTo>
                  <a:pt x="4885" y="9711"/>
                  <a:pt x="5062" y="9829"/>
                  <a:pt x="5062" y="10064"/>
                </a:cubicBezTo>
                <a:cubicBezTo>
                  <a:pt x="5062" y="10241"/>
                  <a:pt x="4885" y="10417"/>
                  <a:pt x="4708" y="10417"/>
                </a:cubicBezTo>
                <a:cubicBezTo>
                  <a:pt x="3884" y="10417"/>
                  <a:pt x="3237" y="9770"/>
                  <a:pt x="3237" y="9005"/>
                </a:cubicBezTo>
                <a:cubicBezTo>
                  <a:pt x="3237" y="8181"/>
                  <a:pt x="3884" y="7534"/>
                  <a:pt x="4708" y="7534"/>
                </a:cubicBezTo>
                <a:close/>
                <a:moveTo>
                  <a:pt x="15126" y="3943"/>
                </a:moveTo>
                <a:cubicBezTo>
                  <a:pt x="15302" y="3943"/>
                  <a:pt x="15479" y="4120"/>
                  <a:pt x="15479" y="4296"/>
                </a:cubicBezTo>
                <a:cubicBezTo>
                  <a:pt x="15479" y="6474"/>
                  <a:pt x="15479" y="6474"/>
                  <a:pt x="15479" y="6474"/>
                </a:cubicBezTo>
                <a:cubicBezTo>
                  <a:pt x="15479" y="6651"/>
                  <a:pt x="15302" y="6827"/>
                  <a:pt x="15126" y="6827"/>
                </a:cubicBezTo>
                <a:cubicBezTo>
                  <a:pt x="14949" y="6827"/>
                  <a:pt x="14773" y="6651"/>
                  <a:pt x="14773" y="6474"/>
                </a:cubicBezTo>
                <a:cubicBezTo>
                  <a:pt x="14773" y="4296"/>
                  <a:pt x="14773" y="4296"/>
                  <a:pt x="14773" y="4296"/>
                </a:cubicBezTo>
                <a:cubicBezTo>
                  <a:pt x="14773" y="4120"/>
                  <a:pt x="14949" y="3943"/>
                  <a:pt x="15126" y="3943"/>
                </a:cubicBezTo>
                <a:close/>
                <a:moveTo>
                  <a:pt x="12242" y="3943"/>
                </a:moveTo>
                <a:cubicBezTo>
                  <a:pt x="13007" y="3943"/>
                  <a:pt x="13654" y="4591"/>
                  <a:pt x="13654" y="5356"/>
                </a:cubicBezTo>
                <a:cubicBezTo>
                  <a:pt x="13654" y="5591"/>
                  <a:pt x="13537" y="5709"/>
                  <a:pt x="13301" y="5709"/>
                </a:cubicBezTo>
                <a:cubicBezTo>
                  <a:pt x="13125" y="5709"/>
                  <a:pt x="12948" y="5591"/>
                  <a:pt x="12948" y="5356"/>
                </a:cubicBezTo>
                <a:cubicBezTo>
                  <a:pt x="12948" y="5003"/>
                  <a:pt x="12654" y="4650"/>
                  <a:pt x="12242" y="4650"/>
                </a:cubicBezTo>
                <a:cubicBezTo>
                  <a:pt x="11830" y="4650"/>
                  <a:pt x="11536" y="5003"/>
                  <a:pt x="11536" y="5356"/>
                </a:cubicBezTo>
                <a:cubicBezTo>
                  <a:pt x="11536" y="5768"/>
                  <a:pt x="11830" y="6121"/>
                  <a:pt x="12242" y="6121"/>
                </a:cubicBezTo>
                <a:cubicBezTo>
                  <a:pt x="12419" y="6121"/>
                  <a:pt x="12595" y="6239"/>
                  <a:pt x="12595" y="6474"/>
                </a:cubicBezTo>
                <a:cubicBezTo>
                  <a:pt x="12595" y="6651"/>
                  <a:pt x="12419" y="6827"/>
                  <a:pt x="12242" y="6827"/>
                </a:cubicBezTo>
                <a:cubicBezTo>
                  <a:pt x="11418" y="6827"/>
                  <a:pt x="10829" y="6180"/>
                  <a:pt x="10829" y="5356"/>
                </a:cubicBezTo>
                <a:cubicBezTo>
                  <a:pt x="10829" y="4591"/>
                  <a:pt x="11418" y="3943"/>
                  <a:pt x="12242" y="3943"/>
                </a:cubicBezTo>
                <a:close/>
                <a:moveTo>
                  <a:pt x="9358" y="3943"/>
                </a:moveTo>
                <a:cubicBezTo>
                  <a:pt x="9535" y="3943"/>
                  <a:pt x="9711" y="4120"/>
                  <a:pt x="9711" y="4296"/>
                </a:cubicBezTo>
                <a:cubicBezTo>
                  <a:pt x="9711" y="6474"/>
                  <a:pt x="9711" y="6474"/>
                  <a:pt x="9711" y="6474"/>
                </a:cubicBezTo>
                <a:cubicBezTo>
                  <a:pt x="9711" y="6651"/>
                  <a:pt x="9535" y="6827"/>
                  <a:pt x="9358" y="6827"/>
                </a:cubicBezTo>
                <a:cubicBezTo>
                  <a:pt x="9181" y="6827"/>
                  <a:pt x="9005" y="6651"/>
                  <a:pt x="9005" y="6474"/>
                </a:cubicBezTo>
                <a:cubicBezTo>
                  <a:pt x="9005" y="4296"/>
                  <a:pt x="9005" y="4296"/>
                  <a:pt x="9005" y="4296"/>
                </a:cubicBezTo>
                <a:cubicBezTo>
                  <a:pt x="9005" y="4120"/>
                  <a:pt x="9181" y="3943"/>
                  <a:pt x="9358" y="3943"/>
                </a:cubicBezTo>
                <a:close/>
                <a:moveTo>
                  <a:pt x="6474" y="3943"/>
                </a:moveTo>
                <a:cubicBezTo>
                  <a:pt x="7298" y="3943"/>
                  <a:pt x="7946" y="4591"/>
                  <a:pt x="7946" y="5356"/>
                </a:cubicBezTo>
                <a:cubicBezTo>
                  <a:pt x="7946" y="5591"/>
                  <a:pt x="7769" y="5709"/>
                  <a:pt x="7534" y="5709"/>
                </a:cubicBezTo>
                <a:cubicBezTo>
                  <a:pt x="7357" y="5709"/>
                  <a:pt x="7180" y="5591"/>
                  <a:pt x="7180" y="5356"/>
                </a:cubicBezTo>
                <a:cubicBezTo>
                  <a:pt x="7180" y="5003"/>
                  <a:pt x="6886" y="4650"/>
                  <a:pt x="6474" y="4650"/>
                </a:cubicBezTo>
                <a:cubicBezTo>
                  <a:pt x="6062" y="4650"/>
                  <a:pt x="5768" y="5003"/>
                  <a:pt x="5768" y="5356"/>
                </a:cubicBezTo>
                <a:cubicBezTo>
                  <a:pt x="5768" y="5768"/>
                  <a:pt x="6062" y="6121"/>
                  <a:pt x="6474" y="6121"/>
                </a:cubicBezTo>
                <a:cubicBezTo>
                  <a:pt x="6710" y="6121"/>
                  <a:pt x="6827" y="6239"/>
                  <a:pt x="6827" y="6474"/>
                </a:cubicBezTo>
                <a:cubicBezTo>
                  <a:pt x="6827" y="6651"/>
                  <a:pt x="6710" y="6827"/>
                  <a:pt x="6474" y="6827"/>
                </a:cubicBezTo>
                <a:cubicBezTo>
                  <a:pt x="5709" y="6827"/>
                  <a:pt x="5062" y="6180"/>
                  <a:pt x="5062" y="5356"/>
                </a:cubicBezTo>
                <a:cubicBezTo>
                  <a:pt x="5062" y="4591"/>
                  <a:pt x="5709" y="3943"/>
                  <a:pt x="6474" y="3943"/>
                </a:cubicBezTo>
                <a:close/>
                <a:moveTo>
                  <a:pt x="10829" y="0"/>
                </a:moveTo>
                <a:cubicBezTo>
                  <a:pt x="16774" y="0"/>
                  <a:pt x="21600" y="4826"/>
                  <a:pt x="21600" y="10771"/>
                </a:cubicBezTo>
                <a:cubicBezTo>
                  <a:pt x="21600" y="16009"/>
                  <a:pt x="17833" y="20482"/>
                  <a:pt x="12654" y="21423"/>
                </a:cubicBezTo>
                <a:cubicBezTo>
                  <a:pt x="12477" y="21423"/>
                  <a:pt x="12301" y="21306"/>
                  <a:pt x="12242" y="21129"/>
                </a:cubicBezTo>
                <a:cubicBezTo>
                  <a:pt x="12183" y="20894"/>
                  <a:pt x="12360" y="20717"/>
                  <a:pt x="12536" y="20717"/>
                </a:cubicBezTo>
                <a:cubicBezTo>
                  <a:pt x="17362" y="19834"/>
                  <a:pt x="20894" y="15714"/>
                  <a:pt x="20894" y="10771"/>
                </a:cubicBezTo>
                <a:cubicBezTo>
                  <a:pt x="20894" y="5238"/>
                  <a:pt x="16362" y="706"/>
                  <a:pt x="10829" y="706"/>
                </a:cubicBezTo>
                <a:cubicBezTo>
                  <a:pt x="5238" y="706"/>
                  <a:pt x="706" y="5238"/>
                  <a:pt x="706" y="10771"/>
                </a:cubicBezTo>
                <a:cubicBezTo>
                  <a:pt x="706" y="16362"/>
                  <a:pt x="5238" y="20835"/>
                  <a:pt x="10829" y="20835"/>
                </a:cubicBezTo>
                <a:cubicBezTo>
                  <a:pt x="11006" y="20835"/>
                  <a:pt x="11183" y="21011"/>
                  <a:pt x="11183" y="21188"/>
                </a:cubicBezTo>
                <a:cubicBezTo>
                  <a:pt x="11183" y="21423"/>
                  <a:pt x="11006" y="21600"/>
                  <a:pt x="10829" y="21600"/>
                </a:cubicBezTo>
                <a:cubicBezTo>
                  <a:pt x="4826" y="21600"/>
                  <a:pt x="0" y="16715"/>
                  <a:pt x="0" y="10771"/>
                </a:cubicBezTo>
                <a:cubicBezTo>
                  <a:pt x="0" y="4826"/>
                  <a:pt x="4826" y="0"/>
                  <a:pt x="10829" y="0"/>
                </a:cubicBezTo>
                <a:close/>
              </a:path>
            </a:pathLst>
          </a:custGeom>
          <a:solidFill>
            <a:srgbClr val="0000F0"/>
          </a:solidFill>
          <a:ln w="12700">
            <a:miter lim="400000"/>
          </a:ln>
        </p:spPr>
        <p:txBody>
          <a:bodyPr lIns="45719" rIns="45719"/>
          <a:lstStyle/>
          <a:p>
            <a:pPr defTabSz="269999">
              <a:lnSpc>
                <a:spcPct val="150000"/>
              </a:lnSpc>
              <a:spcBef>
                <a:spcPts val="400"/>
              </a:spcBef>
              <a:defRPr sz="1400">
                <a:solidFill>
                  <a:srgbClr val="0000F0"/>
                </a:solidFill>
                <a:latin typeface="Aino Regular"/>
                <a:ea typeface="Aino Regular"/>
                <a:cs typeface="Aino Regular"/>
                <a:sym typeface="Aino Regular"/>
              </a:defRPr>
            </a:pPr>
            <a:endParaRPr/>
          </a:p>
        </p:txBody>
      </p:sp>
      <p:sp>
        <p:nvSpPr>
          <p:cNvPr id="438" name="Freeform: Shape 79"/>
          <p:cNvSpPr/>
          <p:nvPr/>
        </p:nvSpPr>
        <p:spPr>
          <a:xfrm>
            <a:off x="1249500" y="2000912"/>
            <a:ext cx="738666" cy="738666"/>
          </a:xfrm>
          <a:custGeom>
            <a:avLst/>
            <a:gdLst/>
            <a:ahLst/>
            <a:cxnLst>
              <a:cxn ang="0">
                <a:pos x="wd2" y="hd2"/>
              </a:cxn>
              <a:cxn ang="5400000">
                <a:pos x="wd2" y="hd2"/>
              </a:cxn>
              <a:cxn ang="10800000">
                <a:pos x="wd2" y="hd2"/>
              </a:cxn>
              <a:cxn ang="16200000">
                <a:pos x="wd2" y="hd2"/>
              </a:cxn>
            </a:cxnLst>
            <a:rect l="0" t="0" r="r" b="b"/>
            <a:pathLst>
              <a:path w="21600" h="21600" extrusionOk="0">
                <a:moveTo>
                  <a:pt x="10829" y="14008"/>
                </a:moveTo>
                <a:cubicBezTo>
                  <a:pt x="11183" y="14008"/>
                  <a:pt x="11536" y="14184"/>
                  <a:pt x="11830" y="14420"/>
                </a:cubicBezTo>
                <a:cubicBezTo>
                  <a:pt x="11948" y="14596"/>
                  <a:pt x="11948" y="14832"/>
                  <a:pt x="11830" y="14949"/>
                </a:cubicBezTo>
                <a:cubicBezTo>
                  <a:pt x="11712" y="15067"/>
                  <a:pt x="11477" y="15067"/>
                  <a:pt x="11300" y="14949"/>
                </a:cubicBezTo>
                <a:cubicBezTo>
                  <a:pt x="11065" y="14655"/>
                  <a:pt x="10594" y="14655"/>
                  <a:pt x="10300" y="14949"/>
                </a:cubicBezTo>
                <a:cubicBezTo>
                  <a:pt x="10005" y="15244"/>
                  <a:pt x="10005" y="15656"/>
                  <a:pt x="10300" y="15950"/>
                </a:cubicBezTo>
                <a:cubicBezTo>
                  <a:pt x="10594" y="16244"/>
                  <a:pt x="11065" y="16244"/>
                  <a:pt x="11300" y="15950"/>
                </a:cubicBezTo>
                <a:cubicBezTo>
                  <a:pt x="11477" y="15832"/>
                  <a:pt x="11712" y="15832"/>
                  <a:pt x="11830" y="15950"/>
                </a:cubicBezTo>
                <a:cubicBezTo>
                  <a:pt x="11948" y="16126"/>
                  <a:pt x="11948" y="16362"/>
                  <a:pt x="11830" y="16480"/>
                </a:cubicBezTo>
                <a:cubicBezTo>
                  <a:pt x="11536" y="16774"/>
                  <a:pt x="11183" y="16892"/>
                  <a:pt x="10829" y="16892"/>
                </a:cubicBezTo>
                <a:cubicBezTo>
                  <a:pt x="10417" y="16892"/>
                  <a:pt x="10064" y="16774"/>
                  <a:pt x="9770" y="16480"/>
                </a:cubicBezTo>
                <a:cubicBezTo>
                  <a:pt x="9240" y="15891"/>
                  <a:pt x="9240" y="15008"/>
                  <a:pt x="9770" y="14420"/>
                </a:cubicBezTo>
                <a:cubicBezTo>
                  <a:pt x="10064" y="14184"/>
                  <a:pt x="10417" y="14008"/>
                  <a:pt x="10829" y="14008"/>
                </a:cubicBezTo>
                <a:close/>
                <a:moveTo>
                  <a:pt x="10829" y="11477"/>
                </a:moveTo>
                <a:cubicBezTo>
                  <a:pt x="11889" y="11477"/>
                  <a:pt x="12831" y="11889"/>
                  <a:pt x="13596" y="12654"/>
                </a:cubicBezTo>
                <a:cubicBezTo>
                  <a:pt x="13772" y="12772"/>
                  <a:pt x="13772" y="13007"/>
                  <a:pt x="13596" y="13184"/>
                </a:cubicBezTo>
                <a:cubicBezTo>
                  <a:pt x="13537" y="13243"/>
                  <a:pt x="13419" y="13243"/>
                  <a:pt x="13360" y="13243"/>
                </a:cubicBezTo>
                <a:cubicBezTo>
                  <a:pt x="13243" y="13243"/>
                  <a:pt x="13184" y="13243"/>
                  <a:pt x="13125" y="13184"/>
                </a:cubicBezTo>
                <a:cubicBezTo>
                  <a:pt x="12477" y="12536"/>
                  <a:pt x="11653" y="12242"/>
                  <a:pt x="10829" y="12242"/>
                </a:cubicBezTo>
                <a:cubicBezTo>
                  <a:pt x="9947" y="12242"/>
                  <a:pt x="9123" y="12536"/>
                  <a:pt x="8534" y="13184"/>
                </a:cubicBezTo>
                <a:cubicBezTo>
                  <a:pt x="8357" y="13301"/>
                  <a:pt x="8122" y="13301"/>
                  <a:pt x="8004" y="13184"/>
                </a:cubicBezTo>
                <a:cubicBezTo>
                  <a:pt x="7887" y="13007"/>
                  <a:pt x="7887" y="12772"/>
                  <a:pt x="8004" y="12654"/>
                </a:cubicBezTo>
                <a:cubicBezTo>
                  <a:pt x="8769" y="11889"/>
                  <a:pt x="9770" y="11477"/>
                  <a:pt x="10829" y="11477"/>
                </a:cubicBezTo>
                <a:close/>
                <a:moveTo>
                  <a:pt x="10800" y="8608"/>
                </a:moveTo>
                <a:cubicBezTo>
                  <a:pt x="12551" y="8608"/>
                  <a:pt x="14302" y="9270"/>
                  <a:pt x="15656" y="10594"/>
                </a:cubicBezTo>
                <a:cubicBezTo>
                  <a:pt x="15773" y="10771"/>
                  <a:pt x="15773" y="11006"/>
                  <a:pt x="15656" y="11124"/>
                </a:cubicBezTo>
                <a:cubicBezTo>
                  <a:pt x="15479" y="11241"/>
                  <a:pt x="15244" y="11241"/>
                  <a:pt x="15126" y="11124"/>
                </a:cubicBezTo>
                <a:cubicBezTo>
                  <a:pt x="12772" y="8769"/>
                  <a:pt x="8887" y="8769"/>
                  <a:pt x="6474" y="11124"/>
                </a:cubicBezTo>
                <a:cubicBezTo>
                  <a:pt x="6415" y="11183"/>
                  <a:pt x="6298" y="11241"/>
                  <a:pt x="6239" y="11241"/>
                </a:cubicBezTo>
                <a:cubicBezTo>
                  <a:pt x="6121" y="11241"/>
                  <a:pt x="6062" y="11183"/>
                  <a:pt x="5944" y="11124"/>
                </a:cubicBezTo>
                <a:cubicBezTo>
                  <a:pt x="5827" y="11006"/>
                  <a:pt x="5827" y="10771"/>
                  <a:pt x="5944" y="10594"/>
                </a:cubicBezTo>
                <a:cubicBezTo>
                  <a:pt x="7298" y="9270"/>
                  <a:pt x="9049" y="8608"/>
                  <a:pt x="10800" y="8608"/>
                </a:cubicBezTo>
                <a:close/>
                <a:moveTo>
                  <a:pt x="10800" y="5724"/>
                </a:moveTo>
                <a:cubicBezTo>
                  <a:pt x="13287" y="5724"/>
                  <a:pt x="15773" y="6680"/>
                  <a:pt x="17657" y="8593"/>
                </a:cubicBezTo>
                <a:cubicBezTo>
                  <a:pt x="17833" y="8711"/>
                  <a:pt x="17833" y="8946"/>
                  <a:pt x="17657" y="9123"/>
                </a:cubicBezTo>
                <a:cubicBezTo>
                  <a:pt x="17539" y="9240"/>
                  <a:pt x="17304" y="9240"/>
                  <a:pt x="17186" y="9123"/>
                </a:cubicBezTo>
                <a:cubicBezTo>
                  <a:pt x="13655" y="5591"/>
                  <a:pt x="7946" y="5591"/>
                  <a:pt x="4473" y="9123"/>
                </a:cubicBezTo>
                <a:cubicBezTo>
                  <a:pt x="4355" y="9181"/>
                  <a:pt x="4296" y="9181"/>
                  <a:pt x="4179" y="9181"/>
                </a:cubicBezTo>
                <a:cubicBezTo>
                  <a:pt x="4120" y="9181"/>
                  <a:pt x="4002" y="9181"/>
                  <a:pt x="3943" y="9064"/>
                </a:cubicBezTo>
                <a:cubicBezTo>
                  <a:pt x="3767" y="8946"/>
                  <a:pt x="3767" y="8711"/>
                  <a:pt x="3943" y="8593"/>
                </a:cubicBezTo>
                <a:cubicBezTo>
                  <a:pt x="5827" y="6680"/>
                  <a:pt x="8313" y="5724"/>
                  <a:pt x="10800" y="5724"/>
                </a:cubicBezTo>
                <a:close/>
                <a:moveTo>
                  <a:pt x="10829" y="0"/>
                </a:moveTo>
                <a:cubicBezTo>
                  <a:pt x="16774" y="0"/>
                  <a:pt x="21600" y="4826"/>
                  <a:pt x="21600" y="10771"/>
                </a:cubicBezTo>
                <a:cubicBezTo>
                  <a:pt x="21600" y="16009"/>
                  <a:pt x="17833" y="20482"/>
                  <a:pt x="12654" y="21423"/>
                </a:cubicBezTo>
                <a:cubicBezTo>
                  <a:pt x="12477" y="21423"/>
                  <a:pt x="12301" y="21306"/>
                  <a:pt x="12242" y="21129"/>
                </a:cubicBezTo>
                <a:cubicBezTo>
                  <a:pt x="12242" y="20894"/>
                  <a:pt x="12360" y="20717"/>
                  <a:pt x="12536" y="20717"/>
                </a:cubicBezTo>
                <a:cubicBezTo>
                  <a:pt x="17362" y="19834"/>
                  <a:pt x="20894" y="15714"/>
                  <a:pt x="20894" y="10771"/>
                </a:cubicBezTo>
                <a:cubicBezTo>
                  <a:pt x="20894" y="5238"/>
                  <a:pt x="16362" y="706"/>
                  <a:pt x="10829" y="706"/>
                </a:cubicBezTo>
                <a:cubicBezTo>
                  <a:pt x="5238" y="706"/>
                  <a:pt x="706" y="5238"/>
                  <a:pt x="706" y="10771"/>
                </a:cubicBezTo>
                <a:cubicBezTo>
                  <a:pt x="706" y="16362"/>
                  <a:pt x="5238" y="20835"/>
                  <a:pt x="10829" y="20835"/>
                </a:cubicBezTo>
                <a:cubicBezTo>
                  <a:pt x="11006" y="20835"/>
                  <a:pt x="11183" y="21011"/>
                  <a:pt x="11183" y="21188"/>
                </a:cubicBezTo>
                <a:cubicBezTo>
                  <a:pt x="11183" y="21423"/>
                  <a:pt x="11006" y="21600"/>
                  <a:pt x="10829" y="21600"/>
                </a:cubicBezTo>
                <a:cubicBezTo>
                  <a:pt x="4826" y="21600"/>
                  <a:pt x="0" y="16715"/>
                  <a:pt x="0" y="10771"/>
                </a:cubicBezTo>
                <a:cubicBezTo>
                  <a:pt x="0" y="4826"/>
                  <a:pt x="4826" y="0"/>
                  <a:pt x="10829" y="0"/>
                </a:cubicBezTo>
                <a:close/>
              </a:path>
            </a:pathLst>
          </a:custGeom>
          <a:solidFill>
            <a:srgbClr val="0000F0"/>
          </a:solidFill>
          <a:ln w="12700">
            <a:miter lim="400000"/>
          </a:ln>
        </p:spPr>
        <p:txBody>
          <a:bodyPr lIns="45719" rIns="45719"/>
          <a:lstStyle/>
          <a:p>
            <a:pPr defTabSz="269999">
              <a:lnSpc>
                <a:spcPct val="150000"/>
              </a:lnSpc>
              <a:spcBef>
                <a:spcPts val="400"/>
              </a:spcBef>
              <a:defRPr sz="1400">
                <a:solidFill>
                  <a:srgbClr val="0000F0"/>
                </a:solidFill>
                <a:latin typeface="Aino Regular"/>
                <a:ea typeface="Aino Regular"/>
                <a:cs typeface="Aino Regular"/>
                <a:sym typeface="Aino Regular"/>
              </a:defRPr>
            </a:pPr>
            <a:endParaRPr/>
          </a:p>
        </p:txBody>
      </p:sp>
      <p:sp>
        <p:nvSpPr>
          <p:cNvPr id="439" name="Freeform: Shape 80"/>
          <p:cNvSpPr/>
          <p:nvPr/>
        </p:nvSpPr>
        <p:spPr>
          <a:xfrm>
            <a:off x="5991752" y="4331656"/>
            <a:ext cx="738666" cy="738666"/>
          </a:xfrm>
          <a:custGeom>
            <a:avLst/>
            <a:gdLst/>
            <a:ahLst/>
            <a:cxnLst>
              <a:cxn ang="0">
                <a:pos x="wd2" y="hd2"/>
              </a:cxn>
              <a:cxn ang="5400000">
                <a:pos x="wd2" y="hd2"/>
              </a:cxn>
              <a:cxn ang="10800000">
                <a:pos x="wd2" y="hd2"/>
              </a:cxn>
              <a:cxn ang="16200000">
                <a:pos x="wd2" y="hd2"/>
              </a:cxn>
            </a:cxnLst>
            <a:rect l="0" t="0" r="r" b="b"/>
            <a:pathLst>
              <a:path w="21600" h="21600" extrusionOk="0">
                <a:moveTo>
                  <a:pt x="12418" y="15891"/>
                </a:moveTo>
                <a:cubicBezTo>
                  <a:pt x="12536" y="15773"/>
                  <a:pt x="12772" y="15773"/>
                  <a:pt x="12889" y="15950"/>
                </a:cubicBezTo>
                <a:cubicBezTo>
                  <a:pt x="13949" y="17421"/>
                  <a:pt x="13949" y="17421"/>
                  <a:pt x="13949" y="17421"/>
                </a:cubicBezTo>
                <a:cubicBezTo>
                  <a:pt x="14066" y="17539"/>
                  <a:pt x="14066" y="17774"/>
                  <a:pt x="13890" y="17892"/>
                </a:cubicBezTo>
                <a:cubicBezTo>
                  <a:pt x="13831" y="17951"/>
                  <a:pt x="13772" y="17951"/>
                  <a:pt x="13713" y="17951"/>
                </a:cubicBezTo>
                <a:cubicBezTo>
                  <a:pt x="13596" y="17951"/>
                  <a:pt x="13478" y="17951"/>
                  <a:pt x="13419" y="17833"/>
                </a:cubicBezTo>
                <a:cubicBezTo>
                  <a:pt x="12301" y="16362"/>
                  <a:pt x="12301" y="16362"/>
                  <a:pt x="12301" y="16362"/>
                </a:cubicBezTo>
                <a:cubicBezTo>
                  <a:pt x="12183" y="16244"/>
                  <a:pt x="12242" y="16009"/>
                  <a:pt x="12418" y="15891"/>
                </a:cubicBezTo>
                <a:close/>
                <a:moveTo>
                  <a:pt x="11359" y="15891"/>
                </a:moveTo>
                <a:cubicBezTo>
                  <a:pt x="11536" y="16009"/>
                  <a:pt x="11595" y="16244"/>
                  <a:pt x="11477" y="16362"/>
                </a:cubicBezTo>
                <a:cubicBezTo>
                  <a:pt x="10359" y="17833"/>
                  <a:pt x="10359" y="17833"/>
                  <a:pt x="10359" y="17833"/>
                </a:cubicBezTo>
                <a:cubicBezTo>
                  <a:pt x="10300" y="17951"/>
                  <a:pt x="10182" y="17951"/>
                  <a:pt x="10064" y="17951"/>
                </a:cubicBezTo>
                <a:cubicBezTo>
                  <a:pt x="10005" y="17951"/>
                  <a:pt x="9947" y="17951"/>
                  <a:pt x="9888" y="17892"/>
                </a:cubicBezTo>
                <a:cubicBezTo>
                  <a:pt x="9711" y="17774"/>
                  <a:pt x="9652" y="17539"/>
                  <a:pt x="9770" y="17421"/>
                </a:cubicBezTo>
                <a:cubicBezTo>
                  <a:pt x="10888" y="15950"/>
                  <a:pt x="10888" y="15950"/>
                  <a:pt x="10888" y="15950"/>
                </a:cubicBezTo>
                <a:cubicBezTo>
                  <a:pt x="11006" y="15773"/>
                  <a:pt x="11241" y="15773"/>
                  <a:pt x="11359" y="15891"/>
                </a:cubicBezTo>
                <a:close/>
                <a:moveTo>
                  <a:pt x="11889" y="12595"/>
                </a:moveTo>
                <a:cubicBezTo>
                  <a:pt x="12065" y="12595"/>
                  <a:pt x="12242" y="12713"/>
                  <a:pt x="12242" y="12948"/>
                </a:cubicBezTo>
                <a:cubicBezTo>
                  <a:pt x="12242" y="13125"/>
                  <a:pt x="12065" y="13301"/>
                  <a:pt x="11889" y="13301"/>
                </a:cubicBezTo>
                <a:cubicBezTo>
                  <a:pt x="11477" y="13301"/>
                  <a:pt x="11183" y="13596"/>
                  <a:pt x="11183" y="14008"/>
                </a:cubicBezTo>
                <a:cubicBezTo>
                  <a:pt x="11183" y="14420"/>
                  <a:pt x="11477" y="14714"/>
                  <a:pt x="11889" y="14714"/>
                </a:cubicBezTo>
                <a:cubicBezTo>
                  <a:pt x="12301" y="14714"/>
                  <a:pt x="12595" y="14420"/>
                  <a:pt x="12595" y="14008"/>
                </a:cubicBezTo>
                <a:cubicBezTo>
                  <a:pt x="12595" y="13831"/>
                  <a:pt x="12772" y="13654"/>
                  <a:pt x="12948" y="13654"/>
                </a:cubicBezTo>
                <a:cubicBezTo>
                  <a:pt x="13184" y="13654"/>
                  <a:pt x="13301" y="13831"/>
                  <a:pt x="13301" y="14008"/>
                </a:cubicBezTo>
                <a:cubicBezTo>
                  <a:pt x="13301" y="14832"/>
                  <a:pt x="12654" y="15479"/>
                  <a:pt x="11889" y="15479"/>
                </a:cubicBezTo>
                <a:cubicBezTo>
                  <a:pt x="11065" y="15479"/>
                  <a:pt x="10417" y="14832"/>
                  <a:pt x="10417" y="14008"/>
                </a:cubicBezTo>
                <a:cubicBezTo>
                  <a:pt x="10417" y="13243"/>
                  <a:pt x="11065" y="12595"/>
                  <a:pt x="11889" y="12595"/>
                </a:cubicBezTo>
                <a:close/>
                <a:moveTo>
                  <a:pt x="7592" y="11124"/>
                </a:moveTo>
                <a:cubicBezTo>
                  <a:pt x="12654" y="11124"/>
                  <a:pt x="12654" y="11124"/>
                  <a:pt x="12654" y="11124"/>
                </a:cubicBezTo>
                <a:cubicBezTo>
                  <a:pt x="12831" y="11124"/>
                  <a:pt x="13007" y="11300"/>
                  <a:pt x="13007" y="11477"/>
                </a:cubicBezTo>
                <a:cubicBezTo>
                  <a:pt x="13007" y="11712"/>
                  <a:pt x="12831" y="11830"/>
                  <a:pt x="12654" y="11830"/>
                </a:cubicBezTo>
                <a:cubicBezTo>
                  <a:pt x="7592" y="11830"/>
                  <a:pt x="7592" y="11830"/>
                  <a:pt x="7592" y="11830"/>
                </a:cubicBezTo>
                <a:cubicBezTo>
                  <a:pt x="7416" y="11830"/>
                  <a:pt x="7239" y="11712"/>
                  <a:pt x="7239" y="11477"/>
                </a:cubicBezTo>
                <a:cubicBezTo>
                  <a:pt x="7239" y="11300"/>
                  <a:pt x="7416" y="11124"/>
                  <a:pt x="7592" y="11124"/>
                </a:cubicBezTo>
                <a:close/>
                <a:moveTo>
                  <a:pt x="7592" y="9711"/>
                </a:moveTo>
                <a:cubicBezTo>
                  <a:pt x="12654" y="9711"/>
                  <a:pt x="12654" y="9711"/>
                  <a:pt x="12654" y="9711"/>
                </a:cubicBezTo>
                <a:cubicBezTo>
                  <a:pt x="12831" y="9711"/>
                  <a:pt x="13007" y="9829"/>
                  <a:pt x="13007" y="10064"/>
                </a:cubicBezTo>
                <a:cubicBezTo>
                  <a:pt x="13007" y="10241"/>
                  <a:pt x="12831" y="10417"/>
                  <a:pt x="12654" y="10417"/>
                </a:cubicBezTo>
                <a:cubicBezTo>
                  <a:pt x="7592" y="10417"/>
                  <a:pt x="7592" y="10417"/>
                  <a:pt x="7592" y="10417"/>
                </a:cubicBezTo>
                <a:cubicBezTo>
                  <a:pt x="7416" y="10417"/>
                  <a:pt x="7239" y="10241"/>
                  <a:pt x="7239" y="10064"/>
                </a:cubicBezTo>
                <a:cubicBezTo>
                  <a:pt x="7239" y="9829"/>
                  <a:pt x="7416" y="9711"/>
                  <a:pt x="7592" y="9711"/>
                </a:cubicBezTo>
                <a:close/>
                <a:moveTo>
                  <a:pt x="7592" y="8240"/>
                </a:moveTo>
                <a:cubicBezTo>
                  <a:pt x="12654" y="8240"/>
                  <a:pt x="12654" y="8240"/>
                  <a:pt x="12654" y="8240"/>
                </a:cubicBezTo>
                <a:cubicBezTo>
                  <a:pt x="12831" y="8240"/>
                  <a:pt x="13007" y="8416"/>
                  <a:pt x="13007" y="8593"/>
                </a:cubicBezTo>
                <a:cubicBezTo>
                  <a:pt x="13007" y="8828"/>
                  <a:pt x="12831" y="9005"/>
                  <a:pt x="12654" y="9005"/>
                </a:cubicBezTo>
                <a:cubicBezTo>
                  <a:pt x="7592" y="9005"/>
                  <a:pt x="7592" y="9005"/>
                  <a:pt x="7592" y="9005"/>
                </a:cubicBezTo>
                <a:cubicBezTo>
                  <a:pt x="7416" y="9005"/>
                  <a:pt x="7239" y="8828"/>
                  <a:pt x="7239" y="8593"/>
                </a:cubicBezTo>
                <a:cubicBezTo>
                  <a:pt x="7239" y="8416"/>
                  <a:pt x="7416" y="8240"/>
                  <a:pt x="7592" y="8240"/>
                </a:cubicBezTo>
                <a:close/>
                <a:moveTo>
                  <a:pt x="14420" y="7710"/>
                </a:moveTo>
                <a:cubicBezTo>
                  <a:pt x="14596" y="7710"/>
                  <a:pt x="14773" y="7828"/>
                  <a:pt x="14773" y="8063"/>
                </a:cubicBezTo>
                <a:cubicBezTo>
                  <a:pt x="14773" y="14714"/>
                  <a:pt x="14773" y="14714"/>
                  <a:pt x="14773" y="14714"/>
                </a:cubicBezTo>
                <a:cubicBezTo>
                  <a:pt x="14773" y="14949"/>
                  <a:pt x="14596" y="15067"/>
                  <a:pt x="14420" y="15067"/>
                </a:cubicBezTo>
                <a:cubicBezTo>
                  <a:pt x="14184" y="15067"/>
                  <a:pt x="14066" y="14949"/>
                  <a:pt x="14066" y="14714"/>
                </a:cubicBezTo>
                <a:cubicBezTo>
                  <a:pt x="14066" y="8063"/>
                  <a:pt x="14066" y="8063"/>
                  <a:pt x="14066" y="8063"/>
                </a:cubicBezTo>
                <a:cubicBezTo>
                  <a:pt x="14066" y="7828"/>
                  <a:pt x="14184" y="7710"/>
                  <a:pt x="14420" y="7710"/>
                </a:cubicBezTo>
                <a:close/>
                <a:moveTo>
                  <a:pt x="6474" y="3590"/>
                </a:moveTo>
                <a:cubicBezTo>
                  <a:pt x="7357" y="3590"/>
                  <a:pt x="7946" y="4296"/>
                  <a:pt x="7946" y="5356"/>
                </a:cubicBezTo>
                <a:cubicBezTo>
                  <a:pt x="7946" y="5709"/>
                  <a:pt x="7946" y="6121"/>
                  <a:pt x="7828" y="6474"/>
                </a:cubicBezTo>
                <a:cubicBezTo>
                  <a:pt x="15479" y="6474"/>
                  <a:pt x="15479" y="6474"/>
                  <a:pt x="15479" y="6474"/>
                </a:cubicBezTo>
                <a:cubicBezTo>
                  <a:pt x="15597" y="6298"/>
                  <a:pt x="15832" y="5709"/>
                  <a:pt x="15832" y="5356"/>
                </a:cubicBezTo>
                <a:cubicBezTo>
                  <a:pt x="15832" y="5120"/>
                  <a:pt x="15773" y="4296"/>
                  <a:pt x="15126" y="4296"/>
                </a:cubicBezTo>
                <a:cubicBezTo>
                  <a:pt x="8652" y="4296"/>
                  <a:pt x="8652" y="4296"/>
                  <a:pt x="8652" y="4296"/>
                </a:cubicBezTo>
                <a:cubicBezTo>
                  <a:pt x="8475" y="4296"/>
                  <a:pt x="8299" y="4120"/>
                  <a:pt x="8299" y="3943"/>
                </a:cubicBezTo>
                <a:cubicBezTo>
                  <a:pt x="8299" y="3767"/>
                  <a:pt x="8475" y="3590"/>
                  <a:pt x="8652" y="3590"/>
                </a:cubicBezTo>
                <a:cubicBezTo>
                  <a:pt x="15126" y="3590"/>
                  <a:pt x="15126" y="3590"/>
                  <a:pt x="15126" y="3590"/>
                </a:cubicBezTo>
                <a:cubicBezTo>
                  <a:pt x="16009" y="3590"/>
                  <a:pt x="16538" y="4296"/>
                  <a:pt x="16538" y="5356"/>
                </a:cubicBezTo>
                <a:cubicBezTo>
                  <a:pt x="16538" y="5886"/>
                  <a:pt x="16185" y="7180"/>
                  <a:pt x="15538" y="7180"/>
                </a:cubicBezTo>
                <a:cubicBezTo>
                  <a:pt x="7180" y="7180"/>
                  <a:pt x="7180" y="7180"/>
                  <a:pt x="7180" y="7180"/>
                </a:cubicBezTo>
                <a:cubicBezTo>
                  <a:pt x="7004" y="7180"/>
                  <a:pt x="6827" y="7004"/>
                  <a:pt x="6827" y="6827"/>
                </a:cubicBezTo>
                <a:cubicBezTo>
                  <a:pt x="6827" y="6651"/>
                  <a:pt x="6945" y="6533"/>
                  <a:pt x="7122" y="6474"/>
                </a:cubicBezTo>
                <a:cubicBezTo>
                  <a:pt x="7180" y="6356"/>
                  <a:pt x="7180" y="5944"/>
                  <a:pt x="7180" y="5356"/>
                </a:cubicBezTo>
                <a:cubicBezTo>
                  <a:pt x="7180" y="5120"/>
                  <a:pt x="7180" y="4296"/>
                  <a:pt x="6474" y="4296"/>
                </a:cubicBezTo>
                <a:cubicBezTo>
                  <a:pt x="6415" y="4296"/>
                  <a:pt x="6121" y="4708"/>
                  <a:pt x="6121" y="5356"/>
                </a:cubicBezTo>
                <a:cubicBezTo>
                  <a:pt x="6121" y="16538"/>
                  <a:pt x="6121" y="16538"/>
                  <a:pt x="6121" y="16538"/>
                </a:cubicBezTo>
                <a:cubicBezTo>
                  <a:pt x="8652" y="16538"/>
                  <a:pt x="8652" y="16538"/>
                  <a:pt x="8652" y="16538"/>
                </a:cubicBezTo>
                <a:cubicBezTo>
                  <a:pt x="8828" y="16538"/>
                  <a:pt x="9005" y="16715"/>
                  <a:pt x="9005" y="16892"/>
                </a:cubicBezTo>
                <a:cubicBezTo>
                  <a:pt x="9005" y="17068"/>
                  <a:pt x="8828" y="17245"/>
                  <a:pt x="8652" y="17245"/>
                </a:cubicBezTo>
                <a:cubicBezTo>
                  <a:pt x="5768" y="17245"/>
                  <a:pt x="5768" y="17245"/>
                  <a:pt x="5768" y="17245"/>
                </a:cubicBezTo>
                <a:cubicBezTo>
                  <a:pt x="5591" y="17245"/>
                  <a:pt x="5415" y="17068"/>
                  <a:pt x="5415" y="16892"/>
                </a:cubicBezTo>
                <a:cubicBezTo>
                  <a:pt x="5415" y="5356"/>
                  <a:pt x="5415" y="5356"/>
                  <a:pt x="5415" y="5356"/>
                </a:cubicBezTo>
                <a:cubicBezTo>
                  <a:pt x="5415" y="4355"/>
                  <a:pt x="5886" y="3590"/>
                  <a:pt x="6474" y="3590"/>
                </a:cubicBezTo>
                <a:close/>
                <a:moveTo>
                  <a:pt x="10829" y="0"/>
                </a:moveTo>
                <a:cubicBezTo>
                  <a:pt x="16774" y="0"/>
                  <a:pt x="21600" y="4826"/>
                  <a:pt x="21600" y="10771"/>
                </a:cubicBezTo>
                <a:cubicBezTo>
                  <a:pt x="21600" y="16009"/>
                  <a:pt x="17833" y="20482"/>
                  <a:pt x="12654" y="21423"/>
                </a:cubicBezTo>
                <a:cubicBezTo>
                  <a:pt x="12477" y="21423"/>
                  <a:pt x="12301" y="21306"/>
                  <a:pt x="12242" y="21129"/>
                </a:cubicBezTo>
                <a:cubicBezTo>
                  <a:pt x="12242" y="20894"/>
                  <a:pt x="12360" y="20717"/>
                  <a:pt x="12536" y="20717"/>
                </a:cubicBezTo>
                <a:cubicBezTo>
                  <a:pt x="17362" y="19834"/>
                  <a:pt x="20894" y="15714"/>
                  <a:pt x="20894" y="10771"/>
                </a:cubicBezTo>
                <a:cubicBezTo>
                  <a:pt x="20894" y="5238"/>
                  <a:pt x="16362" y="706"/>
                  <a:pt x="10829" y="706"/>
                </a:cubicBezTo>
                <a:cubicBezTo>
                  <a:pt x="5238" y="706"/>
                  <a:pt x="706" y="5238"/>
                  <a:pt x="706" y="10771"/>
                </a:cubicBezTo>
                <a:cubicBezTo>
                  <a:pt x="706" y="16362"/>
                  <a:pt x="5238" y="20835"/>
                  <a:pt x="10829" y="20835"/>
                </a:cubicBezTo>
                <a:cubicBezTo>
                  <a:pt x="11006" y="20835"/>
                  <a:pt x="11183" y="21011"/>
                  <a:pt x="11183" y="21188"/>
                </a:cubicBezTo>
                <a:cubicBezTo>
                  <a:pt x="11183" y="21423"/>
                  <a:pt x="11006" y="21600"/>
                  <a:pt x="10829" y="21600"/>
                </a:cubicBezTo>
                <a:cubicBezTo>
                  <a:pt x="4826" y="21600"/>
                  <a:pt x="0" y="16715"/>
                  <a:pt x="0" y="10771"/>
                </a:cubicBezTo>
                <a:cubicBezTo>
                  <a:pt x="0" y="4826"/>
                  <a:pt x="4826" y="0"/>
                  <a:pt x="10829" y="0"/>
                </a:cubicBezTo>
                <a:close/>
              </a:path>
            </a:pathLst>
          </a:custGeom>
          <a:solidFill>
            <a:srgbClr val="0000F0"/>
          </a:solidFill>
          <a:ln w="12700">
            <a:miter lim="400000"/>
          </a:ln>
        </p:spPr>
        <p:txBody>
          <a:bodyPr lIns="45719" rIns="45719"/>
          <a:lstStyle/>
          <a:p>
            <a:pPr defTabSz="269999">
              <a:lnSpc>
                <a:spcPct val="150000"/>
              </a:lnSpc>
              <a:spcBef>
                <a:spcPts val="400"/>
              </a:spcBef>
              <a:defRPr sz="1400">
                <a:solidFill>
                  <a:srgbClr val="0000F0"/>
                </a:solidFill>
                <a:latin typeface="Aino Regular"/>
                <a:ea typeface="Aino Regular"/>
                <a:cs typeface="Aino Regular"/>
                <a:sym typeface="Aino Regular"/>
              </a:defRPr>
            </a:pPr>
            <a:endParaRPr/>
          </a:p>
        </p:txBody>
      </p:sp>
      <p:sp>
        <p:nvSpPr>
          <p:cNvPr id="440" name="Freeform: Shape 81"/>
          <p:cNvSpPr/>
          <p:nvPr/>
        </p:nvSpPr>
        <p:spPr>
          <a:xfrm>
            <a:off x="10324858" y="2000912"/>
            <a:ext cx="738665" cy="738665"/>
          </a:xfrm>
          <a:custGeom>
            <a:avLst/>
            <a:gdLst/>
            <a:ahLst/>
            <a:cxnLst>
              <a:cxn ang="0">
                <a:pos x="wd2" y="hd2"/>
              </a:cxn>
              <a:cxn ang="5400000">
                <a:pos x="wd2" y="hd2"/>
              </a:cxn>
              <a:cxn ang="10800000">
                <a:pos x="wd2" y="hd2"/>
              </a:cxn>
              <a:cxn ang="16200000">
                <a:pos x="wd2" y="hd2"/>
              </a:cxn>
            </a:cxnLst>
            <a:rect l="0" t="0" r="r" b="b"/>
            <a:pathLst>
              <a:path w="21600" h="21600" extrusionOk="0">
                <a:moveTo>
                  <a:pt x="8299" y="6474"/>
                </a:moveTo>
                <a:cubicBezTo>
                  <a:pt x="9240" y="6474"/>
                  <a:pt x="10123" y="6827"/>
                  <a:pt x="10829" y="7475"/>
                </a:cubicBezTo>
                <a:cubicBezTo>
                  <a:pt x="11477" y="6827"/>
                  <a:pt x="12360" y="6474"/>
                  <a:pt x="13301" y="6474"/>
                </a:cubicBezTo>
                <a:cubicBezTo>
                  <a:pt x="14302" y="6474"/>
                  <a:pt x="15185" y="6827"/>
                  <a:pt x="15891" y="7534"/>
                </a:cubicBezTo>
                <a:cubicBezTo>
                  <a:pt x="17304" y="8887"/>
                  <a:pt x="17304" y="11183"/>
                  <a:pt x="15891" y="12595"/>
                </a:cubicBezTo>
                <a:cubicBezTo>
                  <a:pt x="12183" y="16126"/>
                  <a:pt x="12183" y="16126"/>
                  <a:pt x="12183" y="16126"/>
                </a:cubicBezTo>
                <a:cubicBezTo>
                  <a:pt x="12007" y="16244"/>
                  <a:pt x="11771" y="16244"/>
                  <a:pt x="11653" y="16068"/>
                </a:cubicBezTo>
                <a:cubicBezTo>
                  <a:pt x="11536" y="15950"/>
                  <a:pt x="11536" y="15714"/>
                  <a:pt x="11653" y="15597"/>
                </a:cubicBezTo>
                <a:cubicBezTo>
                  <a:pt x="15361" y="12065"/>
                  <a:pt x="15361" y="12065"/>
                  <a:pt x="15361" y="12065"/>
                </a:cubicBezTo>
                <a:cubicBezTo>
                  <a:pt x="16480" y="10947"/>
                  <a:pt x="16480" y="9123"/>
                  <a:pt x="15361" y="8004"/>
                </a:cubicBezTo>
                <a:cubicBezTo>
                  <a:pt x="14243" y="6886"/>
                  <a:pt x="12419" y="6886"/>
                  <a:pt x="11300" y="8004"/>
                </a:cubicBezTo>
                <a:cubicBezTo>
                  <a:pt x="11241" y="8063"/>
                  <a:pt x="11124" y="8181"/>
                  <a:pt x="11065" y="8240"/>
                </a:cubicBezTo>
                <a:cubicBezTo>
                  <a:pt x="11006" y="8357"/>
                  <a:pt x="10888" y="8357"/>
                  <a:pt x="10829" y="8357"/>
                </a:cubicBezTo>
                <a:cubicBezTo>
                  <a:pt x="10712" y="8357"/>
                  <a:pt x="10594" y="8357"/>
                  <a:pt x="10535" y="8240"/>
                </a:cubicBezTo>
                <a:cubicBezTo>
                  <a:pt x="10476" y="8181"/>
                  <a:pt x="10417" y="8063"/>
                  <a:pt x="10300" y="8004"/>
                </a:cubicBezTo>
                <a:cubicBezTo>
                  <a:pt x="9181" y="6886"/>
                  <a:pt x="7357" y="6886"/>
                  <a:pt x="6239" y="8004"/>
                </a:cubicBezTo>
                <a:cubicBezTo>
                  <a:pt x="5120" y="9123"/>
                  <a:pt x="5120" y="10947"/>
                  <a:pt x="6239" y="12065"/>
                </a:cubicBezTo>
                <a:cubicBezTo>
                  <a:pt x="11065" y="16656"/>
                  <a:pt x="11065" y="16656"/>
                  <a:pt x="11065" y="16656"/>
                </a:cubicBezTo>
                <a:cubicBezTo>
                  <a:pt x="11183" y="16774"/>
                  <a:pt x="11183" y="17009"/>
                  <a:pt x="11065" y="17127"/>
                </a:cubicBezTo>
                <a:cubicBezTo>
                  <a:pt x="11006" y="17245"/>
                  <a:pt x="10888" y="17245"/>
                  <a:pt x="10829" y="17245"/>
                </a:cubicBezTo>
                <a:cubicBezTo>
                  <a:pt x="10712" y="17245"/>
                  <a:pt x="10653" y="17245"/>
                  <a:pt x="10535" y="17127"/>
                </a:cubicBezTo>
                <a:cubicBezTo>
                  <a:pt x="5768" y="12595"/>
                  <a:pt x="5768" y="12595"/>
                  <a:pt x="5768" y="12595"/>
                </a:cubicBezTo>
                <a:cubicBezTo>
                  <a:pt x="4355" y="11183"/>
                  <a:pt x="4355" y="8887"/>
                  <a:pt x="5768" y="7534"/>
                </a:cubicBezTo>
                <a:cubicBezTo>
                  <a:pt x="6415" y="6827"/>
                  <a:pt x="7298" y="6474"/>
                  <a:pt x="8299" y="6474"/>
                </a:cubicBezTo>
                <a:close/>
                <a:moveTo>
                  <a:pt x="10829" y="0"/>
                </a:moveTo>
                <a:cubicBezTo>
                  <a:pt x="16774" y="0"/>
                  <a:pt x="21600" y="4826"/>
                  <a:pt x="21600" y="10771"/>
                </a:cubicBezTo>
                <a:cubicBezTo>
                  <a:pt x="21600" y="16009"/>
                  <a:pt x="17833" y="20482"/>
                  <a:pt x="12654" y="21423"/>
                </a:cubicBezTo>
                <a:cubicBezTo>
                  <a:pt x="12477" y="21423"/>
                  <a:pt x="12301" y="21306"/>
                  <a:pt x="12242" y="21129"/>
                </a:cubicBezTo>
                <a:cubicBezTo>
                  <a:pt x="12242" y="20894"/>
                  <a:pt x="12360" y="20717"/>
                  <a:pt x="12536" y="20717"/>
                </a:cubicBezTo>
                <a:cubicBezTo>
                  <a:pt x="17362" y="19834"/>
                  <a:pt x="20894" y="15714"/>
                  <a:pt x="20894" y="10771"/>
                </a:cubicBezTo>
                <a:cubicBezTo>
                  <a:pt x="20894" y="5238"/>
                  <a:pt x="16362" y="706"/>
                  <a:pt x="10829" y="706"/>
                </a:cubicBezTo>
                <a:cubicBezTo>
                  <a:pt x="5238" y="706"/>
                  <a:pt x="706" y="5238"/>
                  <a:pt x="706" y="10771"/>
                </a:cubicBezTo>
                <a:cubicBezTo>
                  <a:pt x="706" y="16362"/>
                  <a:pt x="5238" y="20835"/>
                  <a:pt x="10829" y="20835"/>
                </a:cubicBezTo>
                <a:cubicBezTo>
                  <a:pt x="11006" y="20835"/>
                  <a:pt x="11183" y="21011"/>
                  <a:pt x="11183" y="21188"/>
                </a:cubicBezTo>
                <a:cubicBezTo>
                  <a:pt x="11183" y="21423"/>
                  <a:pt x="11006" y="21600"/>
                  <a:pt x="10829" y="21600"/>
                </a:cubicBezTo>
                <a:cubicBezTo>
                  <a:pt x="4826" y="21600"/>
                  <a:pt x="0" y="16715"/>
                  <a:pt x="0" y="10771"/>
                </a:cubicBezTo>
                <a:cubicBezTo>
                  <a:pt x="0" y="4826"/>
                  <a:pt x="4826" y="0"/>
                  <a:pt x="10829" y="0"/>
                </a:cubicBezTo>
                <a:close/>
              </a:path>
            </a:pathLst>
          </a:custGeom>
          <a:solidFill>
            <a:srgbClr val="0000F0"/>
          </a:solidFill>
          <a:ln w="12700">
            <a:miter lim="400000"/>
          </a:ln>
        </p:spPr>
        <p:txBody>
          <a:bodyPr lIns="45719" rIns="45719"/>
          <a:lstStyle/>
          <a:p>
            <a:pPr defTabSz="269999">
              <a:lnSpc>
                <a:spcPct val="150000"/>
              </a:lnSpc>
              <a:spcBef>
                <a:spcPts val="400"/>
              </a:spcBef>
              <a:defRPr sz="1400">
                <a:solidFill>
                  <a:srgbClr val="0000F0"/>
                </a:solidFill>
                <a:latin typeface="Aino Regular"/>
                <a:ea typeface="Aino Regular"/>
                <a:cs typeface="Aino Regular"/>
                <a:sym typeface="Aino Regular"/>
              </a:defRPr>
            </a:pPr>
            <a:endParaRPr/>
          </a:p>
        </p:txBody>
      </p:sp>
      <p:sp>
        <p:nvSpPr>
          <p:cNvPr id="441" name="Freeform: Shape 82"/>
          <p:cNvSpPr/>
          <p:nvPr/>
        </p:nvSpPr>
        <p:spPr>
          <a:xfrm>
            <a:off x="10324857" y="4331656"/>
            <a:ext cx="738666" cy="738666"/>
          </a:xfrm>
          <a:custGeom>
            <a:avLst/>
            <a:gdLst/>
            <a:ahLst/>
            <a:cxnLst>
              <a:cxn ang="0">
                <a:pos x="wd2" y="hd2"/>
              </a:cxn>
              <a:cxn ang="5400000">
                <a:pos x="wd2" y="hd2"/>
              </a:cxn>
              <a:cxn ang="10800000">
                <a:pos x="wd2" y="hd2"/>
              </a:cxn>
              <a:cxn ang="16200000">
                <a:pos x="wd2" y="hd2"/>
              </a:cxn>
            </a:cxnLst>
            <a:rect l="0" t="0" r="r" b="b"/>
            <a:pathLst>
              <a:path w="21600" h="21600" extrusionOk="0">
                <a:moveTo>
                  <a:pt x="8380" y="19416"/>
                </a:moveTo>
                <a:cubicBezTo>
                  <a:pt x="9797" y="19416"/>
                  <a:pt x="9797" y="19416"/>
                  <a:pt x="9797" y="19416"/>
                </a:cubicBezTo>
                <a:cubicBezTo>
                  <a:pt x="9974" y="19416"/>
                  <a:pt x="10151" y="19593"/>
                  <a:pt x="10151" y="19770"/>
                </a:cubicBezTo>
                <a:cubicBezTo>
                  <a:pt x="10151" y="20007"/>
                  <a:pt x="9974" y="20125"/>
                  <a:pt x="9797" y="20125"/>
                </a:cubicBezTo>
                <a:cubicBezTo>
                  <a:pt x="8380" y="20125"/>
                  <a:pt x="8380" y="20125"/>
                  <a:pt x="8380" y="20125"/>
                </a:cubicBezTo>
                <a:cubicBezTo>
                  <a:pt x="8144" y="20125"/>
                  <a:pt x="7967" y="20007"/>
                  <a:pt x="7967" y="19770"/>
                </a:cubicBezTo>
                <a:cubicBezTo>
                  <a:pt x="7967" y="19593"/>
                  <a:pt x="8144" y="19416"/>
                  <a:pt x="8380" y="19416"/>
                </a:cubicBezTo>
                <a:close/>
                <a:moveTo>
                  <a:pt x="12275" y="18413"/>
                </a:moveTo>
                <a:cubicBezTo>
                  <a:pt x="15108" y="18413"/>
                  <a:pt x="15108" y="18413"/>
                  <a:pt x="15108" y="18413"/>
                </a:cubicBezTo>
                <a:cubicBezTo>
                  <a:pt x="15285" y="18413"/>
                  <a:pt x="15462" y="18590"/>
                  <a:pt x="15462" y="18767"/>
                </a:cubicBezTo>
                <a:cubicBezTo>
                  <a:pt x="15462" y="19003"/>
                  <a:pt x="15285" y="19121"/>
                  <a:pt x="15108" y="19121"/>
                </a:cubicBezTo>
                <a:cubicBezTo>
                  <a:pt x="12275" y="19121"/>
                  <a:pt x="12275" y="19121"/>
                  <a:pt x="12275" y="19121"/>
                </a:cubicBezTo>
                <a:cubicBezTo>
                  <a:pt x="12039" y="19121"/>
                  <a:pt x="11921" y="19003"/>
                  <a:pt x="11921" y="18767"/>
                </a:cubicBezTo>
                <a:cubicBezTo>
                  <a:pt x="11921" y="18590"/>
                  <a:pt x="12039" y="18413"/>
                  <a:pt x="12275" y="18413"/>
                </a:cubicBezTo>
                <a:close/>
                <a:moveTo>
                  <a:pt x="6197" y="18118"/>
                </a:moveTo>
                <a:cubicBezTo>
                  <a:pt x="8439" y="18118"/>
                  <a:pt x="8439" y="18118"/>
                  <a:pt x="8439" y="18118"/>
                </a:cubicBezTo>
                <a:cubicBezTo>
                  <a:pt x="8675" y="18118"/>
                  <a:pt x="8852" y="18295"/>
                  <a:pt x="8852" y="18472"/>
                </a:cubicBezTo>
                <a:cubicBezTo>
                  <a:pt x="8852" y="18708"/>
                  <a:pt x="8675" y="18885"/>
                  <a:pt x="8439" y="18885"/>
                </a:cubicBezTo>
                <a:cubicBezTo>
                  <a:pt x="6197" y="18885"/>
                  <a:pt x="6197" y="18885"/>
                  <a:pt x="6197" y="18885"/>
                </a:cubicBezTo>
                <a:cubicBezTo>
                  <a:pt x="6020" y="18885"/>
                  <a:pt x="5843" y="18708"/>
                  <a:pt x="5843" y="18472"/>
                </a:cubicBezTo>
                <a:cubicBezTo>
                  <a:pt x="5843" y="18295"/>
                  <a:pt x="6020" y="18118"/>
                  <a:pt x="6197" y="18118"/>
                </a:cubicBezTo>
                <a:close/>
                <a:moveTo>
                  <a:pt x="13274" y="16761"/>
                </a:moveTo>
                <a:cubicBezTo>
                  <a:pt x="17060" y="16761"/>
                  <a:pt x="17060" y="16761"/>
                  <a:pt x="17060" y="16761"/>
                </a:cubicBezTo>
                <a:cubicBezTo>
                  <a:pt x="17293" y="16761"/>
                  <a:pt x="17410" y="16938"/>
                  <a:pt x="17410" y="17115"/>
                </a:cubicBezTo>
                <a:cubicBezTo>
                  <a:pt x="17410" y="17351"/>
                  <a:pt x="17293" y="17528"/>
                  <a:pt x="17060" y="17528"/>
                </a:cubicBezTo>
                <a:cubicBezTo>
                  <a:pt x="13274" y="17528"/>
                  <a:pt x="13274" y="17528"/>
                  <a:pt x="13274" y="17528"/>
                </a:cubicBezTo>
                <a:cubicBezTo>
                  <a:pt x="13099" y="17528"/>
                  <a:pt x="12925" y="17351"/>
                  <a:pt x="12925" y="17115"/>
                </a:cubicBezTo>
                <a:cubicBezTo>
                  <a:pt x="12925" y="16938"/>
                  <a:pt x="13099" y="16761"/>
                  <a:pt x="13274" y="16761"/>
                </a:cubicBezTo>
                <a:close/>
                <a:moveTo>
                  <a:pt x="7908" y="16761"/>
                </a:moveTo>
                <a:cubicBezTo>
                  <a:pt x="9561" y="16761"/>
                  <a:pt x="9561" y="16761"/>
                  <a:pt x="9561" y="16761"/>
                </a:cubicBezTo>
                <a:cubicBezTo>
                  <a:pt x="9797" y="16761"/>
                  <a:pt x="9915" y="16938"/>
                  <a:pt x="9915" y="17115"/>
                </a:cubicBezTo>
                <a:cubicBezTo>
                  <a:pt x="9915" y="17351"/>
                  <a:pt x="9797" y="17528"/>
                  <a:pt x="9561" y="17528"/>
                </a:cubicBezTo>
                <a:cubicBezTo>
                  <a:pt x="7908" y="17528"/>
                  <a:pt x="7908" y="17528"/>
                  <a:pt x="7908" y="17528"/>
                </a:cubicBezTo>
                <a:cubicBezTo>
                  <a:pt x="7672" y="17528"/>
                  <a:pt x="7554" y="17351"/>
                  <a:pt x="7554" y="17115"/>
                </a:cubicBezTo>
                <a:cubicBezTo>
                  <a:pt x="7554" y="16938"/>
                  <a:pt x="7672" y="16761"/>
                  <a:pt x="7908" y="16761"/>
                </a:cubicBezTo>
                <a:close/>
                <a:moveTo>
                  <a:pt x="4131" y="16761"/>
                </a:moveTo>
                <a:cubicBezTo>
                  <a:pt x="5843" y="16761"/>
                  <a:pt x="5843" y="16761"/>
                  <a:pt x="5843" y="16761"/>
                </a:cubicBezTo>
                <a:cubicBezTo>
                  <a:pt x="6020" y="16761"/>
                  <a:pt x="6197" y="16938"/>
                  <a:pt x="6197" y="17115"/>
                </a:cubicBezTo>
                <a:cubicBezTo>
                  <a:pt x="6197" y="17351"/>
                  <a:pt x="6020" y="17528"/>
                  <a:pt x="5843" y="17528"/>
                </a:cubicBezTo>
                <a:cubicBezTo>
                  <a:pt x="4131" y="17528"/>
                  <a:pt x="4131" y="17528"/>
                  <a:pt x="4131" y="17528"/>
                </a:cubicBezTo>
                <a:cubicBezTo>
                  <a:pt x="3954" y="17528"/>
                  <a:pt x="3777" y="17351"/>
                  <a:pt x="3777" y="17115"/>
                </a:cubicBezTo>
                <a:cubicBezTo>
                  <a:pt x="3777" y="16938"/>
                  <a:pt x="3954" y="16761"/>
                  <a:pt x="4131" y="16761"/>
                </a:cubicBezTo>
                <a:close/>
                <a:moveTo>
                  <a:pt x="4249" y="4190"/>
                </a:moveTo>
                <a:cubicBezTo>
                  <a:pt x="8970" y="4839"/>
                  <a:pt x="10387" y="6138"/>
                  <a:pt x="11213" y="7495"/>
                </a:cubicBezTo>
                <a:cubicBezTo>
                  <a:pt x="11980" y="8734"/>
                  <a:pt x="12511" y="10623"/>
                  <a:pt x="11567" y="12098"/>
                </a:cubicBezTo>
                <a:cubicBezTo>
                  <a:pt x="11508" y="12275"/>
                  <a:pt x="11272" y="12275"/>
                  <a:pt x="11095" y="12216"/>
                </a:cubicBezTo>
                <a:cubicBezTo>
                  <a:pt x="10918" y="12098"/>
                  <a:pt x="10859" y="11862"/>
                  <a:pt x="10977" y="11685"/>
                </a:cubicBezTo>
                <a:cubicBezTo>
                  <a:pt x="11744" y="10505"/>
                  <a:pt x="11272" y="8970"/>
                  <a:pt x="10623" y="7908"/>
                </a:cubicBezTo>
                <a:cubicBezTo>
                  <a:pt x="9915" y="6787"/>
                  <a:pt x="8734" y="5666"/>
                  <a:pt x="4957" y="5016"/>
                </a:cubicBezTo>
                <a:cubicBezTo>
                  <a:pt x="5548" y="6197"/>
                  <a:pt x="5430" y="7967"/>
                  <a:pt x="5370" y="9325"/>
                </a:cubicBezTo>
                <a:cubicBezTo>
                  <a:pt x="5311" y="10446"/>
                  <a:pt x="5843" y="12039"/>
                  <a:pt x="6964" y="12748"/>
                </a:cubicBezTo>
                <a:cubicBezTo>
                  <a:pt x="7407" y="13043"/>
                  <a:pt x="7893" y="13190"/>
                  <a:pt x="8410" y="13190"/>
                </a:cubicBezTo>
                <a:lnTo>
                  <a:pt x="9856" y="12796"/>
                </a:lnTo>
                <a:lnTo>
                  <a:pt x="9415" y="11712"/>
                </a:lnTo>
                <a:lnTo>
                  <a:pt x="8025" y="11403"/>
                </a:lnTo>
                <a:cubicBezTo>
                  <a:pt x="6905" y="11154"/>
                  <a:pt x="6905" y="11154"/>
                  <a:pt x="6905" y="11154"/>
                </a:cubicBezTo>
                <a:cubicBezTo>
                  <a:pt x="6728" y="11095"/>
                  <a:pt x="6610" y="10918"/>
                  <a:pt x="6669" y="10682"/>
                </a:cubicBezTo>
                <a:cubicBezTo>
                  <a:pt x="6728" y="10505"/>
                  <a:pt x="6905" y="10387"/>
                  <a:pt x="7082" y="10446"/>
                </a:cubicBezTo>
                <a:cubicBezTo>
                  <a:pt x="7746" y="10593"/>
                  <a:pt x="8244" y="10704"/>
                  <a:pt x="8617" y="10787"/>
                </a:cubicBezTo>
                <a:lnTo>
                  <a:pt x="9017" y="10876"/>
                </a:lnTo>
                <a:lnTo>
                  <a:pt x="8234" y="9555"/>
                </a:lnTo>
                <a:cubicBezTo>
                  <a:pt x="7854" y="9016"/>
                  <a:pt x="7414" y="8484"/>
                  <a:pt x="6905" y="7967"/>
                </a:cubicBezTo>
                <a:cubicBezTo>
                  <a:pt x="6787" y="7849"/>
                  <a:pt x="6787" y="7613"/>
                  <a:pt x="6905" y="7495"/>
                </a:cubicBezTo>
                <a:cubicBezTo>
                  <a:pt x="7082" y="7318"/>
                  <a:pt x="7318" y="7318"/>
                  <a:pt x="7436" y="7495"/>
                </a:cubicBezTo>
                <a:cubicBezTo>
                  <a:pt x="7975" y="8034"/>
                  <a:pt x="8440" y="8590"/>
                  <a:pt x="8843" y="9154"/>
                </a:cubicBezTo>
                <a:lnTo>
                  <a:pt x="8935" y="9308"/>
                </a:lnTo>
                <a:lnTo>
                  <a:pt x="8941" y="9066"/>
                </a:lnTo>
                <a:cubicBezTo>
                  <a:pt x="8956" y="8587"/>
                  <a:pt x="8970" y="8203"/>
                  <a:pt x="8970" y="8203"/>
                </a:cubicBezTo>
                <a:cubicBezTo>
                  <a:pt x="9679" y="8203"/>
                  <a:pt x="9679" y="8203"/>
                  <a:pt x="9679" y="8203"/>
                </a:cubicBezTo>
                <a:cubicBezTo>
                  <a:pt x="9679" y="8203"/>
                  <a:pt x="9679" y="9066"/>
                  <a:pt x="9654" y="9822"/>
                </a:cubicBezTo>
                <a:lnTo>
                  <a:pt x="9622" y="10455"/>
                </a:lnTo>
                <a:lnTo>
                  <a:pt x="9869" y="10865"/>
                </a:lnTo>
                <a:cubicBezTo>
                  <a:pt x="10296" y="11725"/>
                  <a:pt x="10602" y="12584"/>
                  <a:pt x="10819" y="13413"/>
                </a:cubicBezTo>
                <a:lnTo>
                  <a:pt x="11199" y="15590"/>
                </a:lnTo>
                <a:lnTo>
                  <a:pt x="11399" y="15265"/>
                </a:lnTo>
                <a:cubicBezTo>
                  <a:pt x="11621" y="14937"/>
                  <a:pt x="11868" y="14602"/>
                  <a:pt x="12155" y="14265"/>
                </a:cubicBezTo>
                <a:lnTo>
                  <a:pt x="12499" y="13916"/>
                </a:lnTo>
                <a:lnTo>
                  <a:pt x="12252" y="12976"/>
                </a:lnTo>
                <a:cubicBezTo>
                  <a:pt x="12216" y="11848"/>
                  <a:pt x="12930" y="10918"/>
                  <a:pt x="13677" y="10387"/>
                </a:cubicBezTo>
                <a:cubicBezTo>
                  <a:pt x="15024" y="9502"/>
                  <a:pt x="16723" y="9443"/>
                  <a:pt x="19183" y="10151"/>
                </a:cubicBezTo>
                <a:cubicBezTo>
                  <a:pt x="19358" y="10210"/>
                  <a:pt x="19475" y="10328"/>
                  <a:pt x="19475" y="10505"/>
                </a:cubicBezTo>
                <a:cubicBezTo>
                  <a:pt x="19475" y="10682"/>
                  <a:pt x="19358" y="10800"/>
                  <a:pt x="19183" y="10859"/>
                </a:cubicBezTo>
                <a:cubicBezTo>
                  <a:pt x="18480" y="11095"/>
                  <a:pt x="17953" y="12452"/>
                  <a:pt x="17601" y="13397"/>
                </a:cubicBezTo>
                <a:cubicBezTo>
                  <a:pt x="17367" y="14046"/>
                  <a:pt x="16723" y="14990"/>
                  <a:pt x="15786" y="15344"/>
                </a:cubicBezTo>
                <a:cubicBezTo>
                  <a:pt x="15493" y="15462"/>
                  <a:pt x="15258" y="15521"/>
                  <a:pt x="14966" y="15521"/>
                </a:cubicBezTo>
                <a:cubicBezTo>
                  <a:pt x="14556" y="15521"/>
                  <a:pt x="14146" y="15403"/>
                  <a:pt x="13794" y="15167"/>
                </a:cubicBezTo>
                <a:cubicBezTo>
                  <a:pt x="13618" y="15049"/>
                  <a:pt x="13560" y="14872"/>
                  <a:pt x="13618" y="14695"/>
                </a:cubicBezTo>
                <a:cubicBezTo>
                  <a:pt x="13736" y="14518"/>
                  <a:pt x="13911" y="14459"/>
                  <a:pt x="14087" y="14518"/>
                </a:cubicBezTo>
                <a:cubicBezTo>
                  <a:pt x="14614" y="14813"/>
                  <a:pt x="15083" y="14872"/>
                  <a:pt x="15493" y="14695"/>
                </a:cubicBezTo>
                <a:cubicBezTo>
                  <a:pt x="16196" y="14400"/>
                  <a:pt x="16723" y="13692"/>
                  <a:pt x="16957" y="13102"/>
                </a:cubicBezTo>
                <a:cubicBezTo>
                  <a:pt x="17250" y="12334"/>
                  <a:pt x="17601" y="11272"/>
                  <a:pt x="18245" y="10623"/>
                </a:cubicBezTo>
                <a:cubicBezTo>
                  <a:pt x="15844" y="10092"/>
                  <a:pt x="14790" y="10505"/>
                  <a:pt x="14087" y="10977"/>
                </a:cubicBezTo>
                <a:cubicBezTo>
                  <a:pt x="13867" y="11110"/>
                  <a:pt x="13055" y="11741"/>
                  <a:pt x="12983" y="12745"/>
                </a:cubicBezTo>
                <a:lnTo>
                  <a:pt x="13096" y="13308"/>
                </a:lnTo>
                <a:lnTo>
                  <a:pt x="13149" y="13254"/>
                </a:lnTo>
                <a:lnTo>
                  <a:pt x="14279" y="12404"/>
                </a:lnTo>
                <a:lnTo>
                  <a:pt x="14647" y="11727"/>
                </a:lnTo>
                <a:cubicBezTo>
                  <a:pt x="14958" y="11154"/>
                  <a:pt x="14958" y="11154"/>
                  <a:pt x="14958" y="11154"/>
                </a:cubicBezTo>
                <a:cubicBezTo>
                  <a:pt x="15015" y="10977"/>
                  <a:pt x="15242" y="10918"/>
                  <a:pt x="15412" y="10977"/>
                </a:cubicBezTo>
                <a:cubicBezTo>
                  <a:pt x="15583" y="11095"/>
                  <a:pt x="15639" y="11331"/>
                  <a:pt x="15526" y="11508"/>
                </a:cubicBezTo>
                <a:lnTo>
                  <a:pt x="15395" y="11757"/>
                </a:lnTo>
                <a:lnTo>
                  <a:pt x="16176" y="11331"/>
                </a:lnTo>
                <a:cubicBezTo>
                  <a:pt x="16351" y="11272"/>
                  <a:pt x="16585" y="11331"/>
                  <a:pt x="16644" y="11508"/>
                </a:cubicBezTo>
                <a:cubicBezTo>
                  <a:pt x="16761" y="11685"/>
                  <a:pt x="16644" y="11921"/>
                  <a:pt x="16468" y="11980"/>
                </a:cubicBezTo>
                <a:cubicBezTo>
                  <a:pt x="15865" y="12257"/>
                  <a:pt x="15336" y="12550"/>
                  <a:pt x="14869" y="12854"/>
                </a:cubicBezTo>
                <a:lnTo>
                  <a:pt x="14796" y="12909"/>
                </a:lnTo>
                <a:lnTo>
                  <a:pt x="14841" y="12918"/>
                </a:lnTo>
                <a:cubicBezTo>
                  <a:pt x="15471" y="13043"/>
                  <a:pt x="15471" y="13043"/>
                  <a:pt x="15471" y="13043"/>
                </a:cubicBezTo>
                <a:cubicBezTo>
                  <a:pt x="15644" y="13102"/>
                  <a:pt x="15816" y="13279"/>
                  <a:pt x="15759" y="13456"/>
                </a:cubicBezTo>
                <a:cubicBezTo>
                  <a:pt x="15701" y="13633"/>
                  <a:pt x="15586" y="13751"/>
                  <a:pt x="15414" y="13751"/>
                </a:cubicBezTo>
                <a:cubicBezTo>
                  <a:pt x="15414" y="13751"/>
                  <a:pt x="15356" y="13751"/>
                  <a:pt x="15356" y="13751"/>
                </a:cubicBezTo>
                <a:cubicBezTo>
                  <a:pt x="14609" y="13603"/>
                  <a:pt x="14235" y="13530"/>
                  <a:pt x="14048" y="13493"/>
                </a:cubicBezTo>
                <a:lnTo>
                  <a:pt x="14034" y="13490"/>
                </a:lnTo>
                <a:lnTo>
                  <a:pt x="13640" y="13790"/>
                </a:lnTo>
                <a:cubicBezTo>
                  <a:pt x="12928" y="14426"/>
                  <a:pt x="12412" y="15079"/>
                  <a:pt x="11996" y="15698"/>
                </a:cubicBezTo>
                <a:lnTo>
                  <a:pt x="11269" y="16872"/>
                </a:lnTo>
                <a:lnTo>
                  <a:pt x="11299" y="17780"/>
                </a:lnTo>
                <a:cubicBezTo>
                  <a:pt x="11286" y="18367"/>
                  <a:pt x="11246" y="18863"/>
                  <a:pt x="11213" y="19239"/>
                </a:cubicBezTo>
                <a:cubicBezTo>
                  <a:pt x="11213" y="19416"/>
                  <a:pt x="11036" y="19593"/>
                  <a:pt x="10859" y="19593"/>
                </a:cubicBezTo>
                <a:cubicBezTo>
                  <a:pt x="10623" y="19593"/>
                  <a:pt x="10505" y="19416"/>
                  <a:pt x="10505" y="19180"/>
                </a:cubicBezTo>
                <a:cubicBezTo>
                  <a:pt x="10564" y="18207"/>
                  <a:pt x="10682" y="16436"/>
                  <a:pt x="10276" y="14393"/>
                </a:cubicBezTo>
                <a:lnTo>
                  <a:pt x="10039" y="13484"/>
                </a:lnTo>
                <a:lnTo>
                  <a:pt x="9317" y="13788"/>
                </a:lnTo>
                <a:cubicBezTo>
                  <a:pt x="8985" y="13884"/>
                  <a:pt x="8675" y="13928"/>
                  <a:pt x="8380" y="13928"/>
                </a:cubicBezTo>
                <a:cubicBezTo>
                  <a:pt x="7613" y="13928"/>
                  <a:pt x="7023" y="13633"/>
                  <a:pt x="6610" y="13397"/>
                </a:cubicBezTo>
                <a:cubicBezTo>
                  <a:pt x="5193" y="12452"/>
                  <a:pt x="4544" y="10564"/>
                  <a:pt x="4603" y="9266"/>
                </a:cubicBezTo>
                <a:cubicBezTo>
                  <a:pt x="4721" y="7849"/>
                  <a:pt x="4839" y="5607"/>
                  <a:pt x="3954" y="4839"/>
                </a:cubicBezTo>
                <a:cubicBezTo>
                  <a:pt x="3836" y="4721"/>
                  <a:pt x="3777" y="4544"/>
                  <a:pt x="3836" y="4426"/>
                </a:cubicBezTo>
                <a:cubicBezTo>
                  <a:pt x="3895" y="4249"/>
                  <a:pt x="4072" y="4190"/>
                  <a:pt x="4249" y="4190"/>
                </a:cubicBezTo>
                <a:close/>
                <a:moveTo>
                  <a:pt x="10829" y="0"/>
                </a:moveTo>
                <a:cubicBezTo>
                  <a:pt x="16774" y="0"/>
                  <a:pt x="21600" y="4839"/>
                  <a:pt x="21600" y="10800"/>
                </a:cubicBezTo>
                <a:cubicBezTo>
                  <a:pt x="21600" y="16052"/>
                  <a:pt x="17833" y="20538"/>
                  <a:pt x="12654" y="21482"/>
                </a:cubicBezTo>
                <a:cubicBezTo>
                  <a:pt x="12477" y="21482"/>
                  <a:pt x="12301" y="21364"/>
                  <a:pt x="12242" y="21187"/>
                </a:cubicBezTo>
                <a:cubicBezTo>
                  <a:pt x="12242" y="20951"/>
                  <a:pt x="12360" y="20774"/>
                  <a:pt x="12536" y="20774"/>
                </a:cubicBezTo>
                <a:cubicBezTo>
                  <a:pt x="17362" y="19889"/>
                  <a:pt x="20894" y="15698"/>
                  <a:pt x="20894" y="10800"/>
                </a:cubicBezTo>
                <a:cubicBezTo>
                  <a:pt x="20894" y="5252"/>
                  <a:pt x="16362" y="708"/>
                  <a:pt x="10829" y="708"/>
                </a:cubicBezTo>
                <a:cubicBezTo>
                  <a:pt x="5238" y="708"/>
                  <a:pt x="706" y="5252"/>
                  <a:pt x="706" y="10800"/>
                </a:cubicBezTo>
                <a:cubicBezTo>
                  <a:pt x="706" y="16348"/>
                  <a:pt x="5238" y="20892"/>
                  <a:pt x="10829" y="20892"/>
                </a:cubicBezTo>
                <a:cubicBezTo>
                  <a:pt x="11006" y="20892"/>
                  <a:pt x="11183" y="21069"/>
                  <a:pt x="11183" y="21246"/>
                </a:cubicBezTo>
                <a:cubicBezTo>
                  <a:pt x="11183" y="21482"/>
                  <a:pt x="11006" y="21600"/>
                  <a:pt x="10829" y="21600"/>
                </a:cubicBezTo>
                <a:cubicBezTo>
                  <a:pt x="4826" y="21600"/>
                  <a:pt x="0" y="16761"/>
                  <a:pt x="0" y="10800"/>
                </a:cubicBezTo>
                <a:cubicBezTo>
                  <a:pt x="0" y="4839"/>
                  <a:pt x="4826" y="0"/>
                  <a:pt x="10829" y="0"/>
                </a:cubicBezTo>
                <a:close/>
              </a:path>
            </a:pathLst>
          </a:custGeom>
          <a:solidFill>
            <a:srgbClr val="0000F0"/>
          </a:solidFill>
          <a:ln w="12700">
            <a:miter lim="400000"/>
          </a:ln>
        </p:spPr>
        <p:txBody>
          <a:bodyPr lIns="45719" rIns="45719"/>
          <a:lstStyle/>
          <a:p>
            <a:pPr defTabSz="269999">
              <a:lnSpc>
                <a:spcPct val="150000"/>
              </a:lnSpc>
              <a:spcBef>
                <a:spcPts val="400"/>
              </a:spcBef>
              <a:defRPr sz="1400">
                <a:solidFill>
                  <a:srgbClr val="0000F0"/>
                </a:solidFill>
                <a:latin typeface="Aino Regular"/>
                <a:ea typeface="Aino Regular"/>
                <a:cs typeface="Aino Regular"/>
                <a:sym typeface="Aino Regular"/>
              </a:defRPr>
            </a:pPr>
            <a:endParaRPr/>
          </a:p>
        </p:txBody>
      </p:sp>
      <p:sp>
        <p:nvSpPr>
          <p:cNvPr id="442" name="TextBox 83"/>
          <p:cNvSpPr txBox="1"/>
          <p:nvPr/>
        </p:nvSpPr>
        <p:spPr>
          <a:xfrm>
            <a:off x="2743529" y="5326403"/>
            <a:ext cx="2476930" cy="653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lnSpc>
                <a:spcPct val="120000"/>
              </a:lnSpc>
              <a:defRPr sz="1400">
                <a:solidFill>
                  <a:srgbClr val="0000F0"/>
                </a:solidFill>
                <a:latin typeface="Aino Regular"/>
                <a:ea typeface="Aino Regular"/>
                <a:cs typeface="Aino Regular"/>
                <a:sym typeface="Aino Regular"/>
              </a:defRPr>
            </a:pPr>
            <a:r>
              <a:t>attractive environment </a:t>
            </a:r>
          </a:p>
          <a:p>
            <a:pPr algn="ctr">
              <a:lnSpc>
                <a:spcPct val="120000"/>
              </a:lnSpc>
              <a:defRPr sz="1400">
                <a:solidFill>
                  <a:srgbClr val="0000F0"/>
                </a:solidFill>
                <a:latin typeface="Aino Regular"/>
                <a:ea typeface="Aino Regular"/>
                <a:cs typeface="Aino Regular"/>
                <a:sym typeface="Aino Regular"/>
              </a:defRPr>
            </a:pPr>
            <a:r>
              <a:t>for research and development</a:t>
            </a:r>
          </a:p>
        </p:txBody>
      </p:sp>
      <p:sp>
        <p:nvSpPr>
          <p:cNvPr id="443" name="TextBox 86"/>
          <p:cNvSpPr txBox="1"/>
          <p:nvPr/>
        </p:nvSpPr>
        <p:spPr>
          <a:xfrm>
            <a:off x="444876" y="5326403"/>
            <a:ext cx="2347916" cy="653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ct val="120000"/>
              </a:lnSpc>
              <a:defRPr sz="1400">
                <a:solidFill>
                  <a:srgbClr val="0000F0"/>
                </a:solidFill>
                <a:latin typeface="Aino Regular"/>
                <a:ea typeface="Aino Regular"/>
                <a:cs typeface="Aino Regular"/>
                <a:sym typeface="Aino Regular"/>
              </a:defRPr>
            </a:lvl1pPr>
          </a:lstStyle>
          <a:p>
            <a:r>
              <a:t>one of the world’s most open and competitive business environments</a:t>
            </a:r>
          </a:p>
        </p:txBody>
      </p:sp>
      <p:sp>
        <p:nvSpPr>
          <p:cNvPr id="444" name="Freeform: Shape 87"/>
          <p:cNvSpPr/>
          <p:nvPr/>
        </p:nvSpPr>
        <p:spPr>
          <a:xfrm>
            <a:off x="1249500" y="4331656"/>
            <a:ext cx="738666" cy="738666"/>
          </a:xfrm>
          <a:custGeom>
            <a:avLst/>
            <a:gdLst/>
            <a:ahLst/>
            <a:cxnLst>
              <a:cxn ang="0">
                <a:pos x="wd2" y="hd2"/>
              </a:cxn>
              <a:cxn ang="5400000">
                <a:pos x="wd2" y="hd2"/>
              </a:cxn>
              <a:cxn ang="10800000">
                <a:pos x="wd2" y="hd2"/>
              </a:cxn>
              <a:cxn ang="16200000">
                <a:pos x="wd2" y="hd2"/>
              </a:cxn>
            </a:cxnLst>
            <a:rect l="0" t="0" r="r" b="b"/>
            <a:pathLst>
              <a:path w="21600" h="21600" extrusionOk="0">
                <a:moveTo>
                  <a:pt x="8380" y="19416"/>
                </a:moveTo>
                <a:cubicBezTo>
                  <a:pt x="9797" y="19416"/>
                  <a:pt x="9797" y="19416"/>
                  <a:pt x="9797" y="19416"/>
                </a:cubicBezTo>
                <a:cubicBezTo>
                  <a:pt x="9974" y="19416"/>
                  <a:pt x="10151" y="19593"/>
                  <a:pt x="10151" y="19770"/>
                </a:cubicBezTo>
                <a:cubicBezTo>
                  <a:pt x="10151" y="20007"/>
                  <a:pt x="9974" y="20125"/>
                  <a:pt x="9797" y="20125"/>
                </a:cubicBezTo>
                <a:cubicBezTo>
                  <a:pt x="8380" y="20125"/>
                  <a:pt x="8380" y="20125"/>
                  <a:pt x="8380" y="20125"/>
                </a:cubicBezTo>
                <a:cubicBezTo>
                  <a:pt x="8144" y="20125"/>
                  <a:pt x="7967" y="20007"/>
                  <a:pt x="7967" y="19770"/>
                </a:cubicBezTo>
                <a:cubicBezTo>
                  <a:pt x="7967" y="19593"/>
                  <a:pt x="8144" y="19416"/>
                  <a:pt x="8380" y="19416"/>
                </a:cubicBezTo>
                <a:close/>
                <a:moveTo>
                  <a:pt x="12275" y="18413"/>
                </a:moveTo>
                <a:cubicBezTo>
                  <a:pt x="15108" y="18413"/>
                  <a:pt x="15108" y="18413"/>
                  <a:pt x="15108" y="18413"/>
                </a:cubicBezTo>
                <a:cubicBezTo>
                  <a:pt x="15285" y="18413"/>
                  <a:pt x="15462" y="18590"/>
                  <a:pt x="15462" y="18767"/>
                </a:cubicBezTo>
                <a:cubicBezTo>
                  <a:pt x="15462" y="19003"/>
                  <a:pt x="15285" y="19121"/>
                  <a:pt x="15108" y="19121"/>
                </a:cubicBezTo>
                <a:cubicBezTo>
                  <a:pt x="12275" y="19121"/>
                  <a:pt x="12275" y="19121"/>
                  <a:pt x="12275" y="19121"/>
                </a:cubicBezTo>
                <a:cubicBezTo>
                  <a:pt x="12039" y="19121"/>
                  <a:pt x="11921" y="19003"/>
                  <a:pt x="11921" y="18767"/>
                </a:cubicBezTo>
                <a:cubicBezTo>
                  <a:pt x="11921" y="18590"/>
                  <a:pt x="12039" y="18413"/>
                  <a:pt x="12275" y="18413"/>
                </a:cubicBezTo>
                <a:close/>
                <a:moveTo>
                  <a:pt x="6197" y="18118"/>
                </a:moveTo>
                <a:cubicBezTo>
                  <a:pt x="8439" y="18118"/>
                  <a:pt x="8439" y="18118"/>
                  <a:pt x="8439" y="18118"/>
                </a:cubicBezTo>
                <a:cubicBezTo>
                  <a:pt x="8675" y="18118"/>
                  <a:pt x="8852" y="18295"/>
                  <a:pt x="8852" y="18472"/>
                </a:cubicBezTo>
                <a:cubicBezTo>
                  <a:pt x="8852" y="18708"/>
                  <a:pt x="8675" y="18885"/>
                  <a:pt x="8439" y="18885"/>
                </a:cubicBezTo>
                <a:cubicBezTo>
                  <a:pt x="6197" y="18885"/>
                  <a:pt x="6197" y="18885"/>
                  <a:pt x="6197" y="18885"/>
                </a:cubicBezTo>
                <a:cubicBezTo>
                  <a:pt x="6020" y="18885"/>
                  <a:pt x="5843" y="18708"/>
                  <a:pt x="5843" y="18472"/>
                </a:cubicBezTo>
                <a:cubicBezTo>
                  <a:pt x="5843" y="18295"/>
                  <a:pt x="6020" y="18118"/>
                  <a:pt x="6197" y="18118"/>
                </a:cubicBezTo>
                <a:close/>
                <a:moveTo>
                  <a:pt x="13274" y="16761"/>
                </a:moveTo>
                <a:cubicBezTo>
                  <a:pt x="17060" y="16761"/>
                  <a:pt x="17060" y="16761"/>
                  <a:pt x="17060" y="16761"/>
                </a:cubicBezTo>
                <a:cubicBezTo>
                  <a:pt x="17293" y="16761"/>
                  <a:pt x="17410" y="16938"/>
                  <a:pt x="17410" y="17115"/>
                </a:cubicBezTo>
                <a:cubicBezTo>
                  <a:pt x="17410" y="17351"/>
                  <a:pt x="17293" y="17528"/>
                  <a:pt x="17060" y="17528"/>
                </a:cubicBezTo>
                <a:cubicBezTo>
                  <a:pt x="13274" y="17528"/>
                  <a:pt x="13274" y="17528"/>
                  <a:pt x="13274" y="17528"/>
                </a:cubicBezTo>
                <a:cubicBezTo>
                  <a:pt x="13099" y="17528"/>
                  <a:pt x="12925" y="17351"/>
                  <a:pt x="12925" y="17115"/>
                </a:cubicBezTo>
                <a:cubicBezTo>
                  <a:pt x="12925" y="16938"/>
                  <a:pt x="13099" y="16761"/>
                  <a:pt x="13274" y="16761"/>
                </a:cubicBezTo>
                <a:close/>
                <a:moveTo>
                  <a:pt x="7908" y="16761"/>
                </a:moveTo>
                <a:cubicBezTo>
                  <a:pt x="9561" y="16761"/>
                  <a:pt x="9561" y="16761"/>
                  <a:pt x="9561" y="16761"/>
                </a:cubicBezTo>
                <a:cubicBezTo>
                  <a:pt x="9797" y="16761"/>
                  <a:pt x="9915" y="16938"/>
                  <a:pt x="9915" y="17115"/>
                </a:cubicBezTo>
                <a:cubicBezTo>
                  <a:pt x="9915" y="17351"/>
                  <a:pt x="9797" y="17528"/>
                  <a:pt x="9561" y="17528"/>
                </a:cubicBezTo>
                <a:cubicBezTo>
                  <a:pt x="7908" y="17528"/>
                  <a:pt x="7908" y="17528"/>
                  <a:pt x="7908" y="17528"/>
                </a:cubicBezTo>
                <a:cubicBezTo>
                  <a:pt x="7672" y="17528"/>
                  <a:pt x="7554" y="17351"/>
                  <a:pt x="7554" y="17115"/>
                </a:cubicBezTo>
                <a:cubicBezTo>
                  <a:pt x="7554" y="16938"/>
                  <a:pt x="7672" y="16761"/>
                  <a:pt x="7908" y="16761"/>
                </a:cubicBezTo>
                <a:close/>
                <a:moveTo>
                  <a:pt x="4131" y="16761"/>
                </a:moveTo>
                <a:cubicBezTo>
                  <a:pt x="5843" y="16761"/>
                  <a:pt x="5843" y="16761"/>
                  <a:pt x="5843" y="16761"/>
                </a:cubicBezTo>
                <a:cubicBezTo>
                  <a:pt x="6020" y="16761"/>
                  <a:pt x="6197" y="16938"/>
                  <a:pt x="6197" y="17115"/>
                </a:cubicBezTo>
                <a:cubicBezTo>
                  <a:pt x="6197" y="17351"/>
                  <a:pt x="6020" y="17528"/>
                  <a:pt x="5843" y="17528"/>
                </a:cubicBezTo>
                <a:cubicBezTo>
                  <a:pt x="4131" y="17528"/>
                  <a:pt x="4131" y="17528"/>
                  <a:pt x="4131" y="17528"/>
                </a:cubicBezTo>
                <a:cubicBezTo>
                  <a:pt x="3954" y="17528"/>
                  <a:pt x="3777" y="17351"/>
                  <a:pt x="3777" y="17115"/>
                </a:cubicBezTo>
                <a:cubicBezTo>
                  <a:pt x="3777" y="16938"/>
                  <a:pt x="3954" y="16761"/>
                  <a:pt x="4131" y="16761"/>
                </a:cubicBezTo>
                <a:close/>
                <a:moveTo>
                  <a:pt x="4249" y="4190"/>
                </a:moveTo>
                <a:cubicBezTo>
                  <a:pt x="8970" y="4839"/>
                  <a:pt x="10387" y="6138"/>
                  <a:pt x="11213" y="7495"/>
                </a:cubicBezTo>
                <a:cubicBezTo>
                  <a:pt x="11980" y="8734"/>
                  <a:pt x="12511" y="10623"/>
                  <a:pt x="11567" y="12098"/>
                </a:cubicBezTo>
                <a:cubicBezTo>
                  <a:pt x="11508" y="12275"/>
                  <a:pt x="11272" y="12275"/>
                  <a:pt x="11095" y="12216"/>
                </a:cubicBezTo>
                <a:cubicBezTo>
                  <a:pt x="10918" y="12098"/>
                  <a:pt x="10859" y="11862"/>
                  <a:pt x="10977" y="11685"/>
                </a:cubicBezTo>
                <a:cubicBezTo>
                  <a:pt x="11744" y="10505"/>
                  <a:pt x="11272" y="8970"/>
                  <a:pt x="10623" y="7908"/>
                </a:cubicBezTo>
                <a:cubicBezTo>
                  <a:pt x="9915" y="6787"/>
                  <a:pt x="8734" y="5666"/>
                  <a:pt x="4957" y="5016"/>
                </a:cubicBezTo>
                <a:cubicBezTo>
                  <a:pt x="5548" y="6197"/>
                  <a:pt x="5430" y="7967"/>
                  <a:pt x="5370" y="9325"/>
                </a:cubicBezTo>
                <a:cubicBezTo>
                  <a:pt x="5311" y="10446"/>
                  <a:pt x="5843" y="12039"/>
                  <a:pt x="6964" y="12748"/>
                </a:cubicBezTo>
                <a:cubicBezTo>
                  <a:pt x="7407" y="13043"/>
                  <a:pt x="7893" y="13190"/>
                  <a:pt x="8410" y="13190"/>
                </a:cubicBezTo>
                <a:lnTo>
                  <a:pt x="9856" y="12796"/>
                </a:lnTo>
                <a:lnTo>
                  <a:pt x="9415" y="11712"/>
                </a:lnTo>
                <a:lnTo>
                  <a:pt x="8025" y="11403"/>
                </a:lnTo>
                <a:cubicBezTo>
                  <a:pt x="6905" y="11154"/>
                  <a:pt x="6905" y="11154"/>
                  <a:pt x="6905" y="11154"/>
                </a:cubicBezTo>
                <a:cubicBezTo>
                  <a:pt x="6728" y="11095"/>
                  <a:pt x="6610" y="10918"/>
                  <a:pt x="6669" y="10682"/>
                </a:cubicBezTo>
                <a:cubicBezTo>
                  <a:pt x="6728" y="10505"/>
                  <a:pt x="6905" y="10387"/>
                  <a:pt x="7082" y="10446"/>
                </a:cubicBezTo>
                <a:cubicBezTo>
                  <a:pt x="7746" y="10593"/>
                  <a:pt x="8244" y="10704"/>
                  <a:pt x="8617" y="10787"/>
                </a:cubicBezTo>
                <a:lnTo>
                  <a:pt x="9017" y="10876"/>
                </a:lnTo>
                <a:lnTo>
                  <a:pt x="8234" y="9555"/>
                </a:lnTo>
                <a:cubicBezTo>
                  <a:pt x="7854" y="9016"/>
                  <a:pt x="7414" y="8484"/>
                  <a:pt x="6905" y="7967"/>
                </a:cubicBezTo>
                <a:cubicBezTo>
                  <a:pt x="6787" y="7849"/>
                  <a:pt x="6787" y="7613"/>
                  <a:pt x="6905" y="7495"/>
                </a:cubicBezTo>
                <a:cubicBezTo>
                  <a:pt x="7082" y="7318"/>
                  <a:pt x="7318" y="7318"/>
                  <a:pt x="7436" y="7495"/>
                </a:cubicBezTo>
                <a:cubicBezTo>
                  <a:pt x="7975" y="8034"/>
                  <a:pt x="8440" y="8590"/>
                  <a:pt x="8843" y="9154"/>
                </a:cubicBezTo>
                <a:lnTo>
                  <a:pt x="8935" y="9308"/>
                </a:lnTo>
                <a:lnTo>
                  <a:pt x="8941" y="9066"/>
                </a:lnTo>
                <a:cubicBezTo>
                  <a:pt x="8956" y="8587"/>
                  <a:pt x="8970" y="8203"/>
                  <a:pt x="8970" y="8203"/>
                </a:cubicBezTo>
                <a:cubicBezTo>
                  <a:pt x="9679" y="8203"/>
                  <a:pt x="9679" y="8203"/>
                  <a:pt x="9679" y="8203"/>
                </a:cubicBezTo>
                <a:cubicBezTo>
                  <a:pt x="9679" y="8203"/>
                  <a:pt x="9679" y="9066"/>
                  <a:pt x="9654" y="9822"/>
                </a:cubicBezTo>
                <a:lnTo>
                  <a:pt x="9622" y="10455"/>
                </a:lnTo>
                <a:lnTo>
                  <a:pt x="9869" y="10865"/>
                </a:lnTo>
                <a:cubicBezTo>
                  <a:pt x="10296" y="11725"/>
                  <a:pt x="10602" y="12584"/>
                  <a:pt x="10819" y="13413"/>
                </a:cubicBezTo>
                <a:lnTo>
                  <a:pt x="11199" y="15590"/>
                </a:lnTo>
                <a:lnTo>
                  <a:pt x="11399" y="15265"/>
                </a:lnTo>
                <a:cubicBezTo>
                  <a:pt x="11621" y="14937"/>
                  <a:pt x="11868" y="14602"/>
                  <a:pt x="12155" y="14265"/>
                </a:cubicBezTo>
                <a:lnTo>
                  <a:pt x="12499" y="13916"/>
                </a:lnTo>
                <a:lnTo>
                  <a:pt x="12252" y="12976"/>
                </a:lnTo>
                <a:cubicBezTo>
                  <a:pt x="12216" y="11848"/>
                  <a:pt x="12930" y="10918"/>
                  <a:pt x="13677" y="10387"/>
                </a:cubicBezTo>
                <a:cubicBezTo>
                  <a:pt x="15024" y="9502"/>
                  <a:pt x="16723" y="9443"/>
                  <a:pt x="19183" y="10151"/>
                </a:cubicBezTo>
                <a:cubicBezTo>
                  <a:pt x="19358" y="10210"/>
                  <a:pt x="19475" y="10328"/>
                  <a:pt x="19475" y="10505"/>
                </a:cubicBezTo>
                <a:cubicBezTo>
                  <a:pt x="19475" y="10682"/>
                  <a:pt x="19358" y="10800"/>
                  <a:pt x="19183" y="10859"/>
                </a:cubicBezTo>
                <a:cubicBezTo>
                  <a:pt x="18480" y="11095"/>
                  <a:pt x="17953" y="12452"/>
                  <a:pt x="17601" y="13397"/>
                </a:cubicBezTo>
                <a:cubicBezTo>
                  <a:pt x="17367" y="14046"/>
                  <a:pt x="16723" y="14990"/>
                  <a:pt x="15786" y="15344"/>
                </a:cubicBezTo>
                <a:cubicBezTo>
                  <a:pt x="15493" y="15462"/>
                  <a:pt x="15258" y="15521"/>
                  <a:pt x="14966" y="15521"/>
                </a:cubicBezTo>
                <a:cubicBezTo>
                  <a:pt x="14556" y="15521"/>
                  <a:pt x="14146" y="15403"/>
                  <a:pt x="13794" y="15167"/>
                </a:cubicBezTo>
                <a:cubicBezTo>
                  <a:pt x="13618" y="15049"/>
                  <a:pt x="13560" y="14872"/>
                  <a:pt x="13618" y="14695"/>
                </a:cubicBezTo>
                <a:cubicBezTo>
                  <a:pt x="13736" y="14518"/>
                  <a:pt x="13911" y="14459"/>
                  <a:pt x="14087" y="14518"/>
                </a:cubicBezTo>
                <a:cubicBezTo>
                  <a:pt x="14614" y="14813"/>
                  <a:pt x="15083" y="14872"/>
                  <a:pt x="15493" y="14695"/>
                </a:cubicBezTo>
                <a:cubicBezTo>
                  <a:pt x="16196" y="14400"/>
                  <a:pt x="16723" y="13692"/>
                  <a:pt x="16957" y="13102"/>
                </a:cubicBezTo>
                <a:cubicBezTo>
                  <a:pt x="17250" y="12334"/>
                  <a:pt x="17601" y="11272"/>
                  <a:pt x="18245" y="10623"/>
                </a:cubicBezTo>
                <a:cubicBezTo>
                  <a:pt x="15844" y="10092"/>
                  <a:pt x="14790" y="10505"/>
                  <a:pt x="14087" y="10977"/>
                </a:cubicBezTo>
                <a:cubicBezTo>
                  <a:pt x="13867" y="11110"/>
                  <a:pt x="13055" y="11741"/>
                  <a:pt x="12983" y="12745"/>
                </a:cubicBezTo>
                <a:lnTo>
                  <a:pt x="13096" y="13308"/>
                </a:lnTo>
                <a:lnTo>
                  <a:pt x="13149" y="13254"/>
                </a:lnTo>
                <a:lnTo>
                  <a:pt x="14279" y="12404"/>
                </a:lnTo>
                <a:lnTo>
                  <a:pt x="14647" y="11727"/>
                </a:lnTo>
                <a:cubicBezTo>
                  <a:pt x="14958" y="11154"/>
                  <a:pt x="14958" y="11154"/>
                  <a:pt x="14958" y="11154"/>
                </a:cubicBezTo>
                <a:cubicBezTo>
                  <a:pt x="15015" y="10977"/>
                  <a:pt x="15242" y="10918"/>
                  <a:pt x="15412" y="10977"/>
                </a:cubicBezTo>
                <a:cubicBezTo>
                  <a:pt x="15583" y="11095"/>
                  <a:pt x="15639" y="11331"/>
                  <a:pt x="15526" y="11508"/>
                </a:cubicBezTo>
                <a:lnTo>
                  <a:pt x="15395" y="11757"/>
                </a:lnTo>
                <a:lnTo>
                  <a:pt x="16176" y="11331"/>
                </a:lnTo>
                <a:cubicBezTo>
                  <a:pt x="16351" y="11272"/>
                  <a:pt x="16585" y="11331"/>
                  <a:pt x="16644" y="11508"/>
                </a:cubicBezTo>
                <a:cubicBezTo>
                  <a:pt x="16761" y="11685"/>
                  <a:pt x="16644" y="11921"/>
                  <a:pt x="16468" y="11980"/>
                </a:cubicBezTo>
                <a:cubicBezTo>
                  <a:pt x="15865" y="12257"/>
                  <a:pt x="15336" y="12550"/>
                  <a:pt x="14869" y="12854"/>
                </a:cubicBezTo>
                <a:lnTo>
                  <a:pt x="14796" y="12909"/>
                </a:lnTo>
                <a:lnTo>
                  <a:pt x="14841" y="12918"/>
                </a:lnTo>
                <a:cubicBezTo>
                  <a:pt x="15471" y="13043"/>
                  <a:pt x="15471" y="13043"/>
                  <a:pt x="15471" y="13043"/>
                </a:cubicBezTo>
                <a:cubicBezTo>
                  <a:pt x="15644" y="13102"/>
                  <a:pt x="15816" y="13279"/>
                  <a:pt x="15759" y="13456"/>
                </a:cubicBezTo>
                <a:cubicBezTo>
                  <a:pt x="15701" y="13633"/>
                  <a:pt x="15586" y="13751"/>
                  <a:pt x="15414" y="13751"/>
                </a:cubicBezTo>
                <a:cubicBezTo>
                  <a:pt x="15414" y="13751"/>
                  <a:pt x="15356" y="13751"/>
                  <a:pt x="15356" y="13751"/>
                </a:cubicBezTo>
                <a:cubicBezTo>
                  <a:pt x="14609" y="13603"/>
                  <a:pt x="14235" y="13530"/>
                  <a:pt x="14048" y="13493"/>
                </a:cubicBezTo>
                <a:lnTo>
                  <a:pt x="14034" y="13490"/>
                </a:lnTo>
                <a:lnTo>
                  <a:pt x="13640" y="13790"/>
                </a:lnTo>
                <a:cubicBezTo>
                  <a:pt x="12928" y="14426"/>
                  <a:pt x="12412" y="15079"/>
                  <a:pt x="11996" y="15698"/>
                </a:cubicBezTo>
                <a:lnTo>
                  <a:pt x="11269" y="16872"/>
                </a:lnTo>
                <a:lnTo>
                  <a:pt x="11299" y="17780"/>
                </a:lnTo>
                <a:cubicBezTo>
                  <a:pt x="11286" y="18367"/>
                  <a:pt x="11246" y="18863"/>
                  <a:pt x="11213" y="19239"/>
                </a:cubicBezTo>
                <a:cubicBezTo>
                  <a:pt x="11213" y="19416"/>
                  <a:pt x="11036" y="19593"/>
                  <a:pt x="10859" y="19593"/>
                </a:cubicBezTo>
                <a:cubicBezTo>
                  <a:pt x="10623" y="19593"/>
                  <a:pt x="10505" y="19416"/>
                  <a:pt x="10505" y="19180"/>
                </a:cubicBezTo>
                <a:cubicBezTo>
                  <a:pt x="10564" y="18207"/>
                  <a:pt x="10682" y="16436"/>
                  <a:pt x="10276" y="14393"/>
                </a:cubicBezTo>
                <a:lnTo>
                  <a:pt x="10039" y="13484"/>
                </a:lnTo>
                <a:lnTo>
                  <a:pt x="9317" y="13788"/>
                </a:lnTo>
                <a:cubicBezTo>
                  <a:pt x="8985" y="13884"/>
                  <a:pt x="8675" y="13928"/>
                  <a:pt x="8380" y="13928"/>
                </a:cubicBezTo>
                <a:cubicBezTo>
                  <a:pt x="7613" y="13928"/>
                  <a:pt x="7023" y="13633"/>
                  <a:pt x="6610" y="13397"/>
                </a:cubicBezTo>
                <a:cubicBezTo>
                  <a:pt x="5193" y="12452"/>
                  <a:pt x="4544" y="10564"/>
                  <a:pt x="4603" y="9266"/>
                </a:cubicBezTo>
                <a:cubicBezTo>
                  <a:pt x="4721" y="7849"/>
                  <a:pt x="4839" y="5607"/>
                  <a:pt x="3954" y="4839"/>
                </a:cubicBezTo>
                <a:cubicBezTo>
                  <a:pt x="3836" y="4721"/>
                  <a:pt x="3777" y="4544"/>
                  <a:pt x="3836" y="4426"/>
                </a:cubicBezTo>
                <a:cubicBezTo>
                  <a:pt x="3895" y="4249"/>
                  <a:pt x="4072" y="4190"/>
                  <a:pt x="4249" y="4190"/>
                </a:cubicBezTo>
                <a:close/>
                <a:moveTo>
                  <a:pt x="10829" y="0"/>
                </a:moveTo>
                <a:cubicBezTo>
                  <a:pt x="16774" y="0"/>
                  <a:pt x="21600" y="4839"/>
                  <a:pt x="21600" y="10800"/>
                </a:cubicBezTo>
                <a:cubicBezTo>
                  <a:pt x="21600" y="16052"/>
                  <a:pt x="17833" y="20538"/>
                  <a:pt x="12654" y="21482"/>
                </a:cubicBezTo>
                <a:cubicBezTo>
                  <a:pt x="12477" y="21482"/>
                  <a:pt x="12301" y="21364"/>
                  <a:pt x="12242" y="21187"/>
                </a:cubicBezTo>
                <a:cubicBezTo>
                  <a:pt x="12242" y="20951"/>
                  <a:pt x="12360" y="20774"/>
                  <a:pt x="12536" y="20774"/>
                </a:cubicBezTo>
                <a:cubicBezTo>
                  <a:pt x="17362" y="19889"/>
                  <a:pt x="20894" y="15698"/>
                  <a:pt x="20894" y="10800"/>
                </a:cubicBezTo>
                <a:cubicBezTo>
                  <a:pt x="20894" y="5252"/>
                  <a:pt x="16362" y="708"/>
                  <a:pt x="10829" y="708"/>
                </a:cubicBezTo>
                <a:cubicBezTo>
                  <a:pt x="5238" y="708"/>
                  <a:pt x="706" y="5252"/>
                  <a:pt x="706" y="10800"/>
                </a:cubicBezTo>
                <a:cubicBezTo>
                  <a:pt x="706" y="16348"/>
                  <a:pt x="5238" y="20892"/>
                  <a:pt x="10829" y="20892"/>
                </a:cubicBezTo>
                <a:cubicBezTo>
                  <a:pt x="11006" y="20892"/>
                  <a:pt x="11183" y="21069"/>
                  <a:pt x="11183" y="21246"/>
                </a:cubicBezTo>
                <a:cubicBezTo>
                  <a:pt x="11183" y="21482"/>
                  <a:pt x="11006" y="21600"/>
                  <a:pt x="10829" y="21600"/>
                </a:cubicBezTo>
                <a:cubicBezTo>
                  <a:pt x="4826" y="21600"/>
                  <a:pt x="0" y="16761"/>
                  <a:pt x="0" y="10800"/>
                </a:cubicBezTo>
                <a:cubicBezTo>
                  <a:pt x="0" y="4839"/>
                  <a:pt x="4826" y="0"/>
                  <a:pt x="10829" y="0"/>
                </a:cubicBezTo>
                <a:close/>
              </a:path>
            </a:pathLst>
          </a:custGeom>
          <a:solidFill>
            <a:srgbClr val="0000F0"/>
          </a:solidFill>
          <a:ln w="12700">
            <a:miter lim="400000"/>
          </a:ln>
        </p:spPr>
        <p:txBody>
          <a:bodyPr lIns="45719" rIns="45719"/>
          <a:lstStyle/>
          <a:p>
            <a:pPr defTabSz="269999">
              <a:lnSpc>
                <a:spcPct val="150000"/>
              </a:lnSpc>
              <a:spcBef>
                <a:spcPts val="400"/>
              </a:spcBef>
              <a:defRPr sz="1400">
                <a:solidFill>
                  <a:srgbClr val="0000F0"/>
                </a:solidFill>
                <a:latin typeface="Aino Regular"/>
                <a:ea typeface="Aino Regular"/>
                <a:cs typeface="Aino Regular"/>
                <a:sym typeface="Aino Regular"/>
              </a:defRPr>
            </a:pPr>
            <a:endParaRP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98130732-6A0D-899F-3BAD-9BFC3128B62C}"/>
            </a:ext>
          </a:extLst>
        </p:cNvPr>
        <p:cNvGrpSpPr/>
        <p:nvPr/>
      </p:nvGrpSpPr>
      <p:grpSpPr>
        <a:xfrm>
          <a:off x="0" y="0"/>
          <a:ext cx="0" cy="0"/>
          <a:chOff x="0" y="0"/>
          <a:chExt cx="0" cy="0"/>
        </a:xfrm>
      </p:grpSpPr>
      <p:pic>
        <p:nvPicPr>
          <p:cNvPr id="1197" name="Graphic 7" descr="Graphic 7">
            <a:extLst>
              <a:ext uri="{FF2B5EF4-FFF2-40B4-BE49-F238E27FC236}">
                <a16:creationId xmlns:a16="http://schemas.microsoft.com/office/drawing/2014/main" id="{D5C5F8C0-8374-72D7-DFDB-04DC7AC0E053}"/>
              </a:ext>
            </a:extLst>
          </p:cNvPr>
          <p:cNvPicPr>
            <a:picLocks noChangeAspect="1"/>
          </p:cNvPicPr>
          <p:nvPr/>
        </p:nvPicPr>
        <p:blipFill>
          <a:blip r:embed="rId2"/>
          <a:stretch>
            <a:fillRect/>
          </a:stretch>
        </p:blipFill>
        <p:spPr>
          <a:xfrm>
            <a:off x="0" y="3426959"/>
            <a:ext cx="5526157" cy="3424893"/>
          </a:xfrm>
          <a:prstGeom prst="rect">
            <a:avLst/>
          </a:prstGeom>
          <a:ln w="12700">
            <a:miter lim="400000"/>
          </a:ln>
        </p:spPr>
      </p:pic>
      <p:sp>
        <p:nvSpPr>
          <p:cNvPr id="1198" name="TextBox 3">
            <a:extLst>
              <a:ext uri="{FF2B5EF4-FFF2-40B4-BE49-F238E27FC236}">
                <a16:creationId xmlns:a16="http://schemas.microsoft.com/office/drawing/2014/main" id="{6533FA3F-242A-69B2-F31B-07372E4BDAE0}"/>
              </a:ext>
            </a:extLst>
          </p:cNvPr>
          <p:cNvSpPr txBox="1"/>
          <p:nvPr/>
        </p:nvSpPr>
        <p:spPr>
          <a:xfrm>
            <a:off x="505751" y="300695"/>
            <a:ext cx="4250716" cy="10441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V Spa and Conference Hotel</a:t>
            </a:r>
          </a:p>
        </p:txBody>
      </p:sp>
      <p:sp>
        <p:nvSpPr>
          <p:cNvPr id="1199" name="Rounded Rectangle 4">
            <a:extLst>
              <a:ext uri="{FF2B5EF4-FFF2-40B4-BE49-F238E27FC236}">
                <a16:creationId xmlns:a16="http://schemas.microsoft.com/office/drawing/2014/main" id="{D45D3E7D-6DEF-96C7-48A7-C4941CA97151}"/>
              </a:ext>
            </a:extLst>
          </p:cNvPr>
          <p:cNvSpPr/>
          <p:nvPr/>
        </p:nvSpPr>
        <p:spPr>
          <a:xfrm>
            <a:off x="4990170" y="114926"/>
            <a:ext cx="7077845" cy="3709363"/>
          </a:xfrm>
          <a:prstGeom prst="roundRect">
            <a:avLst>
              <a:gd name="adj" fmla="val 10635"/>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200" name="Rounded Rectangle 5">
            <a:extLst>
              <a:ext uri="{FF2B5EF4-FFF2-40B4-BE49-F238E27FC236}">
                <a16:creationId xmlns:a16="http://schemas.microsoft.com/office/drawing/2014/main" id="{E4ACEC9B-048D-5C11-7862-C32CC731E73F}"/>
              </a:ext>
            </a:extLst>
          </p:cNvPr>
          <p:cNvSpPr/>
          <p:nvPr/>
        </p:nvSpPr>
        <p:spPr>
          <a:xfrm>
            <a:off x="4990170" y="3933825"/>
            <a:ext cx="3121955" cy="2809047"/>
          </a:xfrm>
          <a:prstGeom prst="roundRect">
            <a:avLst>
              <a:gd name="adj" fmla="val 12861"/>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201" name="Rounded Rectangle 6">
            <a:extLst>
              <a:ext uri="{FF2B5EF4-FFF2-40B4-BE49-F238E27FC236}">
                <a16:creationId xmlns:a16="http://schemas.microsoft.com/office/drawing/2014/main" id="{802E5263-D1AC-86C5-D99B-CE0FF391D5AF}"/>
              </a:ext>
            </a:extLst>
          </p:cNvPr>
          <p:cNvSpPr/>
          <p:nvPr/>
        </p:nvSpPr>
        <p:spPr>
          <a:xfrm>
            <a:off x="8220075" y="3933825"/>
            <a:ext cx="3847938" cy="2809047"/>
          </a:xfrm>
          <a:prstGeom prst="roundRect">
            <a:avLst>
              <a:gd name="adj" fmla="val 12861"/>
            </a:avLst>
          </a:prstGeom>
          <a:blipFill>
            <a:blip r:embed="rId5"/>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202" name="TextBox 34">
            <a:extLst>
              <a:ext uri="{FF2B5EF4-FFF2-40B4-BE49-F238E27FC236}">
                <a16:creationId xmlns:a16="http://schemas.microsoft.com/office/drawing/2014/main" id="{D556AB27-66BC-03E9-3A53-3AFD51B2C155}"/>
              </a:ext>
            </a:extLst>
          </p:cNvPr>
          <p:cNvSpPr txBox="1"/>
          <p:nvPr/>
        </p:nvSpPr>
        <p:spPr>
          <a:xfrm>
            <a:off x="467651" y="4672005"/>
            <a:ext cx="2101243" cy="189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rgbClr val="D8ECE2"/>
                </a:solidFill>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2000" b="0" i="0" u="none" strike="noStrike" kern="0" cap="none" spc="0" normalizeH="0" baseline="0" noProof="0">
                <a:ln>
                  <a:noFill/>
                </a:ln>
                <a:solidFill>
                  <a:srgbClr val="D8ECE2"/>
                </a:solidFill>
                <a:effectLst/>
                <a:uLnTx/>
                <a:uFillTx/>
                <a:latin typeface="Aino Headline"/>
                <a:sym typeface="Aino Headline"/>
              </a:rPr>
              <a:t>High-quality offering in the centre of Tartu’s lively commercial district</a:t>
            </a:r>
          </a:p>
        </p:txBody>
      </p:sp>
      <p:grpSp>
        <p:nvGrpSpPr>
          <p:cNvPr id="1207" name="Group 58">
            <a:extLst>
              <a:ext uri="{FF2B5EF4-FFF2-40B4-BE49-F238E27FC236}">
                <a16:creationId xmlns:a16="http://schemas.microsoft.com/office/drawing/2014/main" id="{D23912F9-416D-E11C-CA10-BE57156D7DB0}"/>
              </a:ext>
            </a:extLst>
          </p:cNvPr>
          <p:cNvGrpSpPr/>
          <p:nvPr/>
        </p:nvGrpSpPr>
        <p:grpSpPr>
          <a:xfrm>
            <a:off x="606091" y="1397000"/>
            <a:ext cx="723414" cy="150693"/>
            <a:chOff x="0" y="0"/>
            <a:chExt cx="723413" cy="150692"/>
          </a:xfrm>
        </p:grpSpPr>
        <p:pic>
          <p:nvPicPr>
            <p:cNvPr id="1203" name="Graphic 28" descr="Graphic 28">
              <a:extLst>
                <a:ext uri="{FF2B5EF4-FFF2-40B4-BE49-F238E27FC236}">
                  <a16:creationId xmlns:a16="http://schemas.microsoft.com/office/drawing/2014/main" id="{50BEB20C-AA4F-42BB-7454-5827691AAA1B}"/>
                </a:ext>
              </a:extLst>
            </p:cNvPr>
            <p:cNvPicPr>
              <a:picLocks noChangeAspect="1"/>
            </p:cNvPicPr>
            <p:nvPr/>
          </p:nvPicPr>
          <p:blipFill>
            <a:blip r:embed="rId6"/>
            <a:stretch>
              <a:fillRect/>
            </a:stretch>
          </p:blipFill>
          <p:spPr>
            <a:xfrm>
              <a:off x="0" y="-1"/>
              <a:ext cx="156498" cy="148262"/>
            </a:xfrm>
            <a:prstGeom prst="rect">
              <a:avLst/>
            </a:prstGeom>
            <a:ln w="12700" cap="flat">
              <a:noFill/>
              <a:miter lim="400000"/>
            </a:ln>
            <a:effectLst/>
          </p:spPr>
        </p:pic>
        <p:pic>
          <p:nvPicPr>
            <p:cNvPr id="1204" name="Graphic 29" descr="Graphic 29">
              <a:extLst>
                <a:ext uri="{FF2B5EF4-FFF2-40B4-BE49-F238E27FC236}">
                  <a16:creationId xmlns:a16="http://schemas.microsoft.com/office/drawing/2014/main" id="{C3B88832-0732-48BD-A689-F86CE526BE8B}"/>
                </a:ext>
              </a:extLst>
            </p:cNvPr>
            <p:cNvPicPr>
              <a:picLocks noChangeAspect="1"/>
            </p:cNvPicPr>
            <p:nvPr/>
          </p:nvPicPr>
          <p:blipFill>
            <a:blip r:embed="rId6"/>
            <a:stretch>
              <a:fillRect/>
            </a:stretch>
          </p:blipFill>
          <p:spPr>
            <a:xfrm>
              <a:off x="188972" y="-1"/>
              <a:ext cx="156498" cy="148262"/>
            </a:xfrm>
            <a:prstGeom prst="rect">
              <a:avLst/>
            </a:prstGeom>
            <a:ln w="12700" cap="flat">
              <a:noFill/>
              <a:miter lim="400000"/>
            </a:ln>
            <a:effectLst/>
          </p:spPr>
        </p:pic>
        <p:pic>
          <p:nvPicPr>
            <p:cNvPr id="1205" name="Graphic 36" descr="Graphic 36">
              <a:extLst>
                <a:ext uri="{FF2B5EF4-FFF2-40B4-BE49-F238E27FC236}">
                  <a16:creationId xmlns:a16="http://schemas.microsoft.com/office/drawing/2014/main" id="{FA79AE00-A6F0-A12B-F2EA-D3A4C6FF03B3}"/>
                </a:ext>
              </a:extLst>
            </p:cNvPr>
            <p:cNvPicPr>
              <a:picLocks noChangeAspect="1"/>
            </p:cNvPicPr>
            <p:nvPr/>
          </p:nvPicPr>
          <p:blipFill>
            <a:blip r:embed="rId6"/>
            <a:stretch>
              <a:fillRect/>
            </a:stretch>
          </p:blipFill>
          <p:spPr>
            <a:xfrm>
              <a:off x="377944" y="2431"/>
              <a:ext cx="156498" cy="148262"/>
            </a:xfrm>
            <a:prstGeom prst="rect">
              <a:avLst/>
            </a:prstGeom>
            <a:ln w="12700" cap="flat">
              <a:noFill/>
              <a:miter lim="400000"/>
            </a:ln>
            <a:effectLst/>
          </p:spPr>
        </p:pic>
        <p:pic>
          <p:nvPicPr>
            <p:cNvPr id="1206" name="Graphic 38" descr="Graphic 38">
              <a:extLst>
                <a:ext uri="{FF2B5EF4-FFF2-40B4-BE49-F238E27FC236}">
                  <a16:creationId xmlns:a16="http://schemas.microsoft.com/office/drawing/2014/main" id="{7786E04A-8102-43E7-F5FE-9EC933E6C0A7}"/>
                </a:ext>
              </a:extLst>
            </p:cNvPr>
            <p:cNvPicPr>
              <a:picLocks noChangeAspect="1"/>
            </p:cNvPicPr>
            <p:nvPr/>
          </p:nvPicPr>
          <p:blipFill>
            <a:blip r:embed="rId6"/>
            <a:stretch>
              <a:fillRect/>
            </a:stretch>
          </p:blipFill>
          <p:spPr>
            <a:xfrm>
              <a:off x="566916" y="1109"/>
              <a:ext cx="156498" cy="148262"/>
            </a:xfrm>
            <a:prstGeom prst="rect">
              <a:avLst/>
            </a:prstGeom>
            <a:ln w="12700" cap="flat">
              <a:noFill/>
              <a:miter lim="400000"/>
            </a:ln>
            <a:effectLst/>
          </p:spPr>
        </p:pic>
      </p:grpSp>
      <p:grpSp>
        <p:nvGrpSpPr>
          <p:cNvPr id="1211" name="Group 57">
            <a:extLst>
              <a:ext uri="{FF2B5EF4-FFF2-40B4-BE49-F238E27FC236}">
                <a16:creationId xmlns:a16="http://schemas.microsoft.com/office/drawing/2014/main" id="{2AAEE55B-2901-6554-AAC5-719DF46EF2D1}"/>
              </a:ext>
            </a:extLst>
          </p:cNvPr>
          <p:cNvGrpSpPr/>
          <p:nvPr/>
        </p:nvGrpSpPr>
        <p:grpSpPr>
          <a:xfrm>
            <a:off x="10718283" y="0"/>
            <a:ext cx="1473717" cy="540000"/>
            <a:chOff x="0" y="0"/>
            <a:chExt cx="1473716" cy="539999"/>
          </a:xfrm>
        </p:grpSpPr>
        <p:sp>
          <p:nvSpPr>
            <p:cNvPr id="1208" name="Rounded Rectangle 54">
              <a:hlinkClick r:id="rId7"/>
              <a:extLst>
                <a:ext uri="{FF2B5EF4-FFF2-40B4-BE49-F238E27FC236}">
                  <a16:creationId xmlns:a16="http://schemas.microsoft.com/office/drawing/2014/main" id="{46E31C26-E005-D96D-FEDC-BEB4C9E03939}"/>
                </a:ext>
              </a:extLst>
            </p:cNvPr>
            <p:cNvSpPr/>
            <p:nvPr/>
          </p:nvSpPr>
          <p:spPr>
            <a:xfrm>
              <a:off x="-1" y="0"/>
              <a:ext cx="1473718" cy="540000"/>
            </a:xfrm>
            <a:prstGeom prst="roundRect">
              <a:avLst>
                <a:gd name="adj" fmla="val 13312"/>
              </a:avLst>
            </a:prstGeom>
            <a:solidFill>
              <a:srgbClr val="D8ECE2"/>
            </a:solidFill>
            <a:ln w="12700" cap="flat">
              <a:noFill/>
              <a:miter lim="400000"/>
            </a:ln>
            <a:effectLst/>
          </p:spPr>
          <p:txBody>
            <a:bodyPr wrap="square" lIns="45719" tIns="45719" rIns="45719" bIns="45719" numCol="1" anchor="ctr">
              <a:noAutofit/>
            </a:bodyP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pic>
          <p:nvPicPr>
            <p:cNvPr id="1209" name="Graphic 55" descr="Graphic 55">
              <a:hlinkClick r:id="rId7"/>
              <a:extLst>
                <a:ext uri="{FF2B5EF4-FFF2-40B4-BE49-F238E27FC236}">
                  <a16:creationId xmlns:a16="http://schemas.microsoft.com/office/drawing/2014/main" id="{8EC8A07F-9FEB-3A59-5515-8FF4FD9E69B6}"/>
                </a:ext>
              </a:extLst>
            </p:cNvPr>
            <p:cNvPicPr>
              <a:picLocks noChangeAspect="1"/>
            </p:cNvPicPr>
            <p:nvPr/>
          </p:nvPicPr>
          <p:blipFill>
            <a:blip r:embed="rId8"/>
            <a:stretch>
              <a:fillRect/>
            </a:stretch>
          </p:blipFill>
          <p:spPr>
            <a:xfrm>
              <a:off x="122138" y="208644"/>
              <a:ext cx="228926" cy="214157"/>
            </a:xfrm>
            <a:prstGeom prst="rect">
              <a:avLst/>
            </a:prstGeom>
            <a:ln w="12700" cap="flat">
              <a:noFill/>
              <a:miter lim="400000"/>
            </a:ln>
            <a:effectLst/>
          </p:spPr>
        </p:pic>
        <p:sp>
          <p:nvSpPr>
            <p:cNvPr id="1210" name="TextBox 56">
              <a:extLst>
                <a:ext uri="{FF2B5EF4-FFF2-40B4-BE49-F238E27FC236}">
                  <a16:creationId xmlns:a16="http://schemas.microsoft.com/office/drawing/2014/main" id="{C65A5F45-B420-5EDE-FC7D-E6D3B26F7642}"/>
                </a:ext>
              </a:extLst>
            </p:cNvPr>
            <p:cNvSpPr txBox="1"/>
            <p:nvPr/>
          </p:nvSpPr>
          <p:spPr>
            <a:xfrm>
              <a:off x="417928" y="176899"/>
              <a:ext cx="990804" cy="2463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1200" u="sng">
                  <a:solidFill>
                    <a:srgbClr val="467886"/>
                  </a:solidFill>
                  <a:uFill>
                    <a:solidFill>
                      <a:srgbClr val="467886"/>
                    </a:solidFill>
                  </a:uFill>
                  <a:latin typeface="Aino Regular"/>
                  <a:ea typeface="Aino Regular"/>
                  <a:cs typeface="Aino Regular"/>
                  <a:sym typeface="Aino Regular"/>
                  <a:hlinkClick r:id="rId9"/>
                </a:defRPr>
              </a:lvl1pPr>
            </a:lstStyle>
            <a:p>
              <a:pPr marL="0" marR="0" lvl="0" indent="0" algn="l" defTabSz="914400" rtl="0" eaLnBrk="1" fontAlgn="auto" latinLnBrk="0" hangingPunct="0">
                <a:lnSpc>
                  <a:spcPct val="90000"/>
                </a:lnSpc>
                <a:spcBef>
                  <a:spcPts val="0"/>
                </a:spcBef>
                <a:spcAft>
                  <a:spcPts val="0"/>
                </a:spcAft>
                <a:buClrTx/>
                <a:buSzTx/>
                <a:buFontTx/>
                <a:buNone/>
                <a:tabLst/>
                <a:defRPr u="none">
                  <a:solidFill>
                    <a:srgbClr val="2D6247"/>
                  </a:solidFill>
                  <a:uFillTx/>
                </a:defRPr>
              </a:pPr>
              <a:r>
                <a:rPr kumimoji="0" sz="1200" b="0" i="0" u="sng" strike="noStrike" kern="0" cap="none" spc="0" normalizeH="0" baseline="0" noProof="0">
                  <a:ln>
                    <a:noFill/>
                  </a:ln>
                  <a:solidFill>
                    <a:srgbClr val="467886"/>
                  </a:solidFill>
                  <a:effectLst/>
                  <a:uLnTx/>
                  <a:uFill>
                    <a:solidFill>
                      <a:srgbClr val="467886"/>
                    </a:solidFill>
                  </a:uFill>
                  <a:latin typeface="Aino Regular"/>
                  <a:sym typeface="Aino Regular"/>
                  <a:hlinkClick r:id="rId9"/>
                </a:rPr>
                <a:t>Homepage</a:t>
              </a:r>
            </a:p>
          </p:txBody>
        </p:sp>
      </p:grpSp>
      <p:sp>
        <p:nvSpPr>
          <p:cNvPr id="1212" name="TextBox 46">
            <a:extLst>
              <a:ext uri="{FF2B5EF4-FFF2-40B4-BE49-F238E27FC236}">
                <a16:creationId xmlns:a16="http://schemas.microsoft.com/office/drawing/2014/main" id="{786DDB1B-99B0-75FB-2431-555C7A2038D7}"/>
              </a:ext>
            </a:extLst>
          </p:cNvPr>
          <p:cNvSpPr txBox="1"/>
          <p:nvPr/>
        </p:nvSpPr>
        <p:spPr>
          <a:xfrm>
            <a:off x="504500" y="1778000"/>
            <a:ext cx="3774304" cy="14505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No. of hotel rooms: 86</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No. of conference rooms: 5 </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Max capacity, theatre style: 600 guests</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Located in the centre of Tartu’s lively commercial district</a:t>
            </a:r>
          </a:p>
        </p:txBody>
      </p:sp>
    </p:spTree>
    <p:extLst>
      <p:ext uri="{BB962C8B-B14F-4D97-AF65-F5344CB8AC3E}">
        <p14:creationId xmlns:p14="http://schemas.microsoft.com/office/powerpoint/2010/main" val="2982057727"/>
      </p:ext>
    </p:extLst>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74A383"/>
        </a:solidFill>
        <a:effectLst/>
      </p:bgPr>
    </p:bg>
    <p:spTree>
      <p:nvGrpSpPr>
        <p:cNvPr id="1" name=""/>
        <p:cNvGrpSpPr/>
        <p:nvPr/>
      </p:nvGrpSpPr>
      <p:grpSpPr>
        <a:xfrm>
          <a:off x="0" y="0"/>
          <a:ext cx="0" cy="0"/>
          <a:chOff x="0" y="0"/>
          <a:chExt cx="0" cy="0"/>
        </a:xfrm>
      </p:grpSpPr>
      <p:sp>
        <p:nvSpPr>
          <p:cNvPr id="766" name="Rounded Rectangle 4"/>
          <p:cNvSpPr/>
          <p:nvPr/>
        </p:nvSpPr>
        <p:spPr>
          <a:xfrm>
            <a:off x="124748" y="142802"/>
            <a:ext cx="4757474" cy="6572396"/>
          </a:xfrm>
          <a:prstGeom prst="roundRect">
            <a:avLst>
              <a:gd name="adj" fmla="val 8292"/>
            </a:avLst>
          </a:prstGeom>
          <a:blipFill>
            <a:blip r:embed="rId2"/>
            <a:stretch>
              <a:fillRect/>
            </a:stretch>
          </a:blipFill>
          <a:ln w="12700">
            <a:miter lim="400000"/>
          </a:ln>
        </p:spPr>
        <p:txBody>
          <a:bodyPr lIns="45719" rIns="45719" anchor="ctr"/>
          <a:lstStyle/>
          <a:p>
            <a:pPr algn="ctr" defTabSz="269999">
              <a:lnSpc>
                <a:spcPct val="150000"/>
              </a:lnSpc>
              <a:spcBef>
                <a:spcPts val="400"/>
              </a:spcBef>
              <a:defRPr sz="1400">
                <a:solidFill>
                  <a:srgbClr val="FFFFFF"/>
                </a:solidFill>
                <a:latin typeface="Aino Regular"/>
                <a:ea typeface="Aino Regular"/>
                <a:cs typeface="Aino Regular"/>
                <a:sym typeface="Aino Regular"/>
              </a:defRPr>
            </a:pPr>
            <a:endParaRPr/>
          </a:p>
        </p:txBody>
      </p:sp>
      <p:sp>
        <p:nvSpPr>
          <p:cNvPr id="767" name="Rounded Rectangle 4"/>
          <p:cNvSpPr/>
          <p:nvPr/>
        </p:nvSpPr>
        <p:spPr>
          <a:xfrm>
            <a:off x="4990169" y="114926"/>
            <a:ext cx="7077846" cy="3709364"/>
          </a:xfrm>
          <a:prstGeom prst="roundRect">
            <a:avLst>
              <a:gd name="adj" fmla="val 10635"/>
            </a:avLst>
          </a:prstGeom>
          <a:blipFill>
            <a:blip r:embed="rId3"/>
            <a:stretch>
              <a:fillRect/>
            </a:stretch>
          </a:blipFill>
          <a:ln w="12700">
            <a:miter lim="400000"/>
          </a:ln>
        </p:spPr>
        <p:txBody>
          <a:bodyPr lIns="45719" rIns="45719" anchor="ctr"/>
          <a:lstStyle/>
          <a:p>
            <a:pPr algn="ctr" defTabSz="269999">
              <a:lnSpc>
                <a:spcPct val="150000"/>
              </a:lnSpc>
              <a:spcBef>
                <a:spcPts val="400"/>
              </a:spcBef>
              <a:defRPr sz="1400">
                <a:solidFill>
                  <a:srgbClr val="FFFFFF"/>
                </a:solidFill>
                <a:latin typeface="Aino Regular"/>
                <a:ea typeface="Aino Regular"/>
                <a:cs typeface="Aino Regular"/>
                <a:sym typeface="Aino Regular"/>
              </a:defRPr>
            </a:pPr>
            <a:endParaRPr/>
          </a:p>
        </p:txBody>
      </p:sp>
      <p:sp>
        <p:nvSpPr>
          <p:cNvPr id="768" name="Rounded Rectangle 5"/>
          <p:cNvSpPr/>
          <p:nvPr/>
        </p:nvSpPr>
        <p:spPr>
          <a:xfrm>
            <a:off x="4990169" y="3933825"/>
            <a:ext cx="3121956" cy="2809047"/>
          </a:xfrm>
          <a:prstGeom prst="roundRect">
            <a:avLst>
              <a:gd name="adj" fmla="val 12861"/>
            </a:avLst>
          </a:prstGeom>
          <a:blipFill>
            <a:blip r:embed="rId4"/>
            <a:stretch>
              <a:fillRect/>
            </a:stretch>
          </a:blipFill>
          <a:ln w="12700">
            <a:miter lim="400000"/>
          </a:ln>
        </p:spPr>
        <p:txBody>
          <a:bodyPr lIns="45719" rIns="45719" anchor="ctr"/>
          <a:lstStyle/>
          <a:p>
            <a:pPr algn="ctr" defTabSz="269999">
              <a:lnSpc>
                <a:spcPct val="150000"/>
              </a:lnSpc>
              <a:spcBef>
                <a:spcPts val="400"/>
              </a:spcBef>
              <a:defRPr sz="1400">
                <a:solidFill>
                  <a:srgbClr val="FFFFFF"/>
                </a:solidFill>
                <a:latin typeface="Aino Regular"/>
                <a:ea typeface="Aino Regular"/>
                <a:cs typeface="Aino Regular"/>
                <a:sym typeface="Aino Regular"/>
              </a:defRPr>
            </a:pPr>
            <a:endParaRPr/>
          </a:p>
        </p:txBody>
      </p:sp>
      <p:sp>
        <p:nvSpPr>
          <p:cNvPr id="769" name="Rounded Rectangle 6"/>
          <p:cNvSpPr/>
          <p:nvPr/>
        </p:nvSpPr>
        <p:spPr>
          <a:xfrm>
            <a:off x="8220075" y="3933825"/>
            <a:ext cx="3847938" cy="2809047"/>
          </a:xfrm>
          <a:prstGeom prst="roundRect">
            <a:avLst>
              <a:gd name="adj" fmla="val 12861"/>
            </a:avLst>
          </a:prstGeom>
          <a:blipFill>
            <a:blip r:embed="rId5"/>
            <a:stretch>
              <a:fillRect/>
            </a:stretch>
          </a:blipFill>
          <a:ln w="12700">
            <a:miter lim="400000"/>
          </a:ln>
        </p:spPr>
        <p:txBody>
          <a:bodyPr lIns="45719" rIns="45719" anchor="ctr"/>
          <a:lstStyle/>
          <a:p>
            <a:pPr algn="ctr" defTabSz="269999">
              <a:lnSpc>
                <a:spcPct val="150000"/>
              </a:lnSpc>
              <a:spcBef>
                <a:spcPts val="400"/>
              </a:spcBef>
              <a:defRPr sz="1400">
                <a:solidFill>
                  <a:srgbClr val="FFFFFF"/>
                </a:solidFill>
                <a:latin typeface="Aino Regular"/>
                <a:ea typeface="Aino Regular"/>
                <a:cs typeface="Aino Regular"/>
                <a:sym typeface="Aino Regular"/>
              </a:defRPr>
            </a:pPr>
            <a:endParaRPr/>
          </a:p>
        </p:txBody>
      </p:sp>
      <p:grpSp>
        <p:nvGrpSpPr>
          <p:cNvPr id="773" name="Group"/>
          <p:cNvGrpSpPr/>
          <p:nvPr/>
        </p:nvGrpSpPr>
        <p:grpSpPr>
          <a:xfrm>
            <a:off x="-918064" y="-961771"/>
            <a:ext cx="4380480" cy="2697352"/>
            <a:chOff x="0" y="0"/>
            <a:chExt cx="4380479" cy="2697351"/>
          </a:xfrm>
        </p:grpSpPr>
        <p:sp>
          <p:nvSpPr>
            <p:cNvPr id="770" name="Graphic 15"/>
            <p:cNvSpPr/>
            <p:nvPr/>
          </p:nvSpPr>
          <p:spPr>
            <a:xfrm>
              <a:off x="168458" y="0"/>
              <a:ext cx="3962560" cy="2697352"/>
            </a:xfrm>
            <a:custGeom>
              <a:avLst/>
              <a:gdLst/>
              <a:ahLst/>
              <a:cxnLst>
                <a:cxn ang="0">
                  <a:pos x="wd2" y="hd2"/>
                </a:cxn>
                <a:cxn ang="5400000">
                  <a:pos x="wd2" y="hd2"/>
                </a:cxn>
                <a:cxn ang="10800000">
                  <a:pos x="wd2" y="hd2"/>
                </a:cxn>
                <a:cxn ang="16200000">
                  <a:pos x="wd2" y="hd2"/>
                </a:cxn>
              </a:cxnLst>
              <a:rect l="0" t="0" r="r" b="b"/>
              <a:pathLst>
                <a:path w="21097" h="21600" extrusionOk="0">
                  <a:moveTo>
                    <a:pt x="20247" y="7206"/>
                  </a:moveTo>
                  <a:lnTo>
                    <a:pt x="18560" y="3394"/>
                  </a:lnTo>
                  <a:cubicBezTo>
                    <a:pt x="17621" y="1274"/>
                    <a:pt x="16040" y="0"/>
                    <a:pt x="14346" y="0"/>
                  </a:cubicBezTo>
                  <a:lnTo>
                    <a:pt x="9283" y="0"/>
                  </a:lnTo>
                  <a:cubicBezTo>
                    <a:pt x="8638" y="0"/>
                    <a:pt x="8000" y="186"/>
                    <a:pt x="7402" y="545"/>
                  </a:cubicBezTo>
                  <a:lnTo>
                    <a:pt x="3183" y="3086"/>
                  </a:lnTo>
                  <a:cubicBezTo>
                    <a:pt x="1766" y="3939"/>
                    <a:pt x="680" y="5709"/>
                    <a:pt x="228" y="7903"/>
                  </a:cubicBezTo>
                  <a:cubicBezTo>
                    <a:pt x="-225" y="10097"/>
                    <a:pt x="3" y="12482"/>
                    <a:pt x="850" y="14393"/>
                  </a:cubicBezTo>
                  <a:lnTo>
                    <a:pt x="2538" y="18205"/>
                  </a:lnTo>
                  <a:cubicBezTo>
                    <a:pt x="3477" y="20326"/>
                    <a:pt x="5058" y="21600"/>
                    <a:pt x="6751" y="21600"/>
                  </a:cubicBezTo>
                  <a:lnTo>
                    <a:pt x="15190" y="21600"/>
                  </a:lnTo>
                  <a:cubicBezTo>
                    <a:pt x="17108" y="21600"/>
                    <a:pt x="18861" y="19969"/>
                    <a:pt x="19719" y="17386"/>
                  </a:cubicBezTo>
                  <a:lnTo>
                    <a:pt x="20562" y="14844"/>
                  </a:lnTo>
                  <a:cubicBezTo>
                    <a:pt x="21375" y="12398"/>
                    <a:pt x="21254" y="9483"/>
                    <a:pt x="20247" y="7207"/>
                  </a:cubicBezTo>
                  <a:close/>
                </a:path>
              </a:pathLst>
            </a:custGeom>
            <a:solidFill>
              <a:srgbClr val="D8ECE2"/>
            </a:solidFill>
            <a:ln w="12700" cap="flat">
              <a:noFill/>
              <a:miter lim="400000"/>
            </a:ln>
            <a:effectLst/>
          </p:spPr>
          <p:txBody>
            <a:bodyPr wrap="square" lIns="45719" tIns="45719" rIns="45719" bIns="45719" numCol="1" anchor="ctr">
              <a:noAutofit/>
            </a:bodyPr>
            <a:lstStyle/>
            <a:p>
              <a:pPr algn="ct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sp>
          <p:nvSpPr>
            <p:cNvPr id="771" name="TextBox 10"/>
            <p:cNvSpPr/>
            <p:nvPr/>
          </p:nvSpPr>
          <p:spPr>
            <a:xfrm>
              <a:off x="0" y="1348675"/>
              <a:ext cx="4299476"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lgn="ctr">
                <a:defRPr sz="2400"/>
              </a:pPr>
              <a:r>
                <a:t>Tours and</a:t>
              </a:r>
            </a:p>
            <a:p>
              <a:pPr algn="ctr">
                <a:defRPr sz="2400"/>
              </a:pPr>
              <a:r>
                <a:t>Activities</a:t>
              </a:r>
            </a:p>
          </p:txBody>
        </p:sp>
        <p:sp>
          <p:nvSpPr>
            <p:cNvPr id="772" name="Graphic 15"/>
            <p:cNvSpPr/>
            <p:nvPr/>
          </p:nvSpPr>
          <p:spPr>
            <a:xfrm rot="10800000">
              <a:off x="3174127" y="1517852"/>
              <a:ext cx="1206353" cy="821176"/>
            </a:xfrm>
            <a:custGeom>
              <a:avLst/>
              <a:gdLst/>
              <a:ahLst/>
              <a:cxnLst>
                <a:cxn ang="0">
                  <a:pos x="wd2" y="hd2"/>
                </a:cxn>
                <a:cxn ang="5400000">
                  <a:pos x="wd2" y="hd2"/>
                </a:cxn>
                <a:cxn ang="10800000">
                  <a:pos x="wd2" y="hd2"/>
                </a:cxn>
                <a:cxn ang="16200000">
                  <a:pos x="wd2" y="hd2"/>
                </a:cxn>
              </a:cxnLst>
              <a:rect l="0" t="0" r="r" b="b"/>
              <a:pathLst>
                <a:path w="21097" h="21600" extrusionOk="0">
                  <a:moveTo>
                    <a:pt x="20247" y="7206"/>
                  </a:moveTo>
                  <a:lnTo>
                    <a:pt x="18560" y="3394"/>
                  </a:lnTo>
                  <a:cubicBezTo>
                    <a:pt x="17621" y="1274"/>
                    <a:pt x="16040" y="0"/>
                    <a:pt x="14346" y="0"/>
                  </a:cubicBezTo>
                  <a:lnTo>
                    <a:pt x="9283" y="0"/>
                  </a:lnTo>
                  <a:cubicBezTo>
                    <a:pt x="8638" y="0"/>
                    <a:pt x="8000" y="186"/>
                    <a:pt x="7402" y="545"/>
                  </a:cubicBezTo>
                  <a:lnTo>
                    <a:pt x="3183" y="3086"/>
                  </a:lnTo>
                  <a:cubicBezTo>
                    <a:pt x="1766" y="3939"/>
                    <a:pt x="680" y="5709"/>
                    <a:pt x="228" y="7903"/>
                  </a:cubicBezTo>
                  <a:cubicBezTo>
                    <a:pt x="-225" y="10097"/>
                    <a:pt x="3" y="12482"/>
                    <a:pt x="850" y="14393"/>
                  </a:cubicBezTo>
                  <a:lnTo>
                    <a:pt x="2538" y="18205"/>
                  </a:lnTo>
                  <a:cubicBezTo>
                    <a:pt x="3477" y="20326"/>
                    <a:pt x="5058" y="21600"/>
                    <a:pt x="6751" y="21600"/>
                  </a:cubicBezTo>
                  <a:lnTo>
                    <a:pt x="15190" y="21600"/>
                  </a:lnTo>
                  <a:cubicBezTo>
                    <a:pt x="17108" y="21600"/>
                    <a:pt x="18861" y="19969"/>
                    <a:pt x="19719" y="17386"/>
                  </a:cubicBezTo>
                  <a:lnTo>
                    <a:pt x="20562" y="14844"/>
                  </a:lnTo>
                  <a:cubicBezTo>
                    <a:pt x="21375" y="12398"/>
                    <a:pt x="21254" y="9483"/>
                    <a:pt x="20247" y="7207"/>
                  </a:cubicBezTo>
                  <a:close/>
                </a:path>
              </a:pathLst>
            </a:custGeom>
            <a:solidFill>
              <a:srgbClr val="2D6247"/>
            </a:solidFill>
            <a:ln w="12700" cap="flat">
              <a:noFill/>
              <a:miter lim="400000"/>
            </a:ln>
            <a:effectLst/>
          </p:spPr>
          <p:txBody>
            <a:bodyPr wrap="square" lIns="45719" tIns="45719" rIns="45719" bIns="45719" numCol="1" anchor="ctr">
              <a:noAutofit/>
            </a:bodyPr>
            <a:lstStyle/>
            <a:p>
              <a:pPr algn="ct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grpSp>
    </p:spTree>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194C5F89-C526-132F-0738-FC37D52A7667}"/>
            </a:ext>
          </a:extLst>
        </p:cNvPr>
        <p:cNvGrpSpPr/>
        <p:nvPr/>
      </p:nvGrpSpPr>
      <p:grpSpPr>
        <a:xfrm>
          <a:off x="0" y="0"/>
          <a:ext cx="0" cy="0"/>
          <a:chOff x="0" y="0"/>
          <a:chExt cx="0" cy="0"/>
        </a:xfrm>
      </p:grpSpPr>
      <p:pic>
        <p:nvPicPr>
          <p:cNvPr id="1833" name="Graphic 1" descr="Graphic 1">
            <a:extLst>
              <a:ext uri="{FF2B5EF4-FFF2-40B4-BE49-F238E27FC236}">
                <a16:creationId xmlns:a16="http://schemas.microsoft.com/office/drawing/2014/main" id="{BEBC19F5-71A0-33ED-E4E8-322C8679FC8D}"/>
              </a:ext>
            </a:extLst>
          </p:cNvPr>
          <p:cNvPicPr>
            <a:picLocks noChangeAspect="1"/>
          </p:cNvPicPr>
          <p:nvPr/>
        </p:nvPicPr>
        <p:blipFill>
          <a:blip r:embed="rId2"/>
          <a:stretch>
            <a:fillRect/>
          </a:stretch>
        </p:blipFill>
        <p:spPr>
          <a:xfrm>
            <a:off x="-1155" y="3429601"/>
            <a:ext cx="5529120" cy="3426729"/>
          </a:xfrm>
          <a:prstGeom prst="rect">
            <a:avLst/>
          </a:prstGeom>
          <a:ln w="12700">
            <a:miter lim="400000"/>
          </a:ln>
        </p:spPr>
      </p:pic>
      <p:sp>
        <p:nvSpPr>
          <p:cNvPr id="1834" name="TextBox 3">
            <a:extLst>
              <a:ext uri="{FF2B5EF4-FFF2-40B4-BE49-F238E27FC236}">
                <a16:creationId xmlns:a16="http://schemas.microsoft.com/office/drawing/2014/main" id="{988DFA17-87A1-29B4-088E-648F1ED45D8B}"/>
              </a:ext>
            </a:extLst>
          </p:cNvPr>
          <p:cNvSpPr txBox="1"/>
          <p:nvPr/>
        </p:nvSpPr>
        <p:spPr>
          <a:xfrm>
            <a:off x="508000" y="304800"/>
            <a:ext cx="3947415" cy="10441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A Le Coq</a:t>
            </a:r>
          </a:p>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beer museum</a:t>
            </a:r>
          </a:p>
        </p:txBody>
      </p:sp>
      <p:sp>
        <p:nvSpPr>
          <p:cNvPr id="1835" name="Rounded Rectangle 4">
            <a:extLst>
              <a:ext uri="{FF2B5EF4-FFF2-40B4-BE49-F238E27FC236}">
                <a16:creationId xmlns:a16="http://schemas.microsoft.com/office/drawing/2014/main" id="{4B23A9A2-11E3-753E-344C-B2A6F171950F}"/>
              </a:ext>
            </a:extLst>
          </p:cNvPr>
          <p:cNvSpPr/>
          <p:nvPr/>
        </p:nvSpPr>
        <p:spPr>
          <a:xfrm>
            <a:off x="4990170" y="114926"/>
            <a:ext cx="7077845" cy="3709363"/>
          </a:xfrm>
          <a:prstGeom prst="roundRect">
            <a:avLst>
              <a:gd name="adj" fmla="val 10635"/>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836" name="Rounded Rectangle 5">
            <a:extLst>
              <a:ext uri="{FF2B5EF4-FFF2-40B4-BE49-F238E27FC236}">
                <a16:creationId xmlns:a16="http://schemas.microsoft.com/office/drawing/2014/main" id="{008DC6B1-9709-0C4D-C699-55B2424C9A8A}"/>
              </a:ext>
            </a:extLst>
          </p:cNvPr>
          <p:cNvSpPr/>
          <p:nvPr/>
        </p:nvSpPr>
        <p:spPr>
          <a:xfrm>
            <a:off x="4990170" y="3933825"/>
            <a:ext cx="3121955" cy="2809047"/>
          </a:xfrm>
          <a:prstGeom prst="roundRect">
            <a:avLst>
              <a:gd name="adj" fmla="val 12861"/>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837" name="Rounded Rectangle 6">
            <a:extLst>
              <a:ext uri="{FF2B5EF4-FFF2-40B4-BE49-F238E27FC236}">
                <a16:creationId xmlns:a16="http://schemas.microsoft.com/office/drawing/2014/main" id="{7AA4F48D-A29E-2C8C-EDB9-C1340BE42BDC}"/>
              </a:ext>
            </a:extLst>
          </p:cNvPr>
          <p:cNvSpPr/>
          <p:nvPr/>
        </p:nvSpPr>
        <p:spPr>
          <a:xfrm>
            <a:off x="8220075" y="3933825"/>
            <a:ext cx="3847938" cy="2809047"/>
          </a:xfrm>
          <a:prstGeom prst="roundRect">
            <a:avLst>
              <a:gd name="adj" fmla="val 12861"/>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838" name="TextBox 34">
            <a:extLst>
              <a:ext uri="{FF2B5EF4-FFF2-40B4-BE49-F238E27FC236}">
                <a16:creationId xmlns:a16="http://schemas.microsoft.com/office/drawing/2014/main" id="{1606FF64-3086-DB60-2EFF-646ABB27D704}"/>
              </a:ext>
            </a:extLst>
          </p:cNvPr>
          <p:cNvSpPr txBox="1"/>
          <p:nvPr/>
        </p:nvSpPr>
        <p:spPr>
          <a:xfrm>
            <a:off x="525144" y="4742421"/>
            <a:ext cx="2213049" cy="9956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rgbClr val="D8ECE2"/>
                </a:solidFill>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2000" b="0" i="0" u="none" strike="noStrike" kern="0" cap="none" spc="0" normalizeH="0" baseline="0" noProof="0">
                <a:ln>
                  <a:noFill/>
                </a:ln>
                <a:solidFill>
                  <a:srgbClr val="D8ECE2"/>
                </a:solidFill>
                <a:effectLst/>
                <a:uLnTx/>
                <a:uFillTx/>
                <a:latin typeface="Aino Headline"/>
                <a:sym typeface="Aino Headline"/>
              </a:rPr>
              <a:t>Discover the magic of beer brewing!</a:t>
            </a:r>
          </a:p>
        </p:txBody>
      </p:sp>
      <p:sp>
        <p:nvSpPr>
          <p:cNvPr id="1839" name="TextBox 46">
            <a:extLst>
              <a:ext uri="{FF2B5EF4-FFF2-40B4-BE49-F238E27FC236}">
                <a16:creationId xmlns:a16="http://schemas.microsoft.com/office/drawing/2014/main" id="{00FF055B-3011-E9DA-51E2-763BDD316A0F}"/>
              </a:ext>
            </a:extLst>
          </p:cNvPr>
          <p:cNvSpPr txBox="1"/>
          <p:nvPr/>
        </p:nvSpPr>
        <p:spPr>
          <a:xfrm>
            <a:off x="504500" y="1524000"/>
            <a:ext cx="3954414" cy="22522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Estonia’s oldest brewery and largest beverage producer is located in Tartu. Visit their interactive museum, The Beer World, and explore the history of beer through hands-on experiences. </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The museum is housed in a fully preserved historical malt tower, a symbol of the city and one of the rarest industrial buildings in Europe.</a:t>
            </a:r>
          </a:p>
        </p:txBody>
      </p:sp>
    </p:spTree>
    <p:extLst>
      <p:ext uri="{BB962C8B-B14F-4D97-AF65-F5344CB8AC3E}">
        <p14:creationId xmlns:p14="http://schemas.microsoft.com/office/powerpoint/2010/main" val="2879197998"/>
      </p:ext>
    </p:extLst>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93F75CF4-B4D2-BD18-E6AA-D9C207C360F3}"/>
            </a:ext>
          </a:extLst>
        </p:cNvPr>
        <p:cNvGrpSpPr/>
        <p:nvPr/>
      </p:nvGrpSpPr>
      <p:grpSpPr>
        <a:xfrm>
          <a:off x="0" y="0"/>
          <a:ext cx="0" cy="0"/>
          <a:chOff x="0" y="0"/>
          <a:chExt cx="0" cy="0"/>
        </a:xfrm>
      </p:grpSpPr>
      <p:pic>
        <p:nvPicPr>
          <p:cNvPr id="1841" name="Graphic 1" descr="Graphic 1">
            <a:extLst>
              <a:ext uri="{FF2B5EF4-FFF2-40B4-BE49-F238E27FC236}">
                <a16:creationId xmlns:a16="http://schemas.microsoft.com/office/drawing/2014/main" id="{8437CAC3-6C0C-53EC-B91C-10679122D401}"/>
              </a:ext>
            </a:extLst>
          </p:cNvPr>
          <p:cNvPicPr>
            <a:picLocks noChangeAspect="1"/>
          </p:cNvPicPr>
          <p:nvPr/>
        </p:nvPicPr>
        <p:blipFill>
          <a:blip r:embed="rId2"/>
          <a:stretch>
            <a:fillRect/>
          </a:stretch>
        </p:blipFill>
        <p:spPr>
          <a:xfrm>
            <a:off x="0" y="4850016"/>
            <a:ext cx="5542961" cy="3435309"/>
          </a:xfrm>
          <a:prstGeom prst="rect">
            <a:avLst/>
          </a:prstGeom>
          <a:ln w="12700">
            <a:miter lim="400000"/>
          </a:ln>
        </p:spPr>
      </p:pic>
      <p:sp>
        <p:nvSpPr>
          <p:cNvPr id="1842" name="TextBox 3">
            <a:extLst>
              <a:ext uri="{FF2B5EF4-FFF2-40B4-BE49-F238E27FC236}">
                <a16:creationId xmlns:a16="http://schemas.microsoft.com/office/drawing/2014/main" id="{D42F1B5F-9D06-B01A-C886-2FAB9A5A531C}"/>
              </a:ext>
            </a:extLst>
          </p:cNvPr>
          <p:cNvSpPr txBox="1"/>
          <p:nvPr/>
        </p:nvSpPr>
        <p:spPr>
          <a:xfrm>
            <a:off x="508000" y="304800"/>
            <a:ext cx="4489980" cy="10441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Emajõgi river adventure</a:t>
            </a:r>
          </a:p>
        </p:txBody>
      </p:sp>
      <p:sp>
        <p:nvSpPr>
          <p:cNvPr id="1843" name="Rounded Rectangle 4">
            <a:extLst>
              <a:ext uri="{FF2B5EF4-FFF2-40B4-BE49-F238E27FC236}">
                <a16:creationId xmlns:a16="http://schemas.microsoft.com/office/drawing/2014/main" id="{9978DFB9-3E73-31CD-4A2A-8B9633CB7C9F}"/>
              </a:ext>
            </a:extLst>
          </p:cNvPr>
          <p:cNvSpPr/>
          <p:nvPr/>
        </p:nvSpPr>
        <p:spPr>
          <a:xfrm>
            <a:off x="4990170" y="114926"/>
            <a:ext cx="7077845" cy="3709363"/>
          </a:xfrm>
          <a:prstGeom prst="roundRect">
            <a:avLst>
              <a:gd name="adj" fmla="val 10635"/>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844" name="Rounded Rectangle 5">
            <a:extLst>
              <a:ext uri="{FF2B5EF4-FFF2-40B4-BE49-F238E27FC236}">
                <a16:creationId xmlns:a16="http://schemas.microsoft.com/office/drawing/2014/main" id="{5322C593-7E9A-3DEF-6E61-EF0A1E46E4F8}"/>
              </a:ext>
            </a:extLst>
          </p:cNvPr>
          <p:cNvSpPr/>
          <p:nvPr/>
        </p:nvSpPr>
        <p:spPr>
          <a:xfrm>
            <a:off x="4990170" y="3933825"/>
            <a:ext cx="3121955" cy="2809047"/>
          </a:xfrm>
          <a:prstGeom prst="roundRect">
            <a:avLst>
              <a:gd name="adj" fmla="val 12861"/>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845" name="Rounded Rectangle 6">
            <a:extLst>
              <a:ext uri="{FF2B5EF4-FFF2-40B4-BE49-F238E27FC236}">
                <a16:creationId xmlns:a16="http://schemas.microsoft.com/office/drawing/2014/main" id="{7054AF62-61C2-CED6-0ED5-A3C068AA25E6}"/>
              </a:ext>
            </a:extLst>
          </p:cNvPr>
          <p:cNvSpPr/>
          <p:nvPr/>
        </p:nvSpPr>
        <p:spPr>
          <a:xfrm>
            <a:off x="8220075" y="3933825"/>
            <a:ext cx="3847938" cy="2809047"/>
          </a:xfrm>
          <a:prstGeom prst="roundRect">
            <a:avLst>
              <a:gd name="adj" fmla="val 12861"/>
            </a:avLst>
          </a:prstGeom>
          <a:blipFill>
            <a:blip r:embed="rId5"/>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846" name="TextBox 46">
            <a:extLst>
              <a:ext uri="{FF2B5EF4-FFF2-40B4-BE49-F238E27FC236}">
                <a16:creationId xmlns:a16="http://schemas.microsoft.com/office/drawing/2014/main" id="{DA2CDE30-B408-1DB3-C615-D38E52D7175F}"/>
              </a:ext>
            </a:extLst>
          </p:cNvPr>
          <p:cNvSpPr txBox="1"/>
          <p:nvPr/>
        </p:nvSpPr>
        <p:spPr>
          <a:xfrm>
            <a:off x="504500" y="1524000"/>
            <a:ext cx="4025804" cy="35209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The Emajõgi River is one of Tartu's most iconic symbols. For a fantastic way to enjoy its picturesque landscape, hop aboard a barge—an authentic replica of the wooden merchant vessels that were a common sight on the Emajõgi from Hanseatic times up to the 20th century. </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Snacks and drinks can be served on board, making the experience even more delightful.</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To dive deeper into the fascinating history of these unique vessels, visit the Barge Hall, home to a group of enthusiasts who renovate historical ships, offering a glimpse into a real working workshop.</a:t>
            </a:r>
          </a:p>
        </p:txBody>
      </p:sp>
    </p:spTree>
    <p:extLst>
      <p:ext uri="{BB962C8B-B14F-4D97-AF65-F5344CB8AC3E}">
        <p14:creationId xmlns:p14="http://schemas.microsoft.com/office/powerpoint/2010/main" val="1710812132"/>
      </p:ext>
    </p:extLst>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B277C47D-9B8E-A363-26F1-04E4B29DE773}"/>
            </a:ext>
          </a:extLst>
        </p:cNvPr>
        <p:cNvGrpSpPr/>
        <p:nvPr/>
      </p:nvGrpSpPr>
      <p:grpSpPr>
        <a:xfrm>
          <a:off x="0" y="0"/>
          <a:ext cx="0" cy="0"/>
          <a:chOff x="0" y="0"/>
          <a:chExt cx="0" cy="0"/>
        </a:xfrm>
      </p:grpSpPr>
      <p:pic>
        <p:nvPicPr>
          <p:cNvPr id="1848" name="Graphic 1" descr="Graphic 1">
            <a:extLst>
              <a:ext uri="{FF2B5EF4-FFF2-40B4-BE49-F238E27FC236}">
                <a16:creationId xmlns:a16="http://schemas.microsoft.com/office/drawing/2014/main" id="{A7B60AF3-C6D3-CC0B-CC02-F9C19E711953}"/>
              </a:ext>
            </a:extLst>
          </p:cNvPr>
          <p:cNvPicPr>
            <a:picLocks noChangeAspect="1"/>
          </p:cNvPicPr>
          <p:nvPr/>
        </p:nvPicPr>
        <p:blipFill>
          <a:blip r:embed="rId2"/>
          <a:stretch>
            <a:fillRect/>
          </a:stretch>
        </p:blipFill>
        <p:spPr>
          <a:xfrm>
            <a:off x="-1155" y="4835462"/>
            <a:ext cx="5529120" cy="3426730"/>
          </a:xfrm>
          <a:prstGeom prst="rect">
            <a:avLst/>
          </a:prstGeom>
          <a:ln w="12700">
            <a:miter lim="400000"/>
          </a:ln>
        </p:spPr>
      </p:pic>
      <p:sp>
        <p:nvSpPr>
          <p:cNvPr id="1849" name="TextBox 3">
            <a:extLst>
              <a:ext uri="{FF2B5EF4-FFF2-40B4-BE49-F238E27FC236}">
                <a16:creationId xmlns:a16="http://schemas.microsoft.com/office/drawing/2014/main" id="{43404921-EAD2-F468-2F10-1A4EF615D166}"/>
              </a:ext>
            </a:extLst>
          </p:cNvPr>
          <p:cNvSpPr txBox="1"/>
          <p:nvPr/>
        </p:nvSpPr>
        <p:spPr>
          <a:xfrm>
            <a:off x="508000" y="304800"/>
            <a:ext cx="4208292" cy="10441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The best of Tartu</a:t>
            </a:r>
          </a:p>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walking tour</a:t>
            </a:r>
          </a:p>
        </p:txBody>
      </p:sp>
      <p:sp>
        <p:nvSpPr>
          <p:cNvPr id="1850" name="Rounded Rectangle 4">
            <a:extLst>
              <a:ext uri="{FF2B5EF4-FFF2-40B4-BE49-F238E27FC236}">
                <a16:creationId xmlns:a16="http://schemas.microsoft.com/office/drawing/2014/main" id="{E76E9680-AF2D-C35A-805B-FA9ECCDAA649}"/>
              </a:ext>
            </a:extLst>
          </p:cNvPr>
          <p:cNvSpPr/>
          <p:nvPr/>
        </p:nvSpPr>
        <p:spPr>
          <a:xfrm>
            <a:off x="4990170" y="114926"/>
            <a:ext cx="7077845" cy="3709363"/>
          </a:xfrm>
          <a:prstGeom prst="roundRect">
            <a:avLst>
              <a:gd name="adj" fmla="val 10635"/>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851" name="Rounded Rectangle 5">
            <a:extLst>
              <a:ext uri="{FF2B5EF4-FFF2-40B4-BE49-F238E27FC236}">
                <a16:creationId xmlns:a16="http://schemas.microsoft.com/office/drawing/2014/main" id="{2AFDF857-1A46-2047-95DD-B36516C33BD5}"/>
              </a:ext>
            </a:extLst>
          </p:cNvPr>
          <p:cNvSpPr/>
          <p:nvPr/>
        </p:nvSpPr>
        <p:spPr>
          <a:xfrm>
            <a:off x="4990170" y="3933825"/>
            <a:ext cx="3121955" cy="2809047"/>
          </a:xfrm>
          <a:prstGeom prst="roundRect">
            <a:avLst>
              <a:gd name="adj" fmla="val 12861"/>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852" name="Rounded Rectangle 6">
            <a:extLst>
              <a:ext uri="{FF2B5EF4-FFF2-40B4-BE49-F238E27FC236}">
                <a16:creationId xmlns:a16="http://schemas.microsoft.com/office/drawing/2014/main" id="{8BE06502-9C80-4C12-D8B9-E9C864712DA6}"/>
              </a:ext>
            </a:extLst>
          </p:cNvPr>
          <p:cNvSpPr/>
          <p:nvPr/>
        </p:nvSpPr>
        <p:spPr>
          <a:xfrm>
            <a:off x="8220075" y="3933825"/>
            <a:ext cx="3847938" cy="2809047"/>
          </a:xfrm>
          <a:prstGeom prst="roundRect">
            <a:avLst>
              <a:gd name="adj" fmla="val 12861"/>
            </a:avLst>
          </a:prstGeom>
          <a:blipFill>
            <a:blip r:embed="rId5"/>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853" name="TextBox 46">
            <a:extLst>
              <a:ext uri="{FF2B5EF4-FFF2-40B4-BE49-F238E27FC236}">
                <a16:creationId xmlns:a16="http://schemas.microsoft.com/office/drawing/2014/main" id="{2E4C4653-8CCD-9776-F199-C77F91AC659A}"/>
              </a:ext>
            </a:extLst>
          </p:cNvPr>
          <p:cNvSpPr txBox="1"/>
          <p:nvPr/>
        </p:nvSpPr>
        <p:spPr>
          <a:xfrm>
            <a:off x="504500" y="1524000"/>
            <a:ext cx="3954414" cy="2490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Tartu, the oldest city in the Baltics, naturally comes packed with old-fashioned charm.  Stroll through its historic heart, from the picturesque Town Hall Square to the striking University of Tartu, one of Northern Europe’s oldest universities, founded in 1632. </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Along the way, discover Tartu’s most iconic landmarks, including the Kissing Students fountain, the ruins of Tartu Cathedral, and the serene Toomemägi hill.</a:t>
            </a:r>
          </a:p>
        </p:txBody>
      </p:sp>
      <p:sp>
        <p:nvSpPr>
          <p:cNvPr id="1854" name="Photo: Riina Varol">
            <a:extLst>
              <a:ext uri="{FF2B5EF4-FFF2-40B4-BE49-F238E27FC236}">
                <a16:creationId xmlns:a16="http://schemas.microsoft.com/office/drawing/2014/main" id="{48177CDE-E82B-ACAA-727D-E0E4F5621221}"/>
              </a:ext>
            </a:extLst>
          </p:cNvPr>
          <p:cNvSpPr txBox="1">
            <a:spLocks noGrp="1"/>
          </p:cNvSpPr>
          <p:nvPr>
            <p:ph type="body" sz="quarter" idx="4294967295"/>
          </p:nvPr>
        </p:nvSpPr>
        <p:spPr>
          <a:xfrm rot="16200000">
            <a:off x="10434556" y="1904603"/>
            <a:ext cx="2808289" cy="360363"/>
          </a:xfrm>
          <a:prstGeom prst="rect">
            <a:avLst/>
          </a:prstGeom>
        </p:spPr>
        <p:txBody>
          <a:bodyPr lIns="0" tIns="0" rIns="0" bIns="0" anchor="b"/>
          <a:lstStyle>
            <a:lvl1pPr marL="0" indent="0">
              <a:buClr>
                <a:srgbClr val="FFFFFF"/>
              </a:buClr>
              <a:buSzTx/>
              <a:buFont typeface="Aino Regular"/>
              <a:buNone/>
              <a:defRPr sz="800"/>
            </a:lvl1pPr>
          </a:lstStyle>
          <a:p>
            <a:r>
              <a:t>Photo: Riina Varol</a:t>
            </a:r>
          </a:p>
        </p:txBody>
      </p:sp>
      <p:sp>
        <p:nvSpPr>
          <p:cNvPr id="1855" name="Photo: Riina Varol">
            <a:extLst>
              <a:ext uri="{FF2B5EF4-FFF2-40B4-BE49-F238E27FC236}">
                <a16:creationId xmlns:a16="http://schemas.microsoft.com/office/drawing/2014/main" id="{483644E4-7AB0-F158-8F37-A65BC94C64B8}"/>
              </a:ext>
            </a:extLst>
          </p:cNvPr>
          <p:cNvSpPr txBox="1"/>
          <p:nvPr/>
        </p:nvSpPr>
        <p:spPr>
          <a:xfrm rot="16200000">
            <a:off x="6465708" y="4824735"/>
            <a:ext cx="2808289" cy="360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rmAutofit/>
          </a:bodyPr>
          <a:lstStyle>
            <a:lvl1pPr>
              <a:lnSpc>
                <a:spcPct val="120000"/>
              </a:lnSpc>
              <a:spcBef>
                <a:spcPts val="600"/>
              </a:spcBef>
              <a:buClr>
                <a:srgbClr val="FFFFFF"/>
              </a:buClr>
              <a:buFont typeface="Aino Regular"/>
              <a:defRPr sz="800">
                <a:solidFill>
                  <a:srgbClr val="FFFFFF"/>
                </a:solidFill>
                <a:latin typeface="Aino Regular"/>
                <a:ea typeface="Aino Regular"/>
                <a:cs typeface="Aino Regular"/>
                <a:sym typeface="Aino Regular"/>
              </a:defRPr>
            </a:lvl1pPr>
          </a:lstStyle>
          <a:p>
            <a:pPr marL="0" marR="0" lvl="0" indent="0" algn="l" defTabSz="914400" rtl="0" eaLnBrk="1" fontAlgn="auto" latinLnBrk="0" hangingPunct="0">
              <a:lnSpc>
                <a:spcPct val="120000"/>
              </a:lnSpc>
              <a:spcBef>
                <a:spcPts val="600"/>
              </a:spcBef>
              <a:spcAft>
                <a:spcPts val="0"/>
              </a:spcAft>
              <a:buClr>
                <a:srgbClr val="FFFFFF"/>
              </a:buClr>
              <a:buSzTx/>
              <a:buFont typeface="Aino Regular"/>
              <a:buNone/>
              <a:tabLst/>
              <a:defRPr/>
            </a:pPr>
            <a:r>
              <a:rPr kumimoji="0" sz="800" b="0" i="0" u="none" strike="noStrike" kern="0" cap="none" spc="0" normalizeH="0" baseline="0" noProof="0">
                <a:ln>
                  <a:noFill/>
                </a:ln>
                <a:solidFill>
                  <a:srgbClr val="FFFFFF"/>
                </a:solidFill>
                <a:effectLst/>
                <a:uLnTx/>
                <a:uFillTx/>
                <a:latin typeface="Aino Regular"/>
                <a:sym typeface="Aino Regular"/>
              </a:rPr>
              <a:t>Photo: Riina Varol</a:t>
            </a:r>
          </a:p>
        </p:txBody>
      </p:sp>
      <p:sp>
        <p:nvSpPr>
          <p:cNvPr id="1856" name="Photo: Ragnar Vutt">
            <a:extLst>
              <a:ext uri="{FF2B5EF4-FFF2-40B4-BE49-F238E27FC236}">
                <a16:creationId xmlns:a16="http://schemas.microsoft.com/office/drawing/2014/main" id="{B8A3D698-FA51-40B9-37D1-D3B15996BC76}"/>
              </a:ext>
            </a:extLst>
          </p:cNvPr>
          <p:cNvSpPr txBox="1"/>
          <p:nvPr/>
        </p:nvSpPr>
        <p:spPr>
          <a:xfrm rot="16200000">
            <a:off x="10434556" y="4824735"/>
            <a:ext cx="2808289" cy="360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rmAutofit/>
          </a:bodyPr>
          <a:lstStyle>
            <a:lvl1pPr>
              <a:lnSpc>
                <a:spcPct val="120000"/>
              </a:lnSpc>
              <a:spcBef>
                <a:spcPts val="600"/>
              </a:spcBef>
              <a:buClr>
                <a:srgbClr val="FFFFFF"/>
              </a:buClr>
              <a:buFont typeface="Aino Regular"/>
              <a:defRPr sz="800">
                <a:solidFill>
                  <a:srgbClr val="FFFFFF"/>
                </a:solidFill>
                <a:latin typeface="Aino Regular"/>
                <a:ea typeface="Aino Regular"/>
                <a:cs typeface="Aino Regular"/>
                <a:sym typeface="Aino Regular"/>
              </a:defRPr>
            </a:lvl1pPr>
          </a:lstStyle>
          <a:p>
            <a:pPr marL="0" marR="0" lvl="0" indent="0" algn="l" defTabSz="914400" rtl="0" eaLnBrk="1" fontAlgn="auto" latinLnBrk="0" hangingPunct="0">
              <a:lnSpc>
                <a:spcPct val="120000"/>
              </a:lnSpc>
              <a:spcBef>
                <a:spcPts val="600"/>
              </a:spcBef>
              <a:spcAft>
                <a:spcPts val="0"/>
              </a:spcAft>
              <a:buClr>
                <a:srgbClr val="FFFFFF"/>
              </a:buClr>
              <a:buSzTx/>
              <a:buFont typeface="Aino Regular"/>
              <a:buNone/>
              <a:tabLst/>
              <a:defRPr/>
            </a:pPr>
            <a:r>
              <a:rPr kumimoji="0" sz="800" b="0" i="0" u="none" strike="noStrike" kern="0" cap="none" spc="0" normalizeH="0" baseline="0" noProof="0">
                <a:ln>
                  <a:noFill/>
                </a:ln>
                <a:solidFill>
                  <a:srgbClr val="FFFFFF"/>
                </a:solidFill>
                <a:effectLst/>
                <a:uLnTx/>
                <a:uFillTx/>
                <a:latin typeface="Aino Regular"/>
                <a:sym typeface="Aino Regular"/>
              </a:rPr>
              <a:t>Photo: Ragnar Vutt</a:t>
            </a:r>
          </a:p>
        </p:txBody>
      </p:sp>
    </p:spTree>
    <p:extLst>
      <p:ext uri="{BB962C8B-B14F-4D97-AF65-F5344CB8AC3E}">
        <p14:creationId xmlns:p14="http://schemas.microsoft.com/office/powerpoint/2010/main" val="4046667293"/>
      </p:ext>
    </p:extLst>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7982EE96-D194-C9CF-D4B8-06BC99332AA4}"/>
            </a:ext>
          </a:extLst>
        </p:cNvPr>
        <p:cNvGrpSpPr/>
        <p:nvPr/>
      </p:nvGrpSpPr>
      <p:grpSpPr>
        <a:xfrm>
          <a:off x="0" y="0"/>
          <a:ext cx="0" cy="0"/>
          <a:chOff x="0" y="0"/>
          <a:chExt cx="0" cy="0"/>
        </a:xfrm>
      </p:grpSpPr>
      <p:pic>
        <p:nvPicPr>
          <p:cNvPr id="1858" name="Graphic 1" descr="Graphic 1">
            <a:extLst>
              <a:ext uri="{FF2B5EF4-FFF2-40B4-BE49-F238E27FC236}">
                <a16:creationId xmlns:a16="http://schemas.microsoft.com/office/drawing/2014/main" id="{9EF12093-DC80-48A7-5B8C-44E67A7E37DF}"/>
              </a:ext>
            </a:extLst>
          </p:cNvPr>
          <p:cNvPicPr>
            <a:picLocks noChangeAspect="1"/>
          </p:cNvPicPr>
          <p:nvPr/>
        </p:nvPicPr>
        <p:blipFill>
          <a:blip r:embed="rId2"/>
          <a:stretch>
            <a:fillRect/>
          </a:stretch>
        </p:blipFill>
        <p:spPr>
          <a:xfrm>
            <a:off x="-1155" y="3429601"/>
            <a:ext cx="5529120" cy="3426729"/>
          </a:xfrm>
          <a:prstGeom prst="rect">
            <a:avLst/>
          </a:prstGeom>
          <a:ln w="12700">
            <a:miter lim="400000"/>
          </a:ln>
        </p:spPr>
      </p:pic>
      <p:sp>
        <p:nvSpPr>
          <p:cNvPr id="1859" name="TextBox 3">
            <a:extLst>
              <a:ext uri="{FF2B5EF4-FFF2-40B4-BE49-F238E27FC236}">
                <a16:creationId xmlns:a16="http://schemas.microsoft.com/office/drawing/2014/main" id="{C9EDA436-A76F-9576-AA8E-89E1BECF04FB}"/>
              </a:ext>
            </a:extLst>
          </p:cNvPr>
          <p:cNvSpPr txBox="1"/>
          <p:nvPr/>
        </p:nvSpPr>
        <p:spPr>
          <a:xfrm>
            <a:off x="508000" y="304800"/>
            <a:ext cx="4208292" cy="571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Street art tours</a:t>
            </a:r>
          </a:p>
        </p:txBody>
      </p:sp>
      <p:sp>
        <p:nvSpPr>
          <p:cNvPr id="1860" name="Rounded Rectangle 4">
            <a:extLst>
              <a:ext uri="{FF2B5EF4-FFF2-40B4-BE49-F238E27FC236}">
                <a16:creationId xmlns:a16="http://schemas.microsoft.com/office/drawing/2014/main" id="{0F1218DB-3254-33F3-619A-1BD0C9D066EA}"/>
              </a:ext>
            </a:extLst>
          </p:cNvPr>
          <p:cNvSpPr/>
          <p:nvPr/>
        </p:nvSpPr>
        <p:spPr>
          <a:xfrm>
            <a:off x="4990170" y="114926"/>
            <a:ext cx="7077845" cy="3709363"/>
          </a:xfrm>
          <a:prstGeom prst="roundRect">
            <a:avLst>
              <a:gd name="adj" fmla="val 10635"/>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861" name="Rounded Rectangle 5">
            <a:extLst>
              <a:ext uri="{FF2B5EF4-FFF2-40B4-BE49-F238E27FC236}">
                <a16:creationId xmlns:a16="http://schemas.microsoft.com/office/drawing/2014/main" id="{14DE4319-296F-3A2E-4813-52B4F1190093}"/>
              </a:ext>
            </a:extLst>
          </p:cNvPr>
          <p:cNvSpPr/>
          <p:nvPr/>
        </p:nvSpPr>
        <p:spPr>
          <a:xfrm>
            <a:off x="4990170" y="3933825"/>
            <a:ext cx="3121955" cy="2809047"/>
          </a:xfrm>
          <a:prstGeom prst="roundRect">
            <a:avLst>
              <a:gd name="adj" fmla="val 12861"/>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862" name="Rounded Rectangle 6">
            <a:extLst>
              <a:ext uri="{FF2B5EF4-FFF2-40B4-BE49-F238E27FC236}">
                <a16:creationId xmlns:a16="http://schemas.microsoft.com/office/drawing/2014/main" id="{67D39DC7-09B9-C4C1-BA85-27E69A917AF6}"/>
              </a:ext>
            </a:extLst>
          </p:cNvPr>
          <p:cNvSpPr/>
          <p:nvPr/>
        </p:nvSpPr>
        <p:spPr>
          <a:xfrm>
            <a:off x="8220075" y="3933825"/>
            <a:ext cx="3847938" cy="2809047"/>
          </a:xfrm>
          <a:prstGeom prst="roundRect">
            <a:avLst>
              <a:gd name="adj" fmla="val 12861"/>
            </a:avLst>
          </a:prstGeom>
          <a:blipFill>
            <a:blip r:embed="rId5"/>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863" name="TextBox 46">
            <a:extLst>
              <a:ext uri="{FF2B5EF4-FFF2-40B4-BE49-F238E27FC236}">
                <a16:creationId xmlns:a16="http://schemas.microsoft.com/office/drawing/2014/main" id="{47C11117-13D3-E057-D87A-4E43F0592C03}"/>
              </a:ext>
            </a:extLst>
          </p:cNvPr>
          <p:cNvSpPr txBox="1"/>
          <p:nvPr/>
        </p:nvSpPr>
        <p:spPr>
          <a:xfrm>
            <a:off x="504500" y="1524000"/>
            <a:ext cx="3954414" cy="12981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Tartu stands out for its flourishing street art scene and vibrant alternative culture.</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Wander through art-filled neighborhoods and colorful locations, and take a quick break at local bars or design shops.</a:t>
            </a:r>
          </a:p>
        </p:txBody>
      </p:sp>
    </p:spTree>
    <p:extLst>
      <p:ext uri="{BB962C8B-B14F-4D97-AF65-F5344CB8AC3E}">
        <p14:creationId xmlns:p14="http://schemas.microsoft.com/office/powerpoint/2010/main" val="3131323044"/>
      </p:ext>
    </p:extLst>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AF7BF27F-D2B4-66D0-C946-82D371334F55}"/>
            </a:ext>
          </a:extLst>
        </p:cNvPr>
        <p:cNvGrpSpPr/>
        <p:nvPr/>
      </p:nvGrpSpPr>
      <p:grpSpPr>
        <a:xfrm>
          <a:off x="0" y="0"/>
          <a:ext cx="0" cy="0"/>
          <a:chOff x="0" y="0"/>
          <a:chExt cx="0" cy="0"/>
        </a:xfrm>
      </p:grpSpPr>
      <p:pic>
        <p:nvPicPr>
          <p:cNvPr id="1895" name="Graphic 1" descr="Graphic 1">
            <a:extLst>
              <a:ext uri="{FF2B5EF4-FFF2-40B4-BE49-F238E27FC236}">
                <a16:creationId xmlns:a16="http://schemas.microsoft.com/office/drawing/2014/main" id="{83F25175-8630-6EAF-E93F-D5F6C61B2EBC}"/>
              </a:ext>
            </a:extLst>
          </p:cNvPr>
          <p:cNvPicPr>
            <a:picLocks noChangeAspect="1"/>
          </p:cNvPicPr>
          <p:nvPr/>
        </p:nvPicPr>
        <p:blipFill>
          <a:blip r:embed="rId2"/>
          <a:stretch>
            <a:fillRect/>
          </a:stretch>
        </p:blipFill>
        <p:spPr>
          <a:xfrm>
            <a:off x="0" y="4422896"/>
            <a:ext cx="5542961" cy="3435309"/>
          </a:xfrm>
          <a:prstGeom prst="rect">
            <a:avLst/>
          </a:prstGeom>
          <a:ln w="12700">
            <a:miter lim="400000"/>
          </a:ln>
        </p:spPr>
      </p:pic>
      <p:sp>
        <p:nvSpPr>
          <p:cNvPr id="1896" name="TextBox 3">
            <a:extLst>
              <a:ext uri="{FF2B5EF4-FFF2-40B4-BE49-F238E27FC236}">
                <a16:creationId xmlns:a16="http://schemas.microsoft.com/office/drawing/2014/main" id="{13724A56-07E8-2BB0-1DEA-B9990796B84A}"/>
              </a:ext>
            </a:extLst>
          </p:cNvPr>
          <p:cNvSpPr txBox="1"/>
          <p:nvPr/>
        </p:nvSpPr>
        <p:spPr>
          <a:xfrm>
            <a:off x="508000" y="304799"/>
            <a:ext cx="3734364" cy="15168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TYPA: </a:t>
            </a:r>
            <a:br>
              <a:rPr kumimoji="0" sz="3200" b="0" i="0" u="none" strike="noStrike" kern="0" cap="none" spc="0" normalizeH="0" baseline="0" noProof="0">
                <a:ln>
                  <a:noFill/>
                </a:ln>
                <a:solidFill>
                  <a:srgbClr val="2D6247"/>
                </a:solidFill>
                <a:effectLst/>
                <a:uLnTx/>
                <a:uFillTx/>
                <a:latin typeface="Aino Headline"/>
                <a:sym typeface="Aino Headline"/>
              </a:rPr>
            </a:br>
            <a:r>
              <a:rPr kumimoji="0" sz="3200" b="0" i="0" u="none" strike="noStrike" kern="0" cap="none" spc="0" normalizeH="0" baseline="0" noProof="0">
                <a:ln>
                  <a:noFill/>
                </a:ln>
                <a:solidFill>
                  <a:srgbClr val="2D6247"/>
                </a:solidFill>
                <a:effectLst/>
                <a:uLnTx/>
                <a:uFillTx/>
                <a:latin typeface="Aino Headline"/>
                <a:sym typeface="Aino Headline"/>
              </a:rPr>
              <a:t>The Art of Paper and Printing</a:t>
            </a:r>
          </a:p>
        </p:txBody>
      </p:sp>
      <p:sp>
        <p:nvSpPr>
          <p:cNvPr id="1897" name="Rounded Rectangle 4">
            <a:extLst>
              <a:ext uri="{FF2B5EF4-FFF2-40B4-BE49-F238E27FC236}">
                <a16:creationId xmlns:a16="http://schemas.microsoft.com/office/drawing/2014/main" id="{21672A3D-DF9E-DF57-1EF7-3EB64628ADB6}"/>
              </a:ext>
            </a:extLst>
          </p:cNvPr>
          <p:cNvSpPr/>
          <p:nvPr/>
        </p:nvSpPr>
        <p:spPr>
          <a:xfrm>
            <a:off x="4990170" y="114926"/>
            <a:ext cx="7077845" cy="3709363"/>
          </a:xfrm>
          <a:prstGeom prst="roundRect">
            <a:avLst>
              <a:gd name="adj" fmla="val 10635"/>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898" name="Rounded Rectangle 5">
            <a:extLst>
              <a:ext uri="{FF2B5EF4-FFF2-40B4-BE49-F238E27FC236}">
                <a16:creationId xmlns:a16="http://schemas.microsoft.com/office/drawing/2014/main" id="{8957BA22-A86F-41C7-57F9-462F020D4159}"/>
              </a:ext>
            </a:extLst>
          </p:cNvPr>
          <p:cNvSpPr/>
          <p:nvPr/>
        </p:nvSpPr>
        <p:spPr>
          <a:xfrm>
            <a:off x="4990170" y="3933825"/>
            <a:ext cx="3121955" cy="2809047"/>
          </a:xfrm>
          <a:prstGeom prst="roundRect">
            <a:avLst>
              <a:gd name="adj" fmla="val 12861"/>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899" name="Rounded Rectangle 6">
            <a:extLst>
              <a:ext uri="{FF2B5EF4-FFF2-40B4-BE49-F238E27FC236}">
                <a16:creationId xmlns:a16="http://schemas.microsoft.com/office/drawing/2014/main" id="{69AE7F88-DDE8-D203-7020-4C610BF0A2A2}"/>
              </a:ext>
            </a:extLst>
          </p:cNvPr>
          <p:cNvSpPr/>
          <p:nvPr/>
        </p:nvSpPr>
        <p:spPr>
          <a:xfrm>
            <a:off x="8220075" y="3933825"/>
            <a:ext cx="3847938" cy="2809047"/>
          </a:xfrm>
          <a:prstGeom prst="roundRect">
            <a:avLst>
              <a:gd name="adj" fmla="val 12861"/>
            </a:avLst>
          </a:prstGeom>
          <a:blipFill>
            <a:blip r:embed="rId5"/>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900" name="TextBox 46">
            <a:extLst>
              <a:ext uri="{FF2B5EF4-FFF2-40B4-BE49-F238E27FC236}">
                <a16:creationId xmlns:a16="http://schemas.microsoft.com/office/drawing/2014/main" id="{44A3AD34-F752-7ECE-0E0A-918FCD513874}"/>
              </a:ext>
            </a:extLst>
          </p:cNvPr>
          <p:cNvSpPr txBox="1"/>
          <p:nvPr/>
        </p:nvSpPr>
        <p:spPr>
          <a:xfrm>
            <a:off x="504500" y="2034284"/>
            <a:ext cx="4025804" cy="17752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Located in a former boot factory, TYPA is the only museum in the Baltics dedicated to preserving and sharing the history of paper and the art of printing. </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Get hands-on with engaging workshops like handmade paper making, postcard printing, and notebook crafting.</a:t>
            </a:r>
          </a:p>
        </p:txBody>
      </p:sp>
      <p:sp>
        <p:nvSpPr>
          <p:cNvPr id="1901" name="Photo: Peter Paxx">
            <a:extLst>
              <a:ext uri="{FF2B5EF4-FFF2-40B4-BE49-F238E27FC236}">
                <a16:creationId xmlns:a16="http://schemas.microsoft.com/office/drawing/2014/main" id="{16D43BEA-632A-4BB0-B271-6926363038FD}"/>
              </a:ext>
            </a:extLst>
          </p:cNvPr>
          <p:cNvSpPr txBox="1"/>
          <p:nvPr/>
        </p:nvSpPr>
        <p:spPr>
          <a:xfrm rot="16200000">
            <a:off x="10375779" y="1789427"/>
            <a:ext cx="2808289" cy="360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rmAutofit/>
          </a:bodyPr>
          <a:lstStyle>
            <a:lvl1pPr>
              <a:lnSpc>
                <a:spcPct val="120000"/>
              </a:lnSpc>
              <a:spcBef>
                <a:spcPts val="600"/>
              </a:spcBef>
              <a:buClr>
                <a:srgbClr val="FFFFFF"/>
              </a:buClr>
              <a:buFont typeface="Aino Regular"/>
              <a:defRPr sz="800">
                <a:solidFill>
                  <a:srgbClr val="FFFFFF"/>
                </a:solidFill>
                <a:latin typeface="Aino Regular"/>
                <a:ea typeface="Aino Regular"/>
                <a:cs typeface="Aino Regular"/>
                <a:sym typeface="Aino Regular"/>
              </a:defRPr>
            </a:lvl1pPr>
          </a:lstStyle>
          <a:p>
            <a:pPr marL="0" marR="0" lvl="0" indent="0" algn="l" defTabSz="914400" rtl="0" eaLnBrk="1" fontAlgn="auto" latinLnBrk="0" hangingPunct="0">
              <a:lnSpc>
                <a:spcPct val="120000"/>
              </a:lnSpc>
              <a:spcBef>
                <a:spcPts val="600"/>
              </a:spcBef>
              <a:spcAft>
                <a:spcPts val="0"/>
              </a:spcAft>
              <a:buClr>
                <a:srgbClr val="FFFFFF"/>
              </a:buClr>
              <a:buSzTx/>
              <a:buFont typeface="Aino Regular"/>
              <a:buNone/>
              <a:tabLst/>
              <a:defRPr/>
            </a:pPr>
            <a:r>
              <a:rPr kumimoji="0" sz="800" b="0" i="0" u="none" strike="noStrike" kern="0" cap="none" spc="0" normalizeH="0" baseline="0" noProof="0">
                <a:ln>
                  <a:noFill/>
                </a:ln>
                <a:solidFill>
                  <a:srgbClr val="FFFFFF"/>
                </a:solidFill>
                <a:effectLst/>
                <a:uLnTx/>
                <a:uFillTx/>
                <a:latin typeface="Aino Regular"/>
                <a:sym typeface="Aino Regular"/>
              </a:rPr>
              <a:t>Photo: Peter Paxx</a:t>
            </a:r>
          </a:p>
        </p:txBody>
      </p:sp>
      <p:sp>
        <p:nvSpPr>
          <p:cNvPr id="1902" name="Photo: Peter Paxx">
            <a:extLst>
              <a:ext uri="{FF2B5EF4-FFF2-40B4-BE49-F238E27FC236}">
                <a16:creationId xmlns:a16="http://schemas.microsoft.com/office/drawing/2014/main" id="{4432D9C7-62B1-ABBC-2D85-00E86BC12BD5}"/>
              </a:ext>
            </a:extLst>
          </p:cNvPr>
          <p:cNvSpPr txBox="1"/>
          <p:nvPr/>
        </p:nvSpPr>
        <p:spPr>
          <a:xfrm rot="16200000">
            <a:off x="6488652" y="4841071"/>
            <a:ext cx="2808289" cy="360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rmAutofit/>
          </a:bodyPr>
          <a:lstStyle>
            <a:lvl1pPr>
              <a:lnSpc>
                <a:spcPct val="120000"/>
              </a:lnSpc>
              <a:spcBef>
                <a:spcPts val="600"/>
              </a:spcBef>
              <a:buClr>
                <a:srgbClr val="FFFFFF"/>
              </a:buClr>
              <a:buFont typeface="Aino Regular"/>
              <a:defRPr sz="800">
                <a:solidFill>
                  <a:srgbClr val="FFFFFF"/>
                </a:solidFill>
                <a:latin typeface="Aino Regular"/>
                <a:ea typeface="Aino Regular"/>
                <a:cs typeface="Aino Regular"/>
                <a:sym typeface="Aino Regular"/>
              </a:defRPr>
            </a:lvl1pPr>
          </a:lstStyle>
          <a:p>
            <a:pPr marL="0" marR="0" lvl="0" indent="0" algn="l" defTabSz="914400" rtl="0" eaLnBrk="1" fontAlgn="auto" latinLnBrk="0" hangingPunct="0">
              <a:lnSpc>
                <a:spcPct val="120000"/>
              </a:lnSpc>
              <a:spcBef>
                <a:spcPts val="600"/>
              </a:spcBef>
              <a:spcAft>
                <a:spcPts val="0"/>
              </a:spcAft>
              <a:buClr>
                <a:srgbClr val="FFFFFF"/>
              </a:buClr>
              <a:buSzTx/>
              <a:buFont typeface="Aino Regular"/>
              <a:buNone/>
              <a:tabLst/>
              <a:defRPr/>
            </a:pPr>
            <a:r>
              <a:rPr kumimoji="0" sz="800" b="0" i="0" u="none" strike="noStrike" kern="0" cap="none" spc="0" normalizeH="0" baseline="0" noProof="0">
                <a:ln>
                  <a:noFill/>
                </a:ln>
                <a:solidFill>
                  <a:srgbClr val="FFFFFF"/>
                </a:solidFill>
                <a:effectLst/>
                <a:uLnTx/>
                <a:uFillTx/>
                <a:latin typeface="Aino Regular"/>
                <a:sym typeface="Aino Regular"/>
              </a:rPr>
              <a:t>Photo: Peter Paxx</a:t>
            </a:r>
          </a:p>
        </p:txBody>
      </p:sp>
      <p:sp>
        <p:nvSpPr>
          <p:cNvPr id="1903" name="Photo: Peter Paxx">
            <a:extLst>
              <a:ext uri="{FF2B5EF4-FFF2-40B4-BE49-F238E27FC236}">
                <a16:creationId xmlns:a16="http://schemas.microsoft.com/office/drawing/2014/main" id="{6060208D-B7CF-F9E7-E21E-4EE2F3759B9A}"/>
              </a:ext>
            </a:extLst>
          </p:cNvPr>
          <p:cNvSpPr txBox="1"/>
          <p:nvPr/>
        </p:nvSpPr>
        <p:spPr>
          <a:xfrm rot="16200000">
            <a:off x="10375779" y="4841071"/>
            <a:ext cx="2808289" cy="360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rmAutofit/>
          </a:bodyPr>
          <a:lstStyle>
            <a:lvl1pPr>
              <a:lnSpc>
                <a:spcPct val="120000"/>
              </a:lnSpc>
              <a:spcBef>
                <a:spcPts val="600"/>
              </a:spcBef>
              <a:buClr>
                <a:srgbClr val="FFFFFF"/>
              </a:buClr>
              <a:buFont typeface="Aino Regular"/>
              <a:defRPr sz="800">
                <a:solidFill>
                  <a:srgbClr val="FFFFFF"/>
                </a:solidFill>
                <a:latin typeface="Aino Regular"/>
                <a:ea typeface="Aino Regular"/>
                <a:cs typeface="Aino Regular"/>
                <a:sym typeface="Aino Regular"/>
              </a:defRPr>
            </a:lvl1pPr>
          </a:lstStyle>
          <a:p>
            <a:pPr marL="0" marR="0" lvl="0" indent="0" algn="l" defTabSz="914400" rtl="0" eaLnBrk="1" fontAlgn="auto" latinLnBrk="0" hangingPunct="0">
              <a:lnSpc>
                <a:spcPct val="120000"/>
              </a:lnSpc>
              <a:spcBef>
                <a:spcPts val="600"/>
              </a:spcBef>
              <a:spcAft>
                <a:spcPts val="0"/>
              </a:spcAft>
              <a:buClr>
                <a:srgbClr val="FFFFFF"/>
              </a:buClr>
              <a:buSzTx/>
              <a:buFont typeface="Aino Regular"/>
              <a:buNone/>
              <a:tabLst/>
              <a:defRPr/>
            </a:pPr>
            <a:r>
              <a:rPr kumimoji="0" sz="800" b="0" i="0" u="none" strike="noStrike" kern="0" cap="none" spc="0" normalizeH="0" baseline="0" noProof="0">
                <a:ln>
                  <a:noFill/>
                </a:ln>
                <a:solidFill>
                  <a:srgbClr val="FFFFFF"/>
                </a:solidFill>
                <a:effectLst/>
                <a:uLnTx/>
                <a:uFillTx/>
                <a:latin typeface="Aino Regular"/>
                <a:sym typeface="Aino Regular"/>
              </a:rPr>
              <a:t>Photo: Peter Paxx</a:t>
            </a:r>
          </a:p>
        </p:txBody>
      </p:sp>
    </p:spTree>
    <p:extLst>
      <p:ext uri="{BB962C8B-B14F-4D97-AF65-F5344CB8AC3E}">
        <p14:creationId xmlns:p14="http://schemas.microsoft.com/office/powerpoint/2010/main" val="1028967378"/>
      </p:ext>
    </p:extLst>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84C4ED17-9938-45BE-9591-3F2D2A854750}"/>
            </a:ext>
          </a:extLst>
        </p:cNvPr>
        <p:cNvGrpSpPr/>
        <p:nvPr/>
      </p:nvGrpSpPr>
      <p:grpSpPr>
        <a:xfrm>
          <a:off x="0" y="0"/>
          <a:ext cx="0" cy="0"/>
          <a:chOff x="0" y="0"/>
          <a:chExt cx="0" cy="0"/>
        </a:xfrm>
      </p:grpSpPr>
      <p:pic>
        <p:nvPicPr>
          <p:cNvPr id="1865" name="Graphic 1" descr="Graphic 1">
            <a:extLst>
              <a:ext uri="{FF2B5EF4-FFF2-40B4-BE49-F238E27FC236}">
                <a16:creationId xmlns:a16="http://schemas.microsoft.com/office/drawing/2014/main" id="{4C7A992C-AF2E-EBD9-A903-17DC9BA1252F}"/>
              </a:ext>
            </a:extLst>
          </p:cNvPr>
          <p:cNvPicPr>
            <a:picLocks noChangeAspect="1"/>
          </p:cNvPicPr>
          <p:nvPr/>
        </p:nvPicPr>
        <p:blipFill>
          <a:blip r:embed="rId2"/>
          <a:stretch>
            <a:fillRect/>
          </a:stretch>
        </p:blipFill>
        <p:spPr>
          <a:xfrm>
            <a:off x="0" y="4435244"/>
            <a:ext cx="5542961" cy="3435310"/>
          </a:xfrm>
          <a:prstGeom prst="rect">
            <a:avLst/>
          </a:prstGeom>
          <a:ln w="12700">
            <a:miter lim="400000"/>
          </a:ln>
        </p:spPr>
      </p:pic>
      <p:sp>
        <p:nvSpPr>
          <p:cNvPr id="1866" name="TextBox 3">
            <a:extLst>
              <a:ext uri="{FF2B5EF4-FFF2-40B4-BE49-F238E27FC236}">
                <a16:creationId xmlns:a16="http://schemas.microsoft.com/office/drawing/2014/main" id="{B2DA06C6-69BD-1CA2-6303-A1501D498DA6}"/>
              </a:ext>
            </a:extLst>
          </p:cNvPr>
          <p:cNvSpPr txBox="1"/>
          <p:nvPr/>
        </p:nvSpPr>
        <p:spPr>
          <a:xfrm>
            <a:off x="507999" y="304800"/>
            <a:ext cx="3640927" cy="10441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Bog walk &amp;</a:t>
            </a:r>
          </a:p>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Nature tours</a:t>
            </a:r>
          </a:p>
        </p:txBody>
      </p:sp>
      <p:sp>
        <p:nvSpPr>
          <p:cNvPr id="1867" name="Rounded Rectangle 4">
            <a:extLst>
              <a:ext uri="{FF2B5EF4-FFF2-40B4-BE49-F238E27FC236}">
                <a16:creationId xmlns:a16="http://schemas.microsoft.com/office/drawing/2014/main" id="{4CAC938C-CF82-1DED-5C36-D38EEF2BBD4D}"/>
              </a:ext>
            </a:extLst>
          </p:cNvPr>
          <p:cNvSpPr/>
          <p:nvPr/>
        </p:nvSpPr>
        <p:spPr>
          <a:xfrm>
            <a:off x="4990169" y="114926"/>
            <a:ext cx="7077846" cy="3709364"/>
          </a:xfrm>
          <a:prstGeom prst="roundRect">
            <a:avLst>
              <a:gd name="adj" fmla="val 10635"/>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868" name="Rounded Rectangle 5">
            <a:extLst>
              <a:ext uri="{FF2B5EF4-FFF2-40B4-BE49-F238E27FC236}">
                <a16:creationId xmlns:a16="http://schemas.microsoft.com/office/drawing/2014/main" id="{F14708B6-2C65-3553-7902-D87631474243}"/>
              </a:ext>
            </a:extLst>
          </p:cNvPr>
          <p:cNvSpPr/>
          <p:nvPr/>
        </p:nvSpPr>
        <p:spPr>
          <a:xfrm>
            <a:off x="4990169" y="3933825"/>
            <a:ext cx="3121956" cy="2809047"/>
          </a:xfrm>
          <a:prstGeom prst="roundRect">
            <a:avLst>
              <a:gd name="adj" fmla="val 12861"/>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869" name="Rounded Rectangle 6">
            <a:extLst>
              <a:ext uri="{FF2B5EF4-FFF2-40B4-BE49-F238E27FC236}">
                <a16:creationId xmlns:a16="http://schemas.microsoft.com/office/drawing/2014/main" id="{8A0B7B80-83D9-C986-A534-D320A8568684}"/>
              </a:ext>
            </a:extLst>
          </p:cNvPr>
          <p:cNvSpPr/>
          <p:nvPr/>
        </p:nvSpPr>
        <p:spPr>
          <a:xfrm>
            <a:off x="8220075" y="3933825"/>
            <a:ext cx="3847938" cy="2809047"/>
          </a:xfrm>
          <a:prstGeom prst="roundRect">
            <a:avLst>
              <a:gd name="adj" fmla="val 12861"/>
            </a:avLst>
          </a:prstGeom>
          <a:blipFill>
            <a:blip r:embed="rId5"/>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870" name="TextBox 46">
            <a:extLst>
              <a:ext uri="{FF2B5EF4-FFF2-40B4-BE49-F238E27FC236}">
                <a16:creationId xmlns:a16="http://schemas.microsoft.com/office/drawing/2014/main" id="{5BE0418A-170B-EC72-5CEB-5F203099BFF6}"/>
              </a:ext>
            </a:extLst>
          </p:cNvPr>
          <p:cNvSpPr txBox="1"/>
          <p:nvPr/>
        </p:nvSpPr>
        <p:spPr>
          <a:xfrm>
            <a:off x="504500" y="1524000"/>
            <a:ext cx="3774304" cy="28054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In Estonia, nature is never far away, and the most magical of these landscapes are the ancient peat bogs that dot the country.</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These unique ecosystems are best explored on bog-walking tours, which require no special physical training or equipment. </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The most popular bog-walking tours for Tartu conference-goers include the Valgesoo nature study trail, the Meenikunno bog and Männikjärve bog.</a:t>
            </a:r>
          </a:p>
        </p:txBody>
      </p:sp>
      <p:sp>
        <p:nvSpPr>
          <p:cNvPr id="1871" name="Photo: Giulio Gröbert">
            <a:extLst>
              <a:ext uri="{FF2B5EF4-FFF2-40B4-BE49-F238E27FC236}">
                <a16:creationId xmlns:a16="http://schemas.microsoft.com/office/drawing/2014/main" id="{F3D3D502-402B-7AA7-048A-20A9214F91BC}"/>
              </a:ext>
            </a:extLst>
          </p:cNvPr>
          <p:cNvSpPr txBox="1">
            <a:spLocks noGrp="1"/>
          </p:cNvSpPr>
          <p:nvPr>
            <p:ph type="body" sz="quarter" idx="4294967295"/>
          </p:nvPr>
        </p:nvSpPr>
        <p:spPr>
          <a:xfrm rot="16200000">
            <a:off x="10434556" y="1904603"/>
            <a:ext cx="2808289" cy="360363"/>
          </a:xfrm>
          <a:prstGeom prst="rect">
            <a:avLst/>
          </a:prstGeom>
        </p:spPr>
        <p:txBody>
          <a:bodyPr lIns="0" tIns="0" rIns="0" bIns="0" anchor="b"/>
          <a:lstStyle>
            <a:lvl1pPr marL="0" indent="0">
              <a:buClr>
                <a:srgbClr val="FFFFFF"/>
              </a:buClr>
              <a:buSzTx/>
              <a:buFont typeface="Aino Regular"/>
              <a:buNone/>
              <a:defRPr sz="800"/>
            </a:lvl1pPr>
          </a:lstStyle>
          <a:p>
            <a:r>
              <a:t>Photo: Giulio Gröbert</a:t>
            </a:r>
          </a:p>
        </p:txBody>
      </p:sp>
      <p:sp>
        <p:nvSpPr>
          <p:cNvPr id="1872" name="Photo: Giulio Gröbert">
            <a:extLst>
              <a:ext uri="{FF2B5EF4-FFF2-40B4-BE49-F238E27FC236}">
                <a16:creationId xmlns:a16="http://schemas.microsoft.com/office/drawing/2014/main" id="{0715DCD0-4089-A264-0543-75A3625A29FD}"/>
              </a:ext>
            </a:extLst>
          </p:cNvPr>
          <p:cNvSpPr txBox="1"/>
          <p:nvPr/>
        </p:nvSpPr>
        <p:spPr>
          <a:xfrm rot="16200000">
            <a:off x="10434556" y="4782267"/>
            <a:ext cx="2808289" cy="360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rmAutofit/>
          </a:bodyPr>
          <a:lstStyle>
            <a:lvl1pPr>
              <a:lnSpc>
                <a:spcPct val="120000"/>
              </a:lnSpc>
              <a:spcBef>
                <a:spcPts val="600"/>
              </a:spcBef>
              <a:buClr>
                <a:srgbClr val="FFFFFF"/>
              </a:buClr>
              <a:buFont typeface="Aino Regular"/>
              <a:defRPr sz="800">
                <a:solidFill>
                  <a:srgbClr val="FFFFFF"/>
                </a:solidFill>
                <a:latin typeface="Aino Regular"/>
                <a:ea typeface="Aino Regular"/>
                <a:cs typeface="Aino Regular"/>
                <a:sym typeface="Aino Regular"/>
              </a:defRPr>
            </a:lvl1pPr>
          </a:lstStyle>
          <a:p>
            <a:pPr marL="0" marR="0" lvl="0" indent="0" algn="l" defTabSz="914400" rtl="0" eaLnBrk="1" fontAlgn="auto" latinLnBrk="0" hangingPunct="0">
              <a:lnSpc>
                <a:spcPct val="120000"/>
              </a:lnSpc>
              <a:spcBef>
                <a:spcPts val="600"/>
              </a:spcBef>
              <a:spcAft>
                <a:spcPts val="0"/>
              </a:spcAft>
              <a:buClr>
                <a:srgbClr val="FFFFFF"/>
              </a:buClr>
              <a:buSzTx/>
              <a:buFont typeface="Aino Regular"/>
              <a:buNone/>
              <a:tabLst/>
              <a:defRPr/>
            </a:pPr>
            <a:r>
              <a:rPr kumimoji="0" sz="800" b="0" i="0" u="none" strike="noStrike" kern="0" cap="none" spc="0" normalizeH="0" baseline="0" noProof="0">
                <a:ln>
                  <a:noFill/>
                </a:ln>
                <a:solidFill>
                  <a:srgbClr val="FFFFFF"/>
                </a:solidFill>
                <a:effectLst/>
                <a:uLnTx/>
                <a:uFillTx/>
                <a:latin typeface="Aino Regular"/>
                <a:sym typeface="Aino Regular"/>
              </a:rPr>
              <a:t>Photo: Giulio Gröbert</a:t>
            </a:r>
          </a:p>
        </p:txBody>
      </p:sp>
      <p:sp>
        <p:nvSpPr>
          <p:cNvPr id="1873" name="Photo: Long-Nong Huang">
            <a:extLst>
              <a:ext uri="{FF2B5EF4-FFF2-40B4-BE49-F238E27FC236}">
                <a16:creationId xmlns:a16="http://schemas.microsoft.com/office/drawing/2014/main" id="{D5FDE193-9EEA-A555-960E-9C554614E2EF}"/>
              </a:ext>
            </a:extLst>
          </p:cNvPr>
          <p:cNvSpPr txBox="1"/>
          <p:nvPr/>
        </p:nvSpPr>
        <p:spPr>
          <a:xfrm rot="16200000">
            <a:off x="6456609" y="4782267"/>
            <a:ext cx="2808289" cy="360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rmAutofit/>
          </a:bodyPr>
          <a:lstStyle>
            <a:lvl1pPr>
              <a:lnSpc>
                <a:spcPct val="120000"/>
              </a:lnSpc>
              <a:spcBef>
                <a:spcPts val="600"/>
              </a:spcBef>
              <a:buClr>
                <a:srgbClr val="FFFFFF"/>
              </a:buClr>
              <a:buFont typeface="Aino Regular"/>
              <a:defRPr sz="800">
                <a:solidFill>
                  <a:srgbClr val="FFFFFF"/>
                </a:solidFill>
                <a:latin typeface="Aino Regular"/>
                <a:ea typeface="Aino Regular"/>
                <a:cs typeface="Aino Regular"/>
                <a:sym typeface="Aino Regular"/>
              </a:defRPr>
            </a:lvl1pPr>
          </a:lstStyle>
          <a:p>
            <a:pPr marL="0" marR="0" lvl="0" indent="0" algn="l" defTabSz="914400" rtl="0" eaLnBrk="1" fontAlgn="auto" latinLnBrk="0" hangingPunct="0">
              <a:lnSpc>
                <a:spcPct val="120000"/>
              </a:lnSpc>
              <a:spcBef>
                <a:spcPts val="600"/>
              </a:spcBef>
              <a:spcAft>
                <a:spcPts val="0"/>
              </a:spcAft>
              <a:buClr>
                <a:srgbClr val="FFFFFF"/>
              </a:buClr>
              <a:buSzTx/>
              <a:buFont typeface="Aino Regular"/>
              <a:buNone/>
              <a:tabLst/>
              <a:defRPr/>
            </a:pPr>
            <a:r>
              <a:rPr kumimoji="0" sz="800" b="0" i="0" u="none" strike="noStrike" kern="0" cap="none" spc="0" normalizeH="0" baseline="0" noProof="0">
                <a:ln>
                  <a:noFill/>
                </a:ln>
                <a:solidFill>
                  <a:srgbClr val="FFFFFF"/>
                </a:solidFill>
                <a:effectLst/>
                <a:uLnTx/>
                <a:uFillTx/>
                <a:latin typeface="Aino Regular"/>
                <a:sym typeface="Aino Regular"/>
              </a:rPr>
              <a:t>Photo: Long-Nong Huang</a:t>
            </a:r>
          </a:p>
        </p:txBody>
      </p:sp>
    </p:spTree>
    <p:extLst>
      <p:ext uri="{BB962C8B-B14F-4D97-AF65-F5344CB8AC3E}">
        <p14:creationId xmlns:p14="http://schemas.microsoft.com/office/powerpoint/2010/main" val="1817185660"/>
      </p:ext>
    </p:extLst>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5DBD7E40-FBF9-3221-6155-3E4AD4983CA1}"/>
            </a:ext>
          </a:extLst>
        </p:cNvPr>
        <p:cNvGrpSpPr/>
        <p:nvPr/>
      </p:nvGrpSpPr>
      <p:grpSpPr>
        <a:xfrm>
          <a:off x="0" y="0"/>
          <a:ext cx="0" cy="0"/>
          <a:chOff x="0" y="0"/>
          <a:chExt cx="0" cy="0"/>
        </a:xfrm>
      </p:grpSpPr>
      <p:pic>
        <p:nvPicPr>
          <p:cNvPr id="1875" name="Graphic 1" descr="Graphic 1">
            <a:extLst>
              <a:ext uri="{FF2B5EF4-FFF2-40B4-BE49-F238E27FC236}">
                <a16:creationId xmlns:a16="http://schemas.microsoft.com/office/drawing/2014/main" id="{6D74EB8A-548D-3A14-8338-F8E2A6A533A8}"/>
              </a:ext>
            </a:extLst>
          </p:cNvPr>
          <p:cNvPicPr>
            <a:picLocks noChangeAspect="1"/>
          </p:cNvPicPr>
          <p:nvPr/>
        </p:nvPicPr>
        <p:blipFill>
          <a:blip r:embed="rId2"/>
          <a:stretch>
            <a:fillRect/>
          </a:stretch>
        </p:blipFill>
        <p:spPr>
          <a:xfrm>
            <a:off x="0" y="4422896"/>
            <a:ext cx="5542961" cy="3435309"/>
          </a:xfrm>
          <a:prstGeom prst="rect">
            <a:avLst/>
          </a:prstGeom>
          <a:ln w="12700">
            <a:miter lim="400000"/>
          </a:ln>
        </p:spPr>
      </p:pic>
      <p:sp>
        <p:nvSpPr>
          <p:cNvPr id="1876" name="TextBox 3">
            <a:extLst>
              <a:ext uri="{FF2B5EF4-FFF2-40B4-BE49-F238E27FC236}">
                <a16:creationId xmlns:a16="http://schemas.microsoft.com/office/drawing/2014/main" id="{79B6A9DD-AF4D-3CF0-58A6-0D84193FA538}"/>
              </a:ext>
            </a:extLst>
          </p:cNvPr>
          <p:cNvSpPr txBox="1"/>
          <p:nvPr/>
        </p:nvSpPr>
        <p:spPr>
          <a:xfrm>
            <a:off x="508000" y="304800"/>
            <a:ext cx="4489980" cy="571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The onion route</a:t>
            </a:r>
          </a:p>
        </p:txBody>
      </p:sp>
      <p:sp>
        <p:nvSpPr>
          <p:cNvPr id="1877" name="Rounded Rectangle 4">
            <a:extLst>
              <a:ext uri="{FF2B5EF4-FFF2-40B4-BE49-F238E27FC236}">
                <a16:creationId xmlns:a16="http://schemas.microsoft.com/office/drawing/2014/main" id="{5C2D1AAD-BF51-E7A1-AD5E-A531FF82B6CA}"/>
              </a:ext>
            </a:extLst>
          </p:cNvPr>
          <p:cNvSpPr/>
          <p:nvPr/>
        </p:nvSpPr>
        <p:spPr>
          <a:xfrm>
            <a:off x="4990170" y="114926"/>
            <a:ext cx="7077845" cy="3709363"/>
          </a:xfrm>
          <a:prstGeom prst="roundRect">
            <a:avLst>
              <a:gd name="adj" fmla="val 10635"/>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878" name="Rounded Rectangle 5">
            <a:extLst>
              <a:ext uri="{FF2B5EF4-FFF2-40B4-BE49-F238E27FC236}">
                <a16:creationId xmlns:a16="http://schemas.microsoft.com/office/drawing/2014/main" id="{5B75BDF7-6C42-EEAF-4897-5BFB4E8C0556}"/>
              </a:ext>
            </a:extLst>
          </p:cNvPr>
          <p:cNvSpPr/>
          <p:nvPr/>
        </p:nvSpPr>
        <p:spPr>
          <a:xfrm>
            <a:off x="4990170" y="3933825"/>
            <a:ext cx="3121955" cy="2809047"/>
          </a:xfrm>
          <a:prstGeom prst="roundRect">
            <a:avLst>
              <a:gd name="adj" fmla="val 12861"/>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879" name="Rounded Rectangle 6">
            <a:extLst>
              <a:ext uri="{FF2B5EF4-FFF2-40B4-BE49-F238E27FC236}">
                <a16:creationId xmlns:a16="http://schemas.microsoft.com/office/drawing/2014/main" id="{B7C82E6F-D0C3-261C-2BF1-ED8A25AABD06}"/>
              </a:ext>
            </a:extLst>
          </p:cNvPr>
          <p:cNvSpPr/>
          <p:nvPr/>
        </p:nvSpPr>
        <p:spPr>
          <a:xfrm>
            <a:off x="8220075" y="3933825"/>
            <a:ext cx="3847938" cy="2809047"/>
          </a:xfrm>
          <a:prstGeom prst="roundRect">
            <a:avLst>
              <a:gd name="adj" fmla="val 12861"/>
            </a:avLst>
          </a:prstGeom>
          <a:blipFill>
            <a:blip r:embed="rId5"/>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880" name="TextBox 46">
            <a:extLst>
              <a:ext uri="{FF2B5EF4-FFF2-40B4-BE49-F238E27FC236}">
                <a16:creationId xmlns:a16="http://schemas.microsoft.com/office/drawing/2014/main" id="{5CCC5702-5F35-B05D-6C75-216F4462EECE}"/>
              </a:ext>
            </a:extLst>
          </p:cNvPr>
          <p:cNvSpPr txBox="1"/>
          <p:nvPr/>
        </p:nvSpPr>
        <p:spPr>
          <a:xfrm>
            <a:off x="504500" y="1143000"/>
            <a:ext cx="4025804" cy="37594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Colorful cottages and golden onion fields define the area known as the Onion Route, a 30-kilometer stretch along the southern coast of Lake Peipsi. </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The route takes its name from the region’s unique inhabitants—Russian Old Believers, a traditional religious minority who established their way of life here after fleeing Russia three centuries ago.</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Known for their craftsmanship, fishing, and distinct cuisine, the Old Believers have preserved their language, religion, and traditions. A visit to these villages offers a glimpse into their rich heritage and timeless charm.</a:t>
            </a:r>
          </a:p>
        </p:txBody>
      </p:sp>
      <p:sp>
        <p:nvSpPr>
          <p:cNvPr id="1881" name="Photo: VisitTartu/Jüri Talts">
            <a:extLst>
              <a:ext uri="{FF2B5EF4-FFF2-40B4-BE49-F238E27FC236}">
                <a16:creationId xmlns:a16="http://schemas.microsoft.com/office/drawing/2014/main" id="{D0A55D53-A757-EE85-8701-C35DE00E491D}"/>
              </a:ext>
            </a:extLst>
          </p:cNvPr>
          <p:cNvSpPr txBox="1"/>
          <p:nvPr/>
        </p:nvSpPr>
        <p:spPr>
          <a:xfrm rot="16200000">
            <a:off x="10375778" y="1789426"/>
            <a:ext cx="2808290" cy="360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rmAutofit/>
          </a:bodyPr>
          <a:lstStyle>
            <a:lvl1pPr>
              <a:lnSpc>
                <a:spcPct val="120000"/>
              </a:lnSpc>
              <a:spcBef>
                <a:spcPts val="600"/>
              </a:spcBef>
              <a:buClr>
                <a:srgbClr val="FFFFFF"/>
              </a:buClr>
              <a:buFont typeface="Aino Regular"/>
              <a:defRPr sz="800">
                <a:solidFill>
                  <a:srgbClr val="FFFFFF"/>
                </a:solidFill>
                <a:latin typeface="Aino Regular"/>
                <a:ea typeface="Aino Regular"/>
                <a:cs typeface="Aino Regular"/>
                <a:sym typeface="Aino Regular"/>
              </a:defRPr>
            </a:lvl1pPr>
          </a:lstStyle>
          <a:p>
            <a:pPr marL="0" marR="0" lvl="0" indent="0" algn="l" defTabSz="914400" rtl="0" eaLnBrk="1" fontAlgn="auto" latinLnBrk="0" hangingPunct="0">
              <a:lnSpc>
                <a:spcPct val="120000"/>
              </a:lnSpc>
              <a:spcBef>
                <a:spcPts val="600"/>
              </a:spcBef>
              <a:spcAft>
                <a:spcPts val="0"/>
              </a:spcAft>
              <a:buClr>
                <a:srgbClr val="FFFFFF"/>
              </a:buClr>
              <a:buSzTx/>
              <a:buFont typeface="Aino Regular"/>
              <a:buNone/>
              <a:tabLst/>
              <a:defRPr/>
            </a:pPr>
            <a:r>
              <a:rPr kumimoji="0" sz="800" b="0" i="0" u="none" strike="noStrike" kern="0" cap="none" spc="0" normalizeH="0" baseline="0" noProof="0">
                <a:ln>
                  <a:noFill/>
                </a:ln>
                <a:solidFill>
                  <a:srgbClr val="FFFFFF"/>
                </a:solidFill>
                <a:effectLst/>
                <a:uLnTx/>
                <a:uFillTx/>
                <a:latin typeface="Aino Regular"/>
                <a:sym typeface="Aino Regular"/>
              </a:rPr>
              <a:t>Photo: VisitTartu/Jüri Talts</a:t>
            </a:r>
          </a:p>
        </p:txBody>
      </p:sp>
      <p:sp>
        <p:nvSpPr>
          <p:cNvPr id="1882" name="Photo: Aron Urb">
            <a:extLst>
              <a:ext uri="{FF2B5EF4-FFF2-40B4-BE49-F238E27FC236}">
                <a16:creationId xmlns:a16="http://schemas.microsoft.com/office/drawing/2014/main" id="{CFF3E5DD-75D0-39E9-30EA-A4618FA25B1B}"/>
              </a:ext>
            </a:extLst>
          </p:cNvPr>
          <p:cNvSpPr txBox="1"/>
          <p:nvPr/>
        </p:nvSpPr>
        <p:spPr>
          <a:xfrm rot="16200000">
            <a:off x="6488652" y="4841072"/>
            <a:ext cx="2808289" cy="360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rmAutofit/>
          </a:bodyPr>
          <a:lstStyle>
            <a:lvl1pPr>
              <a:lnSpc>
                <a:spcPct val="120000"/>
              </a:lnSpc>
              <a:spcBef>
                <a:spcPts val="600"/>
              </a:spcBef>
              <a:buClr>
                <a:srgbClr val="FFFFFF"/>
              </a:buClr>
              <a:buFont typeface="Aino Regular"/>
              <a:defRPr sz="800">
                <a:solidFill>
                  <a:srgbClr val="FFFFFF"/>
                </a:solidFill>
                <a:latin typeface="Aino Regular"/>
                <a:ea typeface="Aino Regular"/>
                <a:cs typeface="Aino Regular"/>
                <a:sym typeface="Aino Regular"/>
              </a:defRPr>
            </a:lvl1pPr>
          </a:lstStyle>
          <a:p>
            <a:pPr marL="0" marR="0" lvl="0" indent="0" algn="l" defTabSz="914400" rtl="0" eaLnBrk="1" fontAlgn="auto" latinLnBrk="0" hangingPunct="0">
              <a:lnSpc>
                <a:spcPct val="120000"/>
              </a:lnSpc>
              <a:spcBef>
                <a:spcPts val="600"/>
              </a:spcBef>
              <a:spcAft>
                <a:spcPts val="0"/>
              </a:spcAft>
              <a:buClr>
                <a:srgbClr val="FFFFFF"/>
              </a:buClr>
              <a:buSzTx/>
              <a:buFont typeface="Aino Regular"/>
              <a:buNone/>
              <a:tabLst/>
              <a:defRPr/>
            </a:pPr>
            <a:r>
              <a:rPr kumimoji="0" sz="800" b="0" i="0" u="none" strike="noStrike" kern="0" cap="none" spc="0" normalizeH="0" baseline="0" noProof="0">
                <a:ln>
                  <a:noFill/>
                </a:ln>
                <a:solidFill>
                  <a:srgbClr val="FFFFFF"/>
                </a:solidFill>
                <a:effectLst/>
                <a:uLnTx/>
                <a:uFillTx/>
                <a:latin typeface="Aino Regular"/>
                <a:sym typeface="Aino Regular"/>
              </a:rPr>
              <a:t>Photo: Aron Urb</a:t>
            </a:r>
          </a:p>
        </p:txBody>
      </p:sp>
      <p:sp>
        <p:nvSpPr>
          <p:cNvPr id="1883" name="Photo: Magnus Heinmets">
            <a:extLst>
              <a:ext uri="{FF2B5EF4-FFF2-40B4-BE49-F238E27FC236}">
                <a16:creationId xmlns:a16="http://schemas.microsoft.com/office/drawing/2014/main" id="{9E5655FB-AAD1-585D-4CFA-269A68DC1E26}"/>
              </a:ext>
            </a:extLst>
          </p:cNvPr>
          <p:cNvSpPr txBox="1"/>
          <p:nvPr/>
        </p:nvSpPr>
        <p:spPr>
          <a:xfrm rot="16200000">
            <a:off x="10375779" y="4841071"/>
            <a:ext cx="2808289" cy="360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rmAutofit/>
          </a:bodyPr>
          <a:lstStyle>
            <a:lvl1pPr>
              <a:lnSpc>
                <a:spcPct val="120000"/>
              </a:lnSpc>
              <a:spcBef>
                <a:spcPts val="600"/>
              </a:spcBef>
              <a:buClr>
                <a:srgbClr val="FFFFFF"/>
              </a:buClr>
              <a:buFont typeface="Aino Regular"/>
              <a:defRPr sz="800">
                <a:solidFill>
                  <a:srgbClr val="FFFFFF"/>
                </a:solidFill>
                <a:latin typeface="Aino Regular"/>
                <a:ea typeface="Aino Regular"/>
                <a:cs typeface="Aino Regular"/>
                <a:sym typeface="Aino Regular"/>
              </a:defRPr>
            </a:lvl1pPr>
          </a:lstStyle>
          <a:p>
            <a:pPr marL="0" marR="0" lvl="0" indent="0" algn="l" defTabSz="914400" rtl="0" eaLnBrk="1" fontAlgn="auto" latinLnBrk="0" hangingPunct="0">
              <a:lnSpc>
                <a:spcPct val="120000"/>
              </a:lnSpc>
              <a:spcBef>
                <a:spcPts val="600"/>
              </a:spcBef>
              <a:spcAft>
                <a:spcPts val="0"/>
              </a:spcAft>
              <a:buClr>
                <a:srgbClr val="FFFFFF"/>
              </a:buClr>
              <a:buSzTx/>
              <a:buFont typeface="Aino Regular"/>
              <a:buNone/>
              <a:tabLst/>
              <a:defRPr/>
            </a:pPr>
            <a:r>
              <a:rPr kumimoji="0" sz="800" b="0" i="0" u="none" strike="noStrike" kern="0" cap="none" spc="0" normalizeH="0" baseline="0" noProof="0">
                <a:ln>
                  <a:noFill/>
                </a:ln>
                <a:solidFill>
                  <a:srgbClr val="FFFFFF"/>
                </a:solidFill>
                <a:effectLst/>
                <a:uLnTx/>
                <a:uFillTx/>
                <a:latin typeface="Aino Regular"/>
                <a:sym typeface="Aino Regular"/>
              </a:rPr>
              <a:t>Photo: Magnus Heinmets</a:t>
            </a:r>
          </a:p>
        </p:txBody>
      </p:sp>
    </p:spTree>
    <p:extLst>
      <p:ext uri="{BB962C8B-B14F-4D97-AF65-F5344CB8AC3E}">
        <p14:creationId xmlns:p14="http://schemas.microsoft.com/office/powerpoint/2010/main" val="373741166"/>
      </p:ext>
    </p:extLst>
  </p:cSld>
  <p:clrMapOvr>
    <a:masterClrMapping/>
  </p:clrMapOvr>
  <p:transition spd="med"/>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53B05B43-602F-A3EA-69A5-2FE6DA0A352B}"/>
            </a:ext>
          </a:extLst>
        </p:cNvPr>
        <p:cNvGrpSpPr/>
        <p:nvPr/>
      </p:nvGrpSpPr>
      <p:grpSpPr>
        <a:xfrm>
          <a:off x="0" y="0"/>
          <a:ext cx="0" cy="0"/>
          <a:chOff x="0" y="0"/>
          <a:chExt cx="0" cy="0"/>
        </a:xfrm>
      </p:grpSpPr>
      <p:pic>
        <p:nvPicPr>
          <p:cNvPr id="1885" name="Graphic 1" descr="Graphic 1">
            <a:extLst>
              <a:ext uri="{FF2B5EF4-FFF2-40B4-BE49-F238E27FC236}">
                <a16:creationId xmlns:a16="http://schemas.microsoft.com/office/drawing/2014/main" id="{19822B34-E885-2355-E5C8-8A10C9738DC0}"/>
              </a:ext>
            </a:extLst>
          </p:cNvPr>
          <p:cNvPicPr>
            <a:picLocks noChangeAspect="1"/>
          </p:cNvPicPr>
          <p:nvPr/>
        </p:nvPicPr>
        <p:blipFill>
          <a:blip r:embed="rId2"/>
          <a:stretch>
            <a:fillRect/>
          </a:stretch>
        </p:blipFill>
        <p:spPr>
          <a:xfrm>
            <a:off x="0" y="4422896"/>
            <a:ext cx="5542961" cy="3435309"/>
          </a:xfrm>
          <a:prstGeom prst="rect">
            <a:avLst/>
          </a:prstGeom>
          <a:ln w="12700">
            <a:miter lim="400000"/>
          </a:ln>
        </p:spPr>
      </p:pic>
      <p:sp>
        <p:nvSpPr>
          <p:cNvPr id="1886" name="TextBox 3">
            <a:extLst>
              <a:ext uri="{FF2B5EF4-FFF2-40B4-BE49-F238E27FC236}">
                <a16:creationId xmlns:a16="http://schemas.microsoft.com/office/drawing/2014/main" id="{E32E96FD-A9BE-269A-5DF0-6224358D6534}"/>
              </a:ext>
            </a:extLst>
          </p:cNvPr>
          <p:cNvSpPr txBox="1"/>
          <p:nvPr/>
        </p:nvSpPr>
        <p:spPr>
          <a:xfrm>
            <a:off x="508000" y="304799"/>
            <a:ext cx="3734364" cy="15168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Discover the mysterious </a:t>
            </a:r>
            <a:br>
              <a:rPr kumimoji="0" sz="3200" b="0" i="0" u="none" strike="noStrike" kern="0" cap="none" spc="0" normalizeH="0" baseline="0" noProof="0">
                <a:ln>
                  <a:noFill/>
                </a:ln>
                <a:solidFill>
                  <a:srgbClr val="2D6247"/>
                </a:solidFill>
                <a:effectLst/>
                <a:uLnTx/>
                <a:uFillTx/>
                <a:latin typeface="Aino Headline"/>
                <a:sym typeface="Aino Headline"/>
              </a:rPr>
            </a:br>
            <a:r>
              <a:rPr kumimoji="0" sz="3200" b="0" i="0" u="none" strike="noStrike" kern="0" cap="none" spc="0" normalizeH="0" baseline="0" noProof="0">
                <a:ln>
                  <a:noFill/>
                </a:ln>
                <a:solidFill>
                  <a:srgbClr val="2D6247"/>
                </a:solidFill>
                <a:effectLst/>
                <a:uLnTx/>
                <a:uFillTx/>
                <a:latin typeface="Aino Headline"/>
                <a:sym typeface="Aino Headline"/>
              </a:rPr>
              <a:t>Seto people</a:t>
            </a:r>
          </a:p>
        </p:txBody>
      </p:sp>
      <p:sp>
        <p:nvSpPr>
          <p:cNvPr id="1887" name="Rounded Rectangle 4">
            <a:extLst>
              <a:ext uri="{FF2B5EF4-FFF2-40B4-BE49-F238E27FC236}">
                <a16:creationId xmlns:a16="http://schemas.microsoft.com/office/drawing/2014/main" id="{333D6E58-DC18-A8FA-726B-56EA28DB62AA}"/>
              </a:ext>
            </a:extLst>
          </p:cNvPr>
          <p:cNvSpPr/>
          <p:nvPr/>
        </p:nvSpPr>
        <p:spPr>
          <a:xfrm>
            <a:off x="4990170" y="114926"/>
            <a:ext cx="7077845" cy="3709363"/>
          </a:xfrm>
          <a:prstGeom prst="roundRect">
            <a:avLst>
              <a:gd name="adj" fmla="val 10635"/>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888" name="Rounded Rectangle 5">
            <a:extLst>
              <a:ext uri="{FF2B5EF4-FFF2-40B4-BE49-F238E27FC236}">
                <a16:creationId xmlns:a16="http://schemas.microsoft.com/office/drawing/2014/main" id="{9811C4DD-A67A-14B0-0585-C79FAB9AF680}"/>
              </a:ext>
            </a:extLst>
          </p:cNvPr>
          <p:cNvSpPr/>
          <p:nvPr/>
        </p:nvSpPr>
        <p:spPr>
          <a:xfrm>
            <a:off x="4990170" y="3933825"/>
            <a:ext cx="3121955" cy="2809047"/>
          </a:xfrm>
          <a:prstGeom prst="roundRect">
            <a:avLst>
              <a:gd name="adj" fmla="val 12861"/>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889" name="Rounded Rectangle 6">
            <a:extLst>
              <a:ext uri="{FF2B5EF4-FFF2-40B4-BE49-F238E27FC236}">
                <a16:creationId xmlns:a16="http://schemas.microsoft.com/office/drawing/2014/main" id="{674DB8E7-9E43-BEBC-5460-C5B7ECCD2774}"/>
              </a:ext>
            </a:extLst>
          </p:cNvPr>
          <p:cNvSpPr/>
          <p:nvPr/>
        </p:nvSpPr>
        <p:spPr>
          <a:xfrm>
            <a:off x="8220075" y="3933825"/>
            <a:ext cx="3847938" cy="2809047"/>
          </a:xfrm>
          <a:prstGeom prst="roundRect">
            <a:avLst>
              <a:gd name="adj" fmla="val 12861"/>
            </a:avLst>
          </a:prstGeom>
          <a:blipFill>
            <a:blip r:embed="rId5"/>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890" name="TextBox 46">
            <a:extLst>
              <a:ext uri="{FF2B5EF4-FFF2-40B4-BE49-F238E27FC236}">
                <a16:creationId xmlns:a16="http://schemas.microsoft.com/office/drawing/2014/main" id="{9E99B70F-7BB5-DABE-3F9E-128A972F0556}"/>
              </a:ext>
            </a:extLst>
          </p:cNvPr>
          <p:cNvSpPr txBox="1"/>
          <p:nvPr/>
        </p:nvSpPr>
        <p:spPr>
          <a:xfrm>
            <a:off x="504500" y="2034284"/>
            <a:ext cx="4025804" cy="22522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Just a short trip from Tartu, Setomaa (or "Seto Land") offers a glimpse into a centuries-old culture that's as vibrant as its folk costumes. </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Home to the indigenous Seto people, this region is a treasure trove of unique traditions, a distinct language, and unforgettable cuisine. From savoring local delicacies to exploring serene nature, this day trip promises an authentic cultural adventure.</a:t>
            </a:r>
          </a:p>
        </p:txBody>
      </p:sp>
      <p:sp>
        <p:nvSpPr>
          <p:cNvPr id="1891" name="Photo: Priidu Saart">
            <a:extLst>
              <a:ext uri="{FF2B5EF4-FFF2-40B4-BE49-F238E27FC236}">
                <a16:creationId xmlns:a16="http://schemas.microsoft.com/office/drawing/2014/main" id="{37148BB5-1CBA-CDA7-C95C-11B07557962A}"/>
              </a:ext>
            </a:extLst>
          </p:cNvPr>
          <p:cNvSpPr txBox="1"/>
          <p:nvPr/>
        </p:nvSpPr>
        <p:spPr>
          <a:xfrm rot="16200000">
            <a:off x="10375779" y="1789427"/>
            <a:ext cx="2808289" cy="360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rmAutofit/>
          </a:bodyPr>
          <a:lstStyle>
            <a:lvl1pPr>
              <a:lnSpc>
                <a:spcPct val="120000"/>
              </a:lnSpc>
              <a:spcBef>
                <a:spcPts val="600"/>
              </a:spcBef>
              <a:buClr>
                <a:srgbClr val="FFFFFF"/>
              </a:buClr>
              <a:buFont typeface="Aino Regular"/>
              <a:defRPr sz="800">
                <a:solidFill>
                  <a:srgbClr val="FFFFFF"/>
                </a:solidFill>
                <a:latin typeface="Aino Regular"/>
                <a:ea typeface="Aino Regular"/>
                <a:cs typeface="Aino Regular"/>
                <a:sym typeface="Aino Regular"/>
              </a:defRPr>
            </a:lvl1pPr>
          </a:lstStyle>
          <a:p>
            <a:pPr marL="0" marR="0" lvl="0" indent="0" algn="l" defTabSz="914400" rtl="0" eaLnBrk="1" fontAlgn="auto" latinLnBrk="0" hangingPunct="0">
              <a:lnSpc>
                <a:spcPct val="120000"/>
              </a:lnSpc>
              <a:spcBef>
                <a:spcPts val="600"/>
              </a:spcBef>
              <a:spcAft>
                <a:spcPts val="0"/>
              </a:spcAft>
              <a:buClr>
                <a:srgbClr val="FFFFFF"/>
              </a:buClr>
              <a:buSzTx/>
              <a:buFont typeface="Aino Regular"/>
              <a:buNone/>
              <a:tabLst/>
              <a:defRPr/>
            </a:pPr>
            <a:r>
              <a:rPr kumimoji="0" sz="800" b="0" i="0" u="none" strike="noStrike" kern="0" cap="none" spc="0" normalizeH="0" baseline="0" noProof="0">
                <a:ln>
                  <a:noFill/>
                </a:ln>
                <a:solidFill>
                  <a:srgbClr val="FFFFFF"/>
                </a:solidFill>
                <a:effectLst/>
                <a:uLnTx/>
                <a:uFillTx/>
                <a:latin typeface="Aino Regular"/>
                <a:sym typeface="Aino Regular"/>
              </a:rPr>
              <a:t>Photo: Priidu Saart</a:t>
            </a:r>
          </a:p>
        </p:txBody>
      </p:sp>
      <p:sp>
        <p:nvSpPr>
          <p:cNvPr id="1892" name="Photo: Priidu Saart">
            <a:extLst>
              <a:ext uri="{FF2B5EF4-FFF2-40B4-BE49-F238E27FC236}">
                <a16:creationId xmlns:a16="http://schemas.microsoft.com/office/drawing/2014/main" id="{4734A9EE-3C16-4CEB-0D11-EC0EA8DA3F6D}"/>
              </a:ext>
            </a:extLst>
          </p:cNvPr>
          <p:cNvSpPr txBox="1"/>
          <p:nvPr/>
        </p:nvSpPr>
        <p:spPr>
          <a:xfrm rot="16200000">
            <a:off x="6488652" y="4841071"/>
            <a:ext cx="2808289" cy="360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rmAutofit/>
          </a:bodyPr>
          <a:lstStyle>
            <a:lvl1pPr>
              <a:lnSpc>
                <a:spcPct val="120000"/>
              </a:lnSpc>
              <a:spcBef>
                <a:spcPts val="600"/>
              </a:spcBef>
              <a:buClr>
                <a:srgbClr val="FFFFFF"/>
              </a:buClr>
              <a:buFont typeface="Aino Regular"/>
              <a:defRPr sz="800">
                <a:solidFill>
                  <a:srgbClr val="FFFFFF"/>
                </a:solidFill>
                <a:latin typeface="Aino Regular"/>
                <a:ea typeface="Aino Regular"/>
                <a:cs typeface="Aino Regular"/>
                <a:sym typeface="Aino Regular"/>
              </a:defRPr>
            </a:lvl1pPr>
          </a:lstStyle>
          <a:p>
            <a:pPr marL="0" marR="0" lvl="0" indent="0" algn="l" defTabSz="914400" rtl="0" eaLnBrk="1" fontAlgn="auto" latinLnBrk="0" hangingPunct="0">
              <a:lnSpc>
                <a:spcPct val="120000"/>
              </a:lnSpc>
              <a:spcBef>
                <a:spcPts val="600"/>
              </a:spcBef>
              <a:spcAft>
                <a:spcPts val="0"/>
              </a:spcAft>
              <a:buClr>
                <a:srgbClr val="FFFFFF"/>
              </a:buClr>
              <a:buSzTx/>
              <a:buFont typeface="Aino Regular"/>
              <a:buNone/>
              <a:tabLst/>
              <a:defRPr/>
            </a:pPr>
            <a:r>
              <a:rPr kumimoji="0" sz="800" b="0" i="0" u="none" strike="noStrike" kern="0" cap="none" spc="0" normalizeH="0" baseline="0" noProof="0">
                <a:ln>
                  <a:noFill/>
                </a:ln>
                <a:solidFill>
                  <a:srgbClr val="FFFFFF"/>
                </a:solidFill>
                <a:effectLst/>
                <a:uLnTx/>
                <a:uFillTx/>
                <a:latin typeface="Aino Regular"/>
                <a:sym typeface="Aino Regular"/>
              </a:rPr>
              <a:t>Photo: Priidu Saart</a:t>
            </a:r>
          </a:p>
        </p:txBody>
      </p:sp>
      <p:sp>
        <p:nvSpPr>
          <p:cNvPr id="1893" name="Photo: Priidu Saart">
            <a:extLst>
              <a:ext uri="{FF2B5EF4-FFF2-40B4-BE49-F238E27FC236}">
                <a16:creationId xmlns:a16="http://schemas.microsoft.com/office/drawing/2014/main" id="{CFF71E43-360C-9D4F-BEF5-E3AE3F916836}"/>
              </a:ext>
            </a:extLst>
          </p:cNvPr>
          <p:cNvSpPr txBox="1"/>
          <p:nvPr/>
        </p:nvSpPr>
        <p:spPr>
          <a:xfrm rot="16200000">
            <a:off x="10375779" y="4841071"/>
            <a:ext cx="2808289" cy="360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rmAutofit/>
          </a:bodyPr>
          <a:lstStyle>
            <a:lvl1pPr>
              <a:lnSpc>
                <a:spcPct val="120000"/>
              </a:lnSpc>
              <a:spcBef>
                <a:spcPts val="600"/>
              </a:spcBef>
              <a:buClr>
                <a:srgbClr val="FFFFFF"/>
              </a:buClr>
              <a:buFont typeface="Aino Regular"/>
              <a:defRPr sz="800">
                <a:solidFill>
                  <a:srgbClr val="FFFFFF"/>
                </a:solidFill>
                <a:latin typeface="Aino Regular"/>
                <a:ea typeface="Aino Regular"/>
                <a:cs typeface="Aino Regular"/>
                <a:sym typeface="Aino Regular"/>
              </a:defRPr>
            </a:lvl1pPr>
          </a:lstStyle>
          <a:p>
            <a:pPr marL="0" marR="0" lvl="0" indent="0" algn="l" defTabSz="914400" rtl="0" eaLnBrk="1" fontAlgn="auto" latinLnBrk="0" hangingPunct="0">
              <a:lnSpc>
                <a:spcPct val="120000"/>
              </a:lnSpc>
              <a:spcBef>
                <a:spcPts val="600"/>
              </a:spcBef>
              <a:spcAft>
                <a:spcPts val="0"/>
              </a:spcAft>
              <a:buClr>
                <a:srgbClr val="FFFFFF"/>
              </a:buClr>
              <a:buSzTx/>
              <a:buFont typeface="Aino Regular"/>
              <a:buNone/>
              <a:tabLst/>
              <a:defRPr/>
            </a:pPr>
            <a:r>
              <a:rPr kumimoji="0" sz="800" b="0" i="0" u="none" strike="noStrike" kern="0" cap="none" spc="0" normalizeH="0" baseline="0" noProof="0">
                <a:ln>
                  <a:noFill/>
                </a:ln>
                <a:solidFill>
                  <a:srgbClr val="FFFFFF"/>
                </a:solidFill>
                <a:effectLst/>
                <a:uLnTx/>
                <a:uFillTx/>
                <a:latin typeface="Aino Regular"/>
                <a:sym typeface="Aino Regular"/>
              </a:rPr>
              <a:t>Photo: Priidu Saart</a:t>
            </a:r>
          </a:p>
        </p:txBody>
      </p:sp>
    </p:spTree>
    <p:extLst>
      <p:ext uri="{BB962C8B-B14F-4D97-AF65-F5344CB8AC3E}">
        <p14:creationId xmlns:p14="http://schemas.microsoft.com/office/powerpoint/2010/main" val="156928029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1" name="Picture Placeholder 5"/>
          <p:cNvGrpSpPr/>
          <p:nvPr/>
        </p:nvGrpSpPr>
        <p:grpSpPr>
          <a:xfrm>
            <a:off x="0" y="0"/>
            <a:ext cx="12192000" cy="6858002"/>
            <a:chOff x="0" y="0"/>
            <a:chExt cx="12192000" cy="6858001"/>
          </a:xfrm>
        </p:grpSpPr>
        <p:sp>
          <p:nvSpPr>
            <p:cNvPr id="569" name="Rectangle"/>
            <p:cNvSpPr/>
            <p:nvPr/>
          </p:nvSpPr>
          <p:spPr>
            <a:xfrm>
              <a:off x="0" y="0"/>
              <a:ext cx="12192000" cy="6858001"/>
            </a:xfrm>
            <a:prstGeom prst="rect">
              <a:avLst/>
            </a:prstGeom>
            <a:solidFill>
              <a:srgbClr val="2B7AA1"/>
            </a:solidFill>
            <a:ln w="12700" cap="flat">
              <a:noFill/>
              <a:miter lim="400000"/>
            </a:ln>
            <a:effectLst/>
          </p:spPr>
          <p:txBody>
            <a:bodyPr wrap="square" lIns="45719" tIns="45719" rIns="45719" bIns="45719" numCol="1" anchor="ctr">
              <a:noAutofit/>
            </a:bodyPr>
            <a:lstStyle/>
            <a:p>
              <a:pP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pic>
          <p:nvPicPr>
            <p:cNvPr id="570" name="image61.jpeg" descr="image61.jpeg"/>
            <p:cNvPicPr>
              <a:picLocks noChangeAspect="1"/>
            </p:cNvPicPr>
            <p:nvPr/>
          </p:nvPicPr>
          <p:blipFill>
            <a:blip r:embed="rId2"/>
            <a:srcRect t="17972" b="17971"/>
            <a:stretch>
              <a:fillRect/>
            </a:stretch>
          </p:blipFill>
          <p:spPr>
            <a:xfrm>
              <a:off x="0" y="0"/>
              <a:ext cx="12192000" cy="6858002"/>
            </a:xfrm>
            <a:prstGeom prst="rect">
              <a:avLst/>
            </a:prstGeom>
            <a:ln w="12700" cap="flat">
              <a:noFill/>
              <a:miter lim="400000"/>
            </a:ln>
            <a:effectLst/>
          </p:spPr>
        </p:pic>
      </p:grpSp>
      <p:sp>
        <p:nvSpPr>
          <p:cNvPr id="572" name="Rectangle 9"/>
          <p:cNvSpPr/>
          <p:nvPr/>
        </p:nvSpPr>
        <p:spPr>
          <a:xfrm>
            <a:off x="0" y="0"/>
            <a:ext cx="12192000" cy="6858000"/>
          </a:xfrm>
          <a:prstGeom prst="rect">
            <a:avLst/>
          </a:prstGeom>
          <a:gradFill>
            <a:gsLst>
              <a:gs pos="29000">
                <a:srgbClr val="000000">
                  <a:alpha val="0"/>
                </a:srgbClr>
              </a:gs>
              <a:gs pos="96000">
                <a:srgbClr val="000000">
                  <a:alpha val="52217"/>
                </a:srgbClr>
              </a:gs>
            </a:gsLst>
            <a:lin ang="10800000"/>
          </a:gradFill>
          <a:ln w="12700">
            <a:miter lim="400000"/>
          </a:ln>
        </p:spPr>
        <p:txBody>
          <a:bodyPr lIns="45719" rIns="45719" anchor="ctr"/>
          <a:lstStyle/>
          <a:p>
            <a:pPr algn="ctr" defTabSz="269999">
              <a:lnSpc>
                <a:spcPct val="150000"/>
              </a:lnSpc>
              <a:spcBef>
                <a:spcPts val="400"/>
              </a:spcBef>
              <a:defRPr sz="1400">
                <a:solidFill>
                  <a:srgbClr val="FFFFFF"/>
                </a:solidFill>
                <a:latin typeface="Aino Regular"/>
                <a:ea typeface="Aino Regular"/>
                <a:cs typeface="Aino Regular"/>
                <a:sym typeface="Aino Regular"/>
              </a:defRPr>
            </a:pPr>
            <a:endParaRPr/>
          </a:p>
        </p:txBody>
      </p:sp>
      <p:sp>
        <p:nvSpPr>
          <p:cNvPr id="573" name="Pealkiri 4"/>
          <p:cNvSpPr txBox="1">
            <a:spLocks noGrp="1"/>
          </p:cNvSpPr>
          <p:nvPr>
            <p:ph type="title"/>
          </p:nvPr>
        </p:nvSpPr>
        <p:spPr>
          <a:xfrm>
            <a:off x="508000" y="508000"/>
            <a:ext cx="7472665" cy="1617677"/>
          </a:xfrm>
          <a:prstGeom prst="rect">
            <a:avLst/>
          </a:prstGeom>
        </p:spPr>
        <p:txBody>
          <a:bodyPr anchor="t"/>
          <a:lstStyle>
            <a:lvl1pPr>
              <a:defRPr sz="5400"/>
            </a:lvl1pPr>
          </a:lstStyle>
          <a:p>
            <a:r>
              <a:t>Easy organising</a:t>
            </a:r>
          </a:p>
        </p:txBody>
      </p:sp>
      <p:sp>
        <p:nvSpPr>
          <p:cNvPr id="574" name="Teksti kohatäide 8"/>
          <p:cNvSpPr txBox="1">
            <a:spLocks noGrp="1"/>
          </p:cNvSpPr>
          <p:nvPr>
            <p:ph type="body" sz="quarter" idx="1"/>
          </p:nvPr>
        </p:nvSpPr>
        <p:spPr>
          <a:xfrm rot="16200000">
            <a:off x="10344150" y="4652962"/>
            <a:ext cx="2808290" cy="360364"/>
          </a:xfrm>
          <a:prstGeom prst="rect">
            <a:avLst/>
          </a:prstGeom>
        </p:spPr>
        <p:txBody>
          <a:bodyPr/>
          <a:lstStyle>
            <a:lvl1pPr marL="0" indent="0">
              <a:buSzTx/>
              <a:buNone/>
              <a:defRPr sz="800"/>
            </a:lvl1pPr>
          </a:lstStyle>
          <a:p>
            <a:r>
              <a:t>© Renee Altrov</a:t>
            </a:r>
          </a:p>
        </p:txBody>
      </p:sp>
      <p:sp>
        <p:nvSpPr>
          <p:cNvPr id="575" name="TextBox 2"/>
          <p:cNvSpPr txBox="1"/>
          <p:nvPr/>
        </p:nvSpPr>
        <p:spPr>
          <a:xfrm>
            <a:off x="502430" y="3675097"/>
            <a:ext cx="4566243" cy="26757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marL="140367" indent="-140367">
              <a:lnSpc>
                <a:spcPct val="120000"/>
              </a:lnSpc>
              <a:spcBef>
                <a:spcPts val="600"/>
              </a:spcBef>
              <a:buSzPct val="100000"/>
              <a:buChar char="•"/>
              <a:defRPr sz="1400">
                <a:solidFill>
                  <a:srgbClr val="FFFFFF"/>
                </a:solidFill>
                <a:latin typeface="Aino Regular"/>
                <a:ea typeface="Aino Regular"/>
                <a:cs typeface="Aino Regular"/>
                <a:sym typeface="Aino Regular"/>
              </a:defRPr>
            </a:pPr>
            <a:r>
              <a:rPr lang="et-EE" dirty="0"/>
              <a:t>Schengen Visa Zone </a:t>
            </a:r>
            <a:r>
              <a:rPr lang="et-EE" dirty="0" err="1"/>
              <a:t>Country</a:t>
            </a:r>
            <a:endParaRPr lang="et-EE" dirty="0"/>
          </a:p>
          <a:p>
            <a:pPr marL="140367" indent="-140367">
              <a:lnSpc>
                <a:spcPct val="120000"/>
              </a:lnSpc>
              <a:spcBef>
                <a:spcPts val="600"/>
              </a:spcBef>
              <a:buSzPct val="100000"/>
              <a:buChar char="•"/>
              <a:defRPr sz="1400">
                <a:solidFill>
                  <a:srgbClr val="FFFFFF"/>
                </a:solidFill>
                <a:latin typeface="Aino Regular"/>
                <a:ea typeface="Aino Regular"/>
                <a:cs typeface="Aino Regular"/>
                <a:sym typeface="Aino Regular"/>
              </a:defRPr>
            </a:pPr>
            <a:r>
              <a:rPr lang="et-EE" dirty="0"/>
              <a:t>Euro as a </a:t>
            </a:r>
            <a:r>
              <a:rPr lang="et-EE" dirty="0" err="1"/>
              <a:t>currency</a:t>
            </a:r>
            <a:endParaRPr lang="et-EE" dirty="0"/>
          </a:p>
          <a:p>
            <a:pPr marL="140367" indent="-140367">
              <a:lnSpc>
                <a:spcPct val="120000"/>
              </a:lnSpc>
              <a:spcBef>
                <a:spcPts val="600"/>
              </a:spcBef>
              <a:buSzPct val="100000"/>
              <a:buChar char="•"/>
              <a:defRPr sz="1400">
                <a:solidFill>
                  <a:srgbClr val="FFFFFF"/>
                </a:solidFill>
                <a:latin typeface="Aino Regular"/>
                <a:ea typeface="Aino Regular"/>
                <a:cs typeface="Aino Regular"/>
                <a:sym typeface="Aino Regular"/>
              </a:defRPr>
            </a:pPr>
            <a:r>
              <a:rPr dirty="0"/>
              <a:t>Nordic work culture </a:t>
            </a:r>
            <a:r>
              <a:rPr lang="et-EE" dirty="0"/>
              <a:t>, </a:t>
            </a:r>
            <a:r>
              <a:rPr lang="et-EE" dirty="0" err="1"/>
              <a:t>tech-savvy</a:t>
            </a:r>
            <a:r>
              <a:rPr lang="et-EE" dirty="0"/>
              <a:t> </a:t>
            </a:r>
            <a:r>
              <a:rPr lang="et-EE" dirty="0" err="1"/>
              <a:t>mindset</a:t>
            </a:r>
            <a:endParaRPr dirty="0"/>
          </a:p>
          <a:p>
            <a:pPr marL="140367" indent="-140367">
              <a:lnSpc>
                <a:spcPct val="120000"/>
              </a:lnSpc>
              <a:spcBef>
                <a:spcPts val="600"/>
              </a:spcBef>
              <a:buSzPct val="100000"/>
              <a:buChar char="•"/>
              <a:defRPr sz="1400">
                <a:solidFill>
                  <a:srgbClr val="FFFFFF"/>
                </a:solidFill>
                <a:latin typeface="Aino Regular"/>
                <a:ea typeface="Aino Regular"/>
                <a:cs typeface="Aino Regular"/>
                <a:sym typeface="Aino Regular"/>
              </a:defRPr>
            </a:pPr>
            <a:r>
              <a:rPr dirty="0"/>
              <a:t>can-do attitude</a:t>
            </a:r>
            <a:r>
              <a:rPr lang="et-EE" dirty="0"/>
              <a:t> and </a:t>
            </a:r>
            <a:r>
              <a:rPr dirty="0"/>
              <a:t>flexible solutions</a:t>
            </a:r>
          </a:p>
          <a:p>
            <a:pPr marL="140367" indent="-140367">
              <a:lnSpc>
                <a:spcPct val="120000"/>
              </a:lnSpc>
              <a:spcBef>
                <a:spcPts val="600"/>
              </a:spcBef>
              <a:buSzPct val="100000"/>
              <a:buChar char="•"/>
              <a:defRPr sz="1400">
                <a:solidFill>
                  <a:srgbClr val="FFFFFF"/>
                </a:solidFill>
                <a:latin typeface="Aino Regular"/>
                <a:ea typeface="Aino Regular"/>
                <a:cs typeface="Aino Regular"/>
                <a:sym typeface="Aino Regular"/>
              </a:defRPr>
            </a:pPr>
            <a:r>
              <a:rPr dirty="0"/>
              <a:t>English widely spoken</a:t>
            </a:r>
          </a:p>
          <a:p>
            <a:pPr marL="140367" indent="-140367">
              <a:lnSpc>
                <a:spcPct val="120000"/>
              </a:lnSpc>
              <a:spcBef>
                <a:spcPts val="600"/>
              </a:spcBef>
              <a:buSzPct val="100000"/>
              <a:buChar char="•"/>
              <a:defRPr sz="1400">
                <a:solidFill>
                  <a:srgbClr val="FFFFFF"/>
                </a:solidFill>
                <a:latin typeface="Aino Regular"/>
                <a:ea typeface="Aino Regular"/>
                <a:cs typeface="Aino Regular"/>
                <a:sym typeface="Aino Regular"/>
              </a:defRPr>
            </a:pPr>
            <a:r>
              <a:rPr dirty="0"/>
              <a:t>no hidden costs</a:t>
            </a:r>
          </a:p>
          <a:p>
            <a:pPr marL="140367" indent="-140367">
              <a:lnSpc>
                <a:spcPct val="120000"/>
              </a:lnSpc>
              <a:spcBef>
                <a:spcPts val="600"/>
              </a:spcBef>
              <a:buSzPct val="100000"/>
              <a:buChar char="•"/>
              <a:defRPr sz="1400">
                <a:solidFill>
                  <a:srgbClr val="FFFFFF"/>
                </a:solidFill>
                <a:latin typeface="Aino Regular"/>
                <a:ea typeface="Aino Regular"/>
                <a:cs typeface="Aino Regular"/>
                <a:sym typeface="Aino Regular"/>
              </a:defRPr>
            </a:pPr>
            <a:r>
              <a:rPr dirty="0"/>
              <a:t>promises are kept</a:t>
            </a:r>
          </a:p>
          <a:p>
            <a:pPr marL="140367" indent="-140367">
              <a:lnSpc>
                <a:spcPct val="120000"/>
              </a:lnSpc>
              <a:spcBef>
                <a:spcPts val="600"/>
              </a:spcBef>
              <a:buSzPct val="100000"/>
              <a:buChar char="•"/>
              <a:defRPr sz="1400">
                <a:solidFill>
                  <a:srgbClr val="FFFFFF"/>
                </a:solidFill>
                <a:latin typeface="Aino Regular"/>
                <a:ea typeface="Aino Regular"/>
                <a:cs typeface="Aino Regular"/>
                <a:sym typeface="Aino Regular"/>
              </a:defRPr>
            </a:pPr>
            <a:r>
              <a:rPr dirty="0"/>
              <a:t>no bureaucracy</a:t>
            </a: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8" name="Rectangle 5"/>
          <p:cNvSpPr/>
          <p:nvPr/>
        </p:nvSpPr>
        <p:spPr>
          <a:xfrm>
            <a:off x="0" y="-1"/>
            <a:ext cx="12989491" cy="6858001"/>
          </a:xfrm>
          <a:prstGeom prst="rect">
            <a:avLst/>
          </a:prstGeom>
          <a:gradFill>
            <a:gsLst>
              <a:gs pos="32000">
                <a:srgbClr val="000000">
                  <a:alpha val="0"/>
                </a:srgbClr>
              </a:gs>
              <a:gs pos="100000">
                <a:srgbClr val="000000">
                  <a:alpha val="45000"/>
                </a:srgbClr>
              </a:gs>
            </a:gsLst>
            <a:lin ang="10800000"/>
          </a:gradFill>
          <a:ln w="12700">
            <a:miter lim="400000"/>
          </a:ln>
        </p:spPr>
        <p:txBody>
          <a:bodyPr tIns="45720" bIns="45720" anchor="ctr"/>
          <a:lstStyle/>
          <a:p>
            <a:pPr marL="0" marR="0" lvl="0" indent="0" algn="ctr" defTabSz="270000" rtl="0" eaLnBrk="1" fontAlgn="auto" latinLnBrk="0" hangingPunct="0">
              <a:lnSpc>
                <a:spcPct val="150000"/>
              </a:lnSpc>
              <a:spcBef>
                <a:spcPts val="400"/>
              </a:spcBef>
              <a:spcAft>
                <a:spcPts val="0"/>
              </a:spcAft>
              <a:buClrTx/>
              <a:buSzTx/>
              <a:buFontTx/>
              <a:buNone/>
              <a:tabLst/>
              <a:defRPr sz="2800">
                <a:solidFill>
                  <a:srgbClr val="FFFFFF"/>
                </a:solidFill>
              </a:defRPr>
            </a:pPr>
            <a:endParaRPr kumimoji="0" sz="14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sp>
        <p:nvSpPr>
          <p:cNvPr id="79" name="Title 2"/>
          <p:cNvSpPr txBox="1">
            <a:spLocks noGrp="1"/>
          </p:cNvSpPr>
          <p:nvPr>
            <p:ph type="title"/>
          </p:nvPr>
        </p:nvSpPr>
        <p:spPr>
          <a:xfrm>
            <a:off x="508000" y="508000"/>
            <a:ext cx="10202037" cy="2562432"/>
          </a:xfrm>
          <a:prstGeom prst="rect">
            <a:avLst/>
          </a:prstGeom>
        </p:spPr>
        <p:txBody>
          <a:bodyPr anchor="t">
            <a:normAutofit/>
          </a:bodyPr>
          <a:lstStyle/>
          <a:p>
            <a:pPr>
              <a:defRPr sz="10800"/>
            </a:pPr>
            <a:r>
              <a:rPr sz="5400" dirty="0"/>
              <a:t>Free public transport </a:t>
            </a:r>
            <a:br>
              <a:rPr sz="5400" dirty="0"/>
            </a:br>
            <a:r>
              <a:rPr sz="5400" dirty="0"/>
              <a:t>for conferences</a:t>
            </a:r>
          </a:p>
        </p:txBody>
      </p:sp>
    </p:spTree>
  </p:cSld>
  <p:clrMapOvr>
    <a:masterClrMapping/>
  </p:clrMapOvr>
  <p:transition spd="med"/>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0020B6AE-D81B-3B00-DDFE-E23C3AFC97DE}"/>
            </a:ext>
          </a:extLst>
        </p:cNvPr>
        <p:cNvGrpSpPr/>
        <p:nvPr/>
      </p:nvGrpSpPr>
      <p:grpSpPr>
        <a:xfrm>
          <a:off x="0" y="0"/>
          <a:ext cx="0" cy="0"/>
          <a:chOff x="0" y="0"/>
          <a:chExt cx="0" cy="0"/>
        </a:xfrm>
      </p:grpSpPr>
      <p:sp>
        <p:nvSpPr>
          <p:cNvPr id="1905" name="TextBox 3">
            <a:extLst>
              <a:ext uri="{FF2B5EF4-FFF2-40B4-BE49-F238E27FC236}">
                <a16:creationId xmlns:a16="http://schemas.microsoft.com/office/drawing/2014/main" id="{D299D7AF-EF31-0144-F55A-C524D14927A4}"/>
              </a:ext>
            </a:extLst>
          </p:cNvPr>
          <p:cNvSpPr txBox="1"/>
          <p:nvPr/>
        </p:nvSpPr>
        <p:spPr>
          <a:xfrm>
            <a:off x="508000" y="304799"/>
            <a:ext cx="3734364"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Fly to Tartu</a:t>
            </a:r>
          </a:p>
        </p:txBody>
      </p:sp>
      <p:sp>
        <p:nvSpPr>
          <p:cNvPr id="1906" name="Rounded Rectangle 4">
            <a:extLst>
              <a:ext uri="{FF2B5EF4-FFF2-40B4-BE49-F238E27FC236}">
                <a16:creationId xmlns:a16="http://schemas.microsoft.com/office/drawing/2014/main" id="{40C69241-A61D-9B97-5CD5-FB00745950E4}"/>
              </a:ext>
            </a:extLst>
          </p:cNvPr>
          <p:cNvSpPr/>
          <p:nvPr/>
        </p:nvSpPr>
        <p:spPr>
          <a:xfrm>
            <a:off x="4990170" y="114926"/>
            <a:ext cx="7077845" cy="3709363"/>
          </a:xfrm>
          <a:prstGeom prst="roundRect">
            <a:avLst>
              <a:gd name="adj" fmla="val 10635"/>
            </a:avLst>
          </a:prstGeom>
          <a:blipFill>
            <a:blip r:embed="rId2"/>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907" name="Rounded Rectangle 5">
            <a:extLst>
              <a:ext uri="{FF2B5EF4-FFF2-40B4-BE49-F238E27FC236}">
                <a16:creationId xmlns:a16="http://schemas.microsoft.com/office/drawing/2014/main" id="{7FCB71BE-25C3-115A-EDCF-5353B456DEF7}"/>
              </a:ext>
            </a:extLst>
          </p:cNvPr>
          <p:cNvSpPr/>
          <p:nvPr/>
        </p:nvSpPr>
        <p:spPr>
          <a:xfrm>
            <a:off x="4990170" y="3933825"/>
            <a:ext cx="3121955" cy="2809047"/>
          </a:xfrm>
          <a:prstGeom prst="roundRect">
            <a:avLst>
              <a:gd name="adj" fmla="val 12861"/>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908" name="Rounded Rectangle 6">
            <a:extLst>
              <a:ext uri="{FF2B5EF4-FFF2-40B4-BE49-F238E27FC236}">
                <a16:creationId xmlns:a16="http://schemas.microsoft.com/office/drawing/2014/main" id="{EFB0BA8F-603A-0A1E-2E30-83BA4DD097C8}"/>
              </a:ext>
            </a:extLst>
          </p:cNvPr>
          <p:cNvSpPr/>
          <p:nvPr/>
        </p:nvSpPr>
        <p:spPr>
          <a:xfrm>
            <a:off x="8220075" y="3933825"/>
            <a:ext cx="3847938" cy="2809047"/>
          </a:xfrm>
          <a:prstGeom prst="roundRect">
            <a:avLst>
              <a:gd name="adj" fmla="val 12861"/>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909" name="TextBox 46">
            <a:extLst>
              <a:ext uri="{FF2B5EF4-FFF2-40B4-BE49-F238E27FC236}">
                <a16:creationId xmlns:a16="http://schemas.microsoft.com/office/drawing/2014/main" id="{C5FCC175-180E-C76F-D230-DB335267FA37}"/>
              </a:ext>
            </a:extLst>
          </p:cNvPr>
          <p:cNvSpPr txBox="1"/>
          <p:nvPr/>
        </p:nvSpPr>
        <p:spPr>
          <a:xfrm>
            <a:off x="504500" y="1523999"/>
            <a:ext cx="4025804" cy="18514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Coming to Tartu is easy, withdirect Finnair  flights from Helsinki providing convenient connections to nearly a hundred destinations worldwide. </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The flight takes about 45 minutes. </a:t>
            </a:r>
          </a:p>
          <a:p>
            <a:pPr marL="140367" marR="0" lvl="0" indent="-140367" algn="l" defTabSz="914400" rtl="0" eaLnBrk="1" fontAlgn="auto" latinLnBrk="0" hangingPunct="0">
              <a:lnSpc>
                <a:spcPct val="120000"/>
              </a:lnSpc>
              <a:spcBef>
                <a:spcPts val="600"/>
              </a:spcBef>
              <a:spcAft>
                <a:spcPts val="0"/>
              </a:spcAft>
              <a:buClr>
                <a:srgbClr val="2D6247"/>
              </a:buClr>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Check the </a:t>
            </a:r>
            <a:r>
              <a:rPr kumimoji="0" sz="1400" b="0" i="0" u="none" strike="noStrike" kern="0" cap="none" spc="0" normalizeH="0" baseline="0" noProof="0">
                <a:ln>
                  <a:noFill/>
                </a:ln>
                <a:solidFill>
                  <a:srgbClr val="2D6247"/>
                </a:solidFill>
                <a:effectLst/>
                <a:uLnTx/>
                <a:uFillTx/>
                <a:latin typeface="Aino Regular"/>
                <a:sym typeface="Aino Regular"/>
                <a:hlinkClick r:id="rId5"/>
              </a:rPr>
              <a:t>Finnair website</a:t>
            </a:r>
            <a:r>
              <a:rPr kumimoji="0" sz="1400" b="0" i="0" u="none" strike="noStrike" kern="0" cap="none" spc="0" normalizeH="0" baseline="0" noProof="0">
                <a:ln>
                  <a:noFill/>
                </a:ln>
                <a:solidFill>
                  <a:srgbClr val="2D6247"/>
                </a:solidFill>
                <a:effectLst/>
                <a:uLnTx/>
                <a:uFillTx/>
                <a:latin typeface="Aino Regular"/>
                <a:sym typeface="Aino Regular"/>
              </a:rPr>
              <a:t> for schedules and tickets.</a:t>
            </a:r>
          </a:p>
        </p:txBody>
      </p:sp>
      <p:pic>
        <p:nvPicPr>
          <p:cNvPr id="1910" name="Graphic 39" descr="Graphic 39">
            <a:extLst>
              <a:ext uri="{FF2B5EF4-FFF2-40B4-BE49-F238E27FC236}">
                <a16:creationId xmlns:a16="http://schemas.microsoft.com/office/drawing/2014/main" id="{DACACDEF-BFA3-D2AD-F9AC-B0A52F5E8B01}"/>
              </a:ext>
            </a:extLst>
          </p:cNvPr>
          <p:cNvPicPr>
            <a:picLocks noChangeAspect="1"/>
          </p:cNvPicPr>
          <p:nvPr/>
        </p:nvPicPr>
        <p:blipFill>
          <a:blip r:embed="rId6"/>
          <a:stretch>
            <a:fillRect/>
          </a:stretch>
        </p:blipFill>
        <p:spPr>
          <a:xfrm>
            <a:off x="-63771" y="3393583"/>
            <a:ext cx="5589929" cy="3464417"/>
          </a:xfrm>
          <a:prstGeom prst="rect">
            <a:avLst/>
          </a:prstGeom>
          <a:ln w="12700">
            <a:miter lim="400000"/>
          </a:ln>
        </p:spPr>
      </p:pic>
    </p:spTree>
    <p:extLst>
      <p:ext uri="{BB962C8B-B14F-4D97-AF65-F5344CB8AC3E}">
        <p14:creationId xmlns:p14="http://schemas.microsoft.com/office/powerpoint/2010/main" val="2201038500"/>
      </p:ext>
    </p:extLst>
  </p:cSld>
  <p:clrMapOvr>
    <a:masterClrMapping/>
  </p:clrMapOvr>
  <p:transition spd="med"/>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p:cNvGrpSpPr/>
        <p:nvPr/>
      </p:nvGrpSpPr>
      <p:grpSpPr>
        <a:xfrm>
          <a:off x="0" y="0"/>
          <a:ext cx="0" cy="0"/>
          <a:chOff x="0" y="0"/>
          <a:chExt cx="0" cy="0"/>
        </a:xfrm>
      </p:grpSpPr>
      <p:sp>
        <p:nvSpPr>
          <p:cNvPr id="775" name="TextBox 1"/>
          <p:cNvSpPr txBox="1"/>
          <p:nvPr/>
        </p:nvSpPr>
        <p:spPr>
          <a:xfrm>
            <a:off x="4016679" y="2705724"/>
            <a:ext cx="4157676" cy="14401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100000"/>
              </a:lnSpc>
              <a:defRPr sz="8800"/>
            </a:lvl1pPr>
          </a:lstStyle>
          <a:p>
            <a:r>
              <a:t>Pärnu</a:t>
            </a:r>
          </a:p>
        </p:txBody>
      </p:sp>
    </p:spTree>
  </p:cSld>
  <p:clrMapOvr>
    <a:masterClrMapping/>
  </p:clrMapOvr>
  <p:transition spd="med"/>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9" name="Picture Placeholder 13"/>
          <p:cNvGrpSpPr/>
          <p:nvPr/>
        </p:nvGrpSpPr>
        <p:grpSpPr>
          <a:xfrm>
            <a:off x="0" y="-1155359"/>
            <a:ext cx="14245971" cy="8013360"/>
            <a:chOff x="0" y="0"/>
            <a:chExt cx="14245970" cy="8013358"/>
          </a:xfrm>
        </p:grpSpPr>
        <p:sp>
          <p:nvSpPr>
            <p:cNvPr id="777" name="Rectangle"/>
            <p:cNvSpPr/>
            <p:nvPr/>
          </p:nvSpPr>
          <p:spPr>
            <a:xfrm>
              <a:off x="0" y="0"/>
              <a:ext cx="14245971" cy="8013359"/>
            </a:xfrm>
            <a:prstGeom prst="rect">
              <a:avLst/>
            </a:prstGeom>
            <a:solidFill>
              <a:srgbClr val="2B7AA1"/>
            </a:solidFill>
            <a:ln w="12700" cap="flat">
              <a:noFill/>
              <a:miter lim="400000"/>
            </a:ln>
            <a:effectLst/>
          </p:spPr>
          <p:txBody>
            <a:bodyPr wrap="square" lIns="45719" tIns="45719" rIns="45719" bIns="45719" numCol="1" anchor="ctr">
              <a:noAutofit/>
            </a:bodyPr>
            <a:lstStyle/>
            <a:p>
              <a:pP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pic>
          <p:nvPicPr>
            <p:cNvPr id="778" name="image105.jpeg" descr="image105.jpeg"/>
            <p:cNvPicPr>
              <a:picLocks noChangeAspect="1"/>
            </p:cNvPicPr>
            <p:nvPr/>
          </p:nvPicPr>
          <p:blipFill>
            <a:blip r:embed="rId2"/>
            <a:srcRect t="7802" b="7801"/>
            <a:stretch>
              <a:fillRect/>
            </a:stretch>
          </p:blipFill>
          <p:spPr>
            <a:xfrm>
              <a:off x="0" y="-1"/>
              <a:ext cx="14245971" cy="8013360"/>
            </a:xfrm>
            <a:prstGeom prst="rect">
              <a:avLst/>
            </a:prstGeom>
            <a:ln w="12700" cap="flat">
              <a:noFill/>
              <a:miter lim="400000"/>
            </a:ln>
            <a:effectLst/>
          </p:spPr>
        </p:pic>
      </p:grpSp>
      <p:sp>
        <p:nvSpPr>
          <p:cNvPr id="780" name="Rectangle 13"/>
          <p:cNvSpPr/>
          <p:nvPr/>
        </p:nvSpPr>
        <p:spPr>
          <a:xfrm>
            <a:off x="0" y="0"/>
            <a:ext cx="12192000" cy="6858001"/>
          </a:xfrm>
          <a:prstGeom prst="rect">
            <a:avLst/>
          </a:prstGeom>
          <a:gradFill>
            <a:gsLst>
              <a:gs pos="32000">
                <a:srgbClr val="000000">
                  <a:alpha val="0"/>
                </a:srgbClr>
              </a:gs>
              <a:gs pos="78891">
                <a:srgbClr val="000000">
                  <a:alpha val="70021"/>
                </a:srgbClr>
              </a:gs>
              <a:gs pos="100000">
                <a:srgbClr val="000000">
                  <a:alpha val="70021"/>
                </a:srgbClr>
              </a:gs>
            </a:gsLst>
            <a:lin ang="13068378"/>
          </a:gradFill>
          <a:ln w="12700">
            <a:miter lim="400000"/>
          </a:ln>
        </p:spPr>
        <p:txBody>
          <a:bodyPr lIns="45719" rIns="45719" anchor="ctr"/>
          <a:lstStyle/>
          <a:p>
            <a:pPr algn="ctr" defTabSz="269999">
              <a:lnSpc>
                <a:spcPct val="150000"/>
              </a:lnSpc>
              <a:spcBef>
                <a:spcPts val="400"/>
              </a:spcBef>
              <a:defRPr sz="1400">
                <a:solidFill>
                  <a:srgbClr val="FFFFFF"/>
                </a:solidFill>
                <a:latin typeface="Aino Regular"/>
                <a:ea typeface="Aino Regular"/>
                <a:cs typeface="Aino Regular"/>
                <a:sym typeface="Aino Regular"/>
              </a:defRPr>
            </a:pPr>
            <a:endParaRPr/>
          </a:p>
        </p:txBody>
      </p:sp>
      <p:sp>
        <p:nvSpPr>
          <p:cNvPr id="781" name="Pealkiri 4"/>
          <p:cNvSpPr txBox="1">
            <a:spLocks noGrp="1"/>
          </p:cNvSpPr>
          <p:nvPr>
            <p:ph type="title"/>
          </p:nvPr>
        </p:nvSpPr>
        <p:spPr>
          <a:xfrm>
            <a:off x="501715" y="508000"/>
            <a:ext cx="9519944" cy="3145925"/>
          </a:xfrm>
          <a:prstGeom prst="rect">
            <a:avLst/>
          </a:prstGeom>
        </p:spPr>
        <p:txBody>
          <a:bodyPr anchor="t"/>
          <a:lstStyle/>
          <a:p>
            <a:pPr>
              <a:defRPr sz="5400"/>
            </a:pPr>
            <a:r>
              <a:rPr dirty="0" err="1"/>
              <a:t>Pärnu</a:t>
            </a:r>
            <a:r>
              <a:rPr dirty="0"/>
              <a:t> </a:t>
            </a:r>
            <a:r>
              <a:rPr lang="et-EE" dirty="0"/>
              <a:t>–Feel </a:t>
            </a:r>
            <a:r>
              <a:rPr lang="et-EE" dirty="0" err="1"/>
              <a:t>the</a:t>
            </a:r>
            <a:r>
              <a:rPr lang="et-EE" dirty="0"/>
              <a:t> Summer</a:t>
            </a:r>
            <a:br>
              <a:rPr lang="et-EE" dirty="0"/>
            </a:br>
            <a:r>
              <a:rPr lang="et-EE" dirty="0"/>
              <a:t>All </a:t>
            </a:r>
            <a:r>
              <a:rPr lang="et-EE" dirty="0" err="1"/>
              <a:t>Year</a:t>
            </a:r>
            <a:r>
              <a:rPr lang="et-EE" dirty="0"/>
              <a:t> </a:t>
            </a:r>
            <a:r>
              <a:rPr lang="et-EE" dirty="0" err="1"/>
              <a:t>Long</a:t>
            </a:r>
            <a:endParaRPr dirty="0"/>
          </a:p>
        </p:txBody>
      </p:sp>
      <p:sp>
        <p:nvSpPr>
          <p:cNvPr id="782" name="Teksti kohatäide 8"/>
          <p:cNvSpPr txBox="1">
            <a:spLocks noGrp="1"/>
          </p:cNvSpPr>
          <p:nvPr>
            <p:ph type="body" sz="quarter" idx="1"/>
          </p:nvPr>
        </p:nvSpPr>
        <p:spPr>
          <a:xfrm rot="16200000">
            <a:off x="10344150" y="4652962"/>
            <a:ext cx="2808289" cy="360363"/>
          </a:xfrm>
          <a:prstGeom prst="rect">
            <a:avLst/>
          </a:prstGeom>
        </p:spPr>
        <p:txBody>
          <a:bodyPr/>
          <a:lstStyle/>
          <a:p>
            <a:pPr marL="0" indent="0">
              <a:buSzTx/>
              <a:buNone/>
              <a:defRPr sz="800"/>
            </a:pPr>
            <a:r>
              <a:t>© Priidu Saart</a:t>
            </a:r>
          </a:p>
        </p:txBody>
      </p:sp>
      <p:sp>
        <p:nvSpPr>
          <p:cNvPr id="783" name="TextBox 2"/>
          <p:cNvSpPr txBox="1"/>
          <p:nvPr/>
        </p:nvSpPr>
        <p:spPr>
          <a:xfrm>
            <a:off x="502431" y="4824097"/>
            <a:ext cx="4039078" cy="15267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marL="152400" indent="-152400">
              <a:lnSpc>
                <a:spcPct val="120000"/>
              </a:lnSpc>
              <a:spcBef>
                <a:spcPts val="600"/>
              </a:spcBef>
              <a:buSzPct val="100000"/>
              <a:buChar char="•"/>
              <a:defRPr sz="1400">
                <a:solidFill>
                  <a:srgbClr val="FFFFFF"/>
                </a:solidFill>
                <a:latin typeface="Aino Regular"/>
                <a:ea typeface="Aino Regular"/>
                <a:cs typeface="Aino Regular"/>
                <a:sym typeface="Aino Regular"/>
              </a:defRPr>
            </a:pPr>
            <a:r>
              <a:t>population 40,000</a:t>
            </a:r>
          </a:p>
          <a:p>
            <a:pPr marL="152400" indent="-152400">
              <a:lnSpc>
                <a:spcPct val="120000"/>
              </a:lnSpc>
              <a:spcBef>
                <a:spcPts val="600"/>
              </a:spcBef>
              <a:buSzPct val="100000"/>
              <a:buChar char="•"/>
              <a:defRPr sz="1400">
                <a:solidFill>
                  <a:srgbClr val="FFFFFF"/>
                </a:solidFill>
                <a:latin typeface="Aino Regular"/>
                <a:ea typeface="Aino Regular"/>
                <a:cs typeface="Aino Regular"/>
                <a:sym typeface="Aino Regular"/>
              </a:defRPr>
            </a:pPr>
            <a:r>
              <a:t>spa traditions since 1838 </a:t>
            </a:r>
          </a:p>
          <a:p>
            <a:pPr marL="152400" indent="-152400">
              <a:lnSpc>
                <a:spcPct val="120000"/>
              </a:lnSpc>
              <a:spcBef>
                <a:spcPts val="600"/>
              </a:spcBef>
              <a:buSzPct val="100000"/>
              <a:buChar char="•"/>
              <a:defRPr sz="1400">
                <a:solidFill>
                  <a:srgbClr val="FFFFFF"/>
                </a:solidFill>
                <a:latin typeface="Aino Regular"/>
                <a:ea typeface="Aino Regular"/>
                <a:cs typeface="Aino Regular"/>
                <a:sym typeface="Aino Regular"/>
              </a:defRPr>
            </a:pPr>
            <a:r>
              <a:t>distance to Tallinn: 130 km</a:t>
            </a:r>
          </a:p>
          <a:p>
            <a:pPr marL="152400" indent="-152400">
              <a:lnSpc>
                <a:spcPct val="120000"/>
              </a:lnSpc>
              <a:spcBef>
                <a:spcPts val="600"/>
              </a:spcBef>
              <a:buSzPct val="100000"/>
              <a:buChar char="•"/>
              <a:defRPr sz="1400">
                <a:solidFill>
                  <a:srgbClr val="FFFFFF"/>
                </a:solidFill>
                <a:latin typeface="Aino Regular"/>
                <a:ea typeface="Aino Regular"/>
                <a:cs typeface="Aino Regular"/>
                <a:sym typeface="Aino Regular"/>
              </a:defRPr>
            </a:pPr>
            <a:r>
              <a:t>2, 500 hotel rooms</a:t>
            </a:r>
          </a:p>
          <a:p>
            <a:pPr marL="152400" indent="-152400">
              <a:lnSpc>
                <a:spcPct val="120000"/>
              </a:lnSpc>
              <a:spcBef>
                <a:spcPts val="600"/>
              </a:spcBef>
              <a:buSzPct val="100000"/>
              <a:buChar char="•"/>
              <a:defRPr sz="1400">
                <a:solidFill>
                  <a:srgbClr val="FFFFFF"/>
                </a:solidFill>
                <a:latin typeface="Aino Regular"/>
                <a:ea typeface="Aino Regular"/>
                <a:cs typeface="Aino Regular"/>
                <a:sym typeface="Aino Regular"/>
              </a:defRPr>
            </a:pPr>
            <a:r>
              <a:t>excellent  networking activities</a:t>
            </a: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7" name="Picture Placeholder 7"/>
          <p:cNvGrpSpPr/>
          <p:nvPr/>
        </p:nvGrpSpPr>
        <p:grpSpPr>
          <a:xfrm>
            <a:off x="0" y="0"/>
            <a:ext cx="12192000" cy="6858000"/>
            <a:chOff x="0" y="0"/>
            <a:chExt cx="12192000" cy="6858000"/>
          </a:xfrm>
        </p:grpSpPr>
        <p:sp>
          <p:nvSpPr>
            <p:cNvPr id="785" name="Rectangle"/>
            <p:cNvSpPr/>
            <p:nvPr/>
          </p:nvSpPr>
          <p:spPr>
            <a:xfrm>
              <a:off x="0" y="0"/>
              <a:ext cx="12192000" cy="6858000"/>
            </a:xfrm>
            <a:prstGeom prst="rect">
              <a:avLst/>
            </a:prstGeom>
            <a:solidFill>
              <a:srgbClr val="2B7AA1"/>
            </a:solidFill>
            <a:ln w="12700" cap="flat">
              <a:noFill/>
              <a:miter lim="400000"/>
            </a:ln>
            <a:effectLst/>
          </p:spPr>
          <p:txBody>
            <a:bodyPr wrap="square" lIns="45719" tIns="45719" rIns="45719" bIns="45719" numCol="1" anchor="ctr">
              <a:noAutofit/>
            </a:bodyPr>
            <a:lstStyle/>
            <a:p>
              <a:pP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pic>
          <p:nvPicPr>
            <p:cNvPr id="786" name="image106.jpeg" descr="image106.jpeg"/>
            <p:cNvPicPr>
              <a:picLocks noChangeAspect="1"/>
            </p:cNvPicPr>
            <p:nvPr/>
          </p:nvPicPr>
          <p:blipFill>
            <a:blip r:embed="rId2"/>
            <a:srcRect t="31226" b="31226"/>
            <a:stretch>
              <a:fillRect/>
            </a:stretch>
          </p:blipFill>
          <p:spPr>
            <a:xfrm>
              <a:off x="0" y="0"/>
              <a:ext cx="12192000" cy="6858000"/>
            </a:xfrm>
            <a:prstGeom prst="rect">
              <a:avLst/>
            </a:prstGeom>
            <a:ln w="12700" cap="flat">
              <a:noFill/>
              <a:miter lim="400000"/>
            </a:ln>
            <a:effectLst/>
          </p:spPr>
        </p:pic>
      </p:grpSp>
      <p:sp>
        <p:nvSpPr>
          <p:cNvPr id="788" name="Rectangle 13"/>
          <p:cNvSpPr/>
          <p:nvPr/>
        </p:nvSpPr>
        <p:spPr>
          <a:xfrm>
            <a:off x="0" y="0"/>
            <a:ext cx="12192000" cy="6858000"/>
          </a:xfrm>
          <a:prstGeom prst="rect">
            <a:avLst/>
          </a:prstGeom>
          <a:gradFill>
            <a:gsLst>
              <a:gs pos="30000">
                <a:srgbClr val="000000">
                  <a:alpha val="0"/>
                </a:srgbClr>
              </a:gs>
              <a:gs pos="79873">
                <a:srgbClr val="000000">
                  <a:alpha val="59613"/>
                </a:srgbClr>
              </a:gs>
              <a:gs pos="100000">
                <a:srgbClr val="000000">
                  <a:alpha val="59613"/>
                </a:srgbClr>
              </a:gs>
            </a:gsLst>
            <a:lin ang="12399780"/>
          </a:gradFill>
          <a:ln w="12700">
            <a:miter lim="400000"/>
          </a:ln>
        </p:spPr>
        <p:txBody>
          <a:bodyPr lIns="45719" rIns="45719" anchor="ctr"/>
          <a:lstStyle/>
          <a:p>
            <a:pPr algn="ctr" defTabSz="269999">
              <a:lnSpc>
                <a:spcPct val="150000"/>
              </a:lnSpc>
              <a:spcBef>
                <a:spcPts val="400"/>
              </a:spcBef>
              <a:defRPr sz="1400">
                <a:solidFill>
                  <a:srgbClr val="FFFFFF"/>
                </a:solidFill>
                <a:latin typeface="Aino Regular"/>
                <a:ea typeface="Aino Regular"/>
                <a:cs typeface="Aino Regular"/>
                <a:sym typeface="Aino Regular"/>
              </a:defRPr>
            </a:pPr>
            <a:endParaRPr/>
          </a:p>
        </p:txBody>
      </p:sp>
      <p:sp>
        <p:nvSpPr>
          <p:cNvPr id="789" name="Pealkiri 4"/>
          <p:cNvSpPr txBox="1">
            <a:spLocks noGrp="1"/>
          </p:cNvSpPr>
          <p:nvPr>
            <p:ph type="title"/>
          </p:nvPr>
        </p:nvSpPr>
        <p:spPr>
          <a:xfrm>
            <a:off x="479425" y="296862"/>
            <a:ext cx="6382349" cy="2481072"/>
          </a:xfrm>
          <a:prstGeom prst="rect">
            <a:avLst/>
          </a:prstGeom>
        </p:spPr>
        <p:txBody>
          <a:bodyPr anchor="t"/>
          <a:lstStyle/>
          <a:p>
            <a:pPr>
              <a:defRPr sz="5400"/>
            </a:pPr>
            <a:r>
              <a:t>Pärnu  </a:t>
            </a:r>
            <a:br/>
            <a:r>
              <a:t>the resort </a:t>
            </a:r>
            <a:br/>
            <a:r>
              <a:t>town</a:t>
            </a:r>
          </a:p>
        </p:txBody>
      </p:sp>
      <p:sp>
        <p:nvSpPr>
          <p:cNvPr id="790" name="Teksti kohatäide 8"/>
          <p:cNvSpPr txBox="1">
            <a:spLocks noGrp="1"/>
          </p:cNvSpPr>
          <p:nvPr>
            <p:ph type="body" sz="quarter" idx="1"/>
          </p:nvPr>
        </p:nvSpPr>
        <p:spPr>
          <a:xfrm rot="16200000">
            <a:off x="11088832" y="755303"/>
            <a:ext cx="1318925" cy="360364"/>
          </a:xfrm>
          <a:prstGeom prst="rect">
            <a:avLst/>
          </a:prstGeom>
        </p:spPr>
        <p:txBody>
          <a:bodyPr/>
          <a:lstStyle/>
          <a:p>
            <a:pPr marL="0" indent="0">
              <a:buSzTx/>
              <a:buNone/>
              <a:defRPr sz="800"/>
            </a:pPr>
            <a:r>
              <a:t>© Karlis Buskevics</a:t>
            </a:r>
          </a:p>
        </p:txBody>
      </p:sp>
      <p:sp>
        <p:nvSpPr>
          <p:cNvPr id="791" name="Graphic 15"/>
          <p:cNvSpPr/>
          <p:nvPr/>
        </p:nvSpPr>
        <p:spPr>
          <a:xfrm>
            <a:off x="8112125" y="3970945"/>
            <a:ext cx="3644814" cy="2481072"/>
          </a:xfrm>
          <a:custGeom>
            <a:avLst/>
            <a:gdLst/>
            <a:ahLst/>
            <a:cxnLst>
              <a:cxn ang="0">
                <a:pos x="wd2" y="hd2"/>
              </a:cxn>
              <a:cxn ang="5400000">
                <a:pos x="wd2" y="hd2"/>
              </a:cxn>
              <a:cxn ang="10800000">
                <a:pos x="wd2" y="hd2"/>
              </a:cxn>
              <a:cxn ang="16200000">
                <a:pos x="wd2" y="hd2"/>
              </a:cxn>
            </a:cxnLst>
            <a:rect l="0" t="0" r="r" b="b"/>
            <a:pathLst>
              <a:path w="21097" h="21600" extrusionOk="0">
                <a:moveTo>
                  <a:pt x="20247" y="7206"/>
                </a:moveTo>
                <a:lnTo>
                  <a:pt x="18560" y="3394"/>
                </a:lnTo>
                <a:cubicBezTo>
                  <a:pt x="17621" y="1274"/>
                  <a:pt x="16040" y="0"/>
                  <a:pt x="14346" y="0"/>
                </a:cubicBezTo>
                <a:lnTo>
                  <a:pt x="9283" y="0"/>
                </a:lnTo>
                <a:cubicBezTo>
                  <a:pt x="8638" y="0"/>
                  <a:pt x="8000" y="186"/>
                  <a:pt x="7402" y="545"/>
                </a:cubicBezTo>
                <a:lnTo>
                  <a:pt x="3183" y="3086"/>
                </a:lnTo>
                <a:cubicBezTo>
                  <a:pt x="1766" y="3939"/>
                  <a:pt x="680" y="5709"/>
                  <a:pt x="228" y="7903"/>
                </a:cubicBezTo>
                <a:cubicBezTo>
                  <a:pt x="-225" y="10097"/>
                  <a:pt x="3" y="12482"/>
                  <a:pt x="850" y="14393"/>
                </a:cubicBezTo>
                <a:lnTo>
                  <a:pt x="2538" y="18205"/>
                </a:lnTo>
                <a:cubicBezTo>
                  <a:pt x="3477" y="20326"/>
                  <a:pt x="5058" y="21600"/>
                  <a:pt x="6751" y="21600"/>
                </a:cubicBezTo>
                <a:lnTo>
                  <a:pt x="15190" y="21600"/>
                </a:lnTo>
                <a:cubicBezTo>
                  <a:pt x="17108" y="21600"/>
                  <a:pt x="18861" y="19969"/>
                  <a:pt x="19719" y="17386"/>
                </a:cubicBezTo>
                <a:lnTo>
                  <a:pt x="20562" y="14844"/>
                </a:lnTo>
                <a:cubicBezTo>
                  <a:pt x="21375" y="12398"/>
                  <a:pt x="21254" y="9483"/>
                  <a:pt x="20247" y="7207"/>
                </a:cubicBezTo>
                <a:close/>
              </a:path>
            </a:pathLst>
          </a:custGeom>
          <a:solidFill>
            <a:srgbClr val="D8ECE2"/>
          </a:solidFill>
          <a:ln w="12700">
            <a:miter lim="400000"/>
          </a:ln>
        </p:spPr>
        <p:txBody>
          <a:bodyPr lIns="45719" rIns="45719" anchor="ctr"/>
          <a:lstStyle/>
          <a:p>
            <a:pPr algn="ct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sp>
        <p:nvSpPr>
          <p:cNvPr id="792" name="TextBox 2"/>
          <p:cNvSpPr txBox="1"/>
          <p:nvPr/>
        </p:nvSpPr>
        <p:spPr>
          <a:xfrm>
            <a:off x="8742778" y="4611315"/>
            <a:ext cx="2458151" cy="11694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400"/>
            </a:lvl1pPr>
          </a:lstStyle>
          <a:p>
            <a:r>
              <a:t>Most of the hotels have spa facilities</a:t>
            </a:r>
          </a:p>
        </p:txBody>
      </p:sp>
      <p:sp>
        <p:nvSpPr>
          <p:cNvPr id="793" name="Graphic 15"/>
          <p:cNvSpPr/>
          <p:nvPr/>
        </p:nvSpPr>
        <p:spPr>
          <a:xfrm>
            <a:off x="6789908" y="5128576"/>
            <a:ext cx="1944199" cy="1323441"/>
          </a:xfrm>
          <a:custGeom>
            <a:avLst/>
            <a:gdLst/>
            <a:ahLst/>
            <a:cxnLst>
              <a:cxn ang="0">
                <a:pos x="wd2" y="hd2"/>
              </a:cxn>
              <a:cxn ang="5400000">
                <a:pos x="wd2" y="hd2"/>
              </a:cxn>
              <a:cxn ang="10800000">
                <a:pos x="wd2" y="hd2"/>
              </a:cxn>
              <a:cxn ang="16200000">
                <a:pos x="wd2" y="hd2"/>
              </a:cxn>
            </a:cxnLst>
            <a:rect l="0" t="0" r="r" b="b"/>
            <a:pathLst>
              <a:path w="21097" h="21600" extrusionOk="0">
                <a:moveTo>
                  <a:pt x="20247" y="7206"/>
                </a:moveTo>
                <a:lnTo>
                  <a:pt x="18560" y="3394"/>
                </a:lnTo>
                <a:cubicBezTo>
                  <a:pt x="17621" y="1274"/>
                  <a:pt x="16040" y="0"/>
                  <a:pt x="14346" y="0"/>
                </a:cubicBezTo>
                <a:lnTo>
                  <a:pt x="9283" y="0"/>
                </a:lnTo>
                <a:cubicBezTo>
                  <a:pt x="8638" y="0"/>
                  <a:pt x="8000" y="186"/>
                  <a:pt x="7402" y="545"/>
                </a:cubicBezTo>
                <a:lnTo>
                  <a:pt x="3183" y="3086"/>
                </a:lnTo>
                <a:cubicBezTo>
                  <a:pt x="1766" y="3939"/>
                  <a:pt x="680" y="5709"/>
                  <a:pt x="228" y="7903"/>
                </a:cubicBezTo>
                <a:cubicBezTo>
                  <a:pt x="-225" y="10097"/>
                  <a:pt x="3" y="12482"/>
                  <a:pt x="850" y="14393"/>
                </a:cubicBezTo>
                <a:lnTo>
                  <a:pt x="2538" y="18205"/>
                </a:lnTo>
                <a:cubicBezTo>
                  <a:pt x="3477" y="20326"/>
                  <a:pt x="5058" y="21600"/>
                  <a:pt x="6751" y="21600"/>
                </a:cubicBezTo>
                <a:lnTo>
                  <a:pt x="15190" y="21600"/>
                </a:lnTo>
                <a:cubicBezTo>
                  <a:pt x="17108" y="21600"/>
                  <a:pt x="18861" y="19969"/>
                  <a:pt x="19719" y="17386"/>
                </a:cubicBezTo>
                <a:lnTo>
                  <a:pt x="20562" y="14844"/>
                </a:lnTo>
                <a:cubicBezTo>
                  <a:pt x="21375" y="12398"/>
                  <a:pt x="21254" y="9483"/>
                  <a:pt x="20247" y="7207"/>
                </a:cubicBezTo>
                <a:close/>
              </a:path>
            </a:pathLst>
          </a:custGeom>
          <a:solidFill>
            <a:srgbClr val="2D6247"/>
          </a:solidFill>
          <a:ln w="12700">
            <a:miter lim="400000"/>
          </a:ln>
        </p:spPr>
        <p:txBody>
          <a:bodyPr lIns="45719" rIns="45719" anchor="ctr"/>
          <a:lstStyle/>
          <a:p>
            <a:pPr algn="ct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7" name="Picture Placeholder 5"/>
          <p:cNvGrpSpPr/>
          <p:nvPr/>
        </p:nvGrpSpPr>
        <p:grpSpPr>
          <a:xfrm>
            <a:off x="0" y="0"/>
            <a:ext cx="12192000" cy="6858001"/>
            <a:chOff x="0" y="0"/>
            <a:chExt cx="12192000" cy="6858000"/>
          </a:xfrm>
        </p:grpSpPr>
        <p:sp>
          <p:nvSpPr>
            <p:cNvPr id="795" name="Rectangle"/>
            <p:cNvSpPr/>
            <p:nvPr/>
          </p:nvSpPr>
          <p:spPr>
            <a:xfrm>
              <a:off x="0" y="0"/>
              <a:ext cx="12192000" cy="6858000"/>
            </a:xfrm>
            <a:prstGeom prst="rect">
              <a:avLst/>
            </a:prstGeom>
            <a:solidFill>
              <a:srgbClr val="2B7AA1"/>
            </a:solidFill>
            <a:ln w="12700" cap="flat">
              <a:noFill/>
              <a:miter lim="400000"/>
            </a:ln>
            <a:effectLst/>
          </p:spPr>
          <p:txBody>
            <a:bodyPr wrap="square" lIns="45719" tIns="45719" rIns="45719" bIns="45719" numCol="1" anchor="ctr">
              <a:noAutofit/>
            </a:bodyPr>
            <a:lstStyle/>
            <a:p>
              <a:pP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pic>
          <p:nvPicPr>
            <p:cNvPr id="796" name="image107.jpeg" descr="image107.jpeg"/>
            <p:cNvPicPr>
              <a:picLocks noChangeAspect="1"/>
            </p:cNvPicPr>
            <p:nvPr/>
          </p:nvPicPr>
          <p:blipFill>
            <a:blip r:embed="rId2"/>
            <a:srcRect t="7791" b="7791"/>
            <a:stretch>
              <a:fillRect/>
            </a:stretch>
          </p:blipFill>
          <p:spPr>
            <a:xfrm>
              <a:off x="0" y="0"/>
              <a:ext cx="12192000" cy="6858001"/>
            </a:xfrm>
            <a:prstGeom prst="rect">
              <a:avLst/>
            </a:prstGeom>
            <a:ln w="12700" cap="flat">
              <a:noFill/>
              <a:miter lim="400000"/>
            </a:ln>
            <a:effectLst/>
          </p:spPr>
        </p:pic>
      </p:grpSp>
      <p:sp>
        <p:nvSpPr>
          <p:cNvPr id="798" name="Rectangle 13"/>
          <p:cNvSpPr/>
          <p:nvPr/>
        </p:nvSpPr>
        <p:spPr>
          <a:xfrm>
            <a:off x="0" y="0"/>
            <a:ext cx="12192000" cy="6858000"/>
          </a:xfrm>
          <a:prstGeom prst="rect">
            <a:avLst/>
          </a:prstGeom>
          <a:gradFill>
            <a:gsLst>
              <a:gs pos="19000">
                <a:srgbClr val="000000">
                  <a:alpha val="0"/>
                </a:srgbClr>
              </a:gs>
              <a:gs pos="70047">
                <a:srgbClr val="000000">
                  <a:alpha val="59838"/>
                </a:srgbClr>
              </a:gs>
              <a:gs pos="100000">
                <a:srgbClr val="000000">
                  <a:alpha val="68287"/>
                </a:srgbClr>
              </a:gs>
            </a:gsLst>
            <a:lin ang="12801361"/>
          </a:gradFill>
          <a:ln w="12700">
            <a:miter lim="400000"/>
          </a:ln>
        </p:spPr>
        <p:txBody>
          <a:bodyPr lIns="45719" rIns="45719" anchor="ctr"/>
          <a:lstStyle/>
          <a:p>
            <a:pPr algn="ctr" defTabSz="269999">
              <a:lnSpc>
                <a:spcPct val="150000"/>
              </a:lnSpc>
              <a:spcBef>
                <a:spcPts val="400"/>
              </a:spcBef>
              <a:defRPr sz="1400">
                <a:solidFill>
                  <a:srgbClr val="FFFFFF"/>
                </a:solidFill>
                <a:latin typeface="Aino Regular"/>
                <a:ea typeface="Aino Regular"/>
                <a:cs typeface="Aino Regular"/>
                <a:sym typeface="Aino Regular"/>
              </a:defRPr>
            </a:pPr>
            <a:endParaRPr/>
          </a:p>
        </p:txBody>
      </p:sp>
      <p:sp>
        <p:nvSpPr>
          <p:cNvPr id="799" name="Pealkiri 4"/>
          <p:cNvSpPr txBox="1">
            <a:spLocks noGrp="1"/>
          </p:cNvSpPr>
          <p:nvPr>
            <p:ph type="title"/>
          </p:nvPr>
        </p:nvSpPr>
        <p:spPr>
          <a:xfrm>
            <a:off x="479426" y="329400"/>
            <a:ext cx="5424049" cy="2481072"/>
          </a:xfrm>
          <a:prstGeom prst="rect">
            <a:avLst/>
          </a:prstGeom>
        </p:spPr>
        <p:txBody>
          <a:bodyPr anchor="t"/>
          <a:lstStyle/>
          <a:p>
            <a:pPr>
              <a:defRPr sz="5400"/>
            </a:pPr>
            <a:r>
              <a:t>Pärnu</a:t>
            </a:r>
            <a:br/>
            <a:r>
              <a:t>where summer never ends</a:t>
            </a:r>
          </a:p>
        </p:txBody>
      </p:sp>
      <p:sp>
        <p:nvSpPr>
          <p:cNvPr id="800" name="Teksti kohatäide 8"/>
          <p:cNvSpPr txBox="1">
            <a:spLocks noGrp="1"/>
          </p:cNvSpPr>
          <p:nvPr>
            <p:ph type="body" sz="quarter" idx="1"/>
          </p:nvPr>
        </p:nvSpPr>
        <p:spPr>
          <a:xfrm rot="16200000">
            <a:off x="11104166" y="579835"/>
            <a:ext cx="1288257" cy="360363"/>
          </a:xfrm>
          <a:prstGeom prst="rect">
            <a:avLst/>
          </a:prstGeom>
        </p:spPr>
        <p:txBody>
          <a:bodyPr/>
          <a:lstStyle/>
          <a:p>
            <a:pPr marL="0" indent="0">
              <a:buSzTx/>
              <a:buNone/>
              <a:defRPr sz="800"/>
            </a:pPr>
            <a:r>
              <a:t>© Henri Holland</a:t>
            </a:r>
          </a:p>
        </p:txBody>
      </p:sp>
      <p:sp>
        <p:nvSpPr>
          <p:cNvPr id="801" name="Graphic 15"/>
          <p:cNvSpPr/>
          <p:nvPr/>
        </p:nvSpPr>
        <p:spPr>
          <a:xfrm>
            <a:off x="8112125" y="3925618"/>
            <a:ext cx="3644814" cy="2481071"/>
          </a:xfrm>
          <a:custGeom>
            <a:avLst/>
            <a:gdLst/>
            <a:ahLst/>
            <a:cxnLst>
              <a:cxn ang="0">
                <a:pos x="wd2" y="hd2"/>
              </a:cxn>
              <a:cxn ang="5400000">
                <a:pos x="wd2" y="hd2"/>
              </a:cxn>
              <a:cxn ang="10800000">
                <a:pos x="wd2" y="hd2"/>
              </a:cxn>
              <a:cxn ang="16200000">
                <a:pos x="wd2" y="hd2"/>
              </a:cxn>
            </a:cxnLst>
            <a:rect l="0" t="0" r="r" b="b"/>
            <a:pathLst>
              <a:path w="21097" h="21600" extrusionOk="0">
                <a:moveTo>
                  <a:pt x="20247" y="7206"/>
                </a:moveTo>
                <a:lnTo>
                  <a:pt x="18560" y="3394"/>
                </a:lnTo>
                <a:cubicBezTo>
                  <a:pt x="17621" y="1274"/>
                  <a:pt x="16040" y="0"/>
                  <a:pt x="14346" y="0"/>
                </a:cubicBezTo>
                <a:lnTo>
                  <a:pt x="9283" y="0"/>
                </a:lnTo>
                <a:cubicBezTo>
                  <a:pt x="8638" y="0"/>
                  <a:pt x="8000" y="186"/>
                  <a:pt x="7402" y="545"/>
                </a:cubicBezTo>
                <a:lnTo>
                  <a:pt x="3183" y="3086"/>
                </a:lnTo>
                <a:cubicBezTo>
                  <a:pt x="1766" y="3939"/>
                  <a:pt x="680" y="5709"/>
                  <a:pt x="228" y="7903"/>
                </a:cubicBezTo>
                <a:cubicBezTo>
                  <a:pt x="-225" y="10097"/>
                  <a:pt x="3" y="12482"/>
                  <a:pt x="850" y="14393"/>
                </a:cubicBezTo>
                <a:lnTo>
                  <a:pt x="2538" y="18205"/>
                </a:lnTo>
                <a:cubicBezTo>
                  <a:pt x="3477" y="20326"/>
                  <a:pt x="5058" y="21600"/>
                  <a:pt x="6751" y="21600"/>
                </a:cubicBezTo>
                <a:lnTo>
                  <a:pt x="15190" y="21600"/>
                </a:lnTo>
                <a:cubicBezTo>
                  <a:pt x="17108" y="21600"/>
                  <a:pt x="18861" y="19969"/>
                  <a:pt x="19719" y="17386"/>
                </a:cubicBezTo>
                <a:lnTo>
                  <a:pt x="20562" y="14844"/>
                </a:lnTo>
                <a:cubicBezTo>
                  <a:pt x="21375" y="12398"/>
                  <a:pt x="21254" y="9483"/>
                  <a:pt x="20247" y="7207"/>
                </a:cubicBezTo>
                <a:close/>
              </a:path>
            </a:pathLst>
          </a:custGeom>
          <a:solidFill>
            <a:srgbClr val="D8ECE2"/>
          </a:solidFill>
          <a:ln w="12700">
            <a:miter lim="400000"/>
          </a:ln>
        </p:spPr>
        <p:txBody>
          <a:bodyPr lIns="45719" rIns="45719" anchor="ctr"/>
          <a:lstStyle/>
          <a:p>
            <a:pPr algn="ct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sp>
        <p:nvSpPr>
          <p:cNvPr id="802" name="TextBox 2"/>
          <p:cNvSpPr txBox="1"/>
          <p:nvPr/>
        </p:nvSpPr>
        <p:spPr>
          <a:xfrm>
            <a:off x="8779826" y="4406139"/>
            <a:ext cx="2458150" cy="15267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400"/>
            </a:lvl1pPr>
          </a:lstStyle>
          <a:p>
            <a:r>
              <a:t>Long sandy beaches, beachside bars and cafes</a:t>
            </a:r>
          </a:p>
        </p:txBody>
      </p:sp>
      <p:sp>
        <p:nvSpPr>
          <p:cNvPr id="803" name="Graphic 15"/>
          <p:cNvSpPr/>
          <p:nvPr/>
        </p:nvSpPr>
        <p:spPr>
          <a:xfrm>
            <a:off x="6789908" y="5083249"/>
            <a:ext cx="1944199" cy="1323440"/>
          </a:xfrm>
          <a:custGeom>
            <a:avLst/>
            <a:gdLst/>
            <a:ahLst/>
            <a:cxnLst>
              <a:cxn ang="0">
                <a:pos x="wd2" y="hd2"/>
              </a:cxn>
              <a:cxn ang="5400000">
                <a:pos x="wd2" y="hd2"/>
              </a:cxn>
              <a:cxn ang="10800000">
                <a:pos x="wd2" y="hd2"/>
              </a:cxn>
              <a:cxn ang="16200000">
                <a:pos x="wd2" y="hd2"/>
              </a:cxn>
            </a:cxnLst>
            <a:rect l="0" t="0" r="r" b="b"/>
            <a:pathLst>
              <a:path w="21097" h="21600" extrusionOk="0">
                <a:moveTo>
                  <a:pt x="20247" y="7206"/>
                </a:moveTo>
                <a:lnTo>
                  <a:pt x="18560" y="3394"/>
                </a:lnTo>
                <a:cubicBezTo>
                  <a:pt x="17621" y="1274"/>
                  <a:pt x="16040" y="0"/>
                  <a:pt x="14346" y="0"/>
                </a:cubicBezTo>
                <a:lnTo>
                  <a:pt x="9283" y="0"/>
                </a:lnTo>
                <a:cubicBezTo>
                  <a:pt x="8638" y="0"/>
                  <a:pt x="8000" y="186"/>
                  <a:pt x="7402" y="545"/>
                </a:cubicBezTo>
                <a:lnTo>
                  <a:pt x="3183" y="3086"/>
                </a:lnTo>
                <a:cubicBezTo>
                  <a:pt x="1766" y="3939"/>
                  <a:pt x="680" y="5709"/>
                  <a:pt x="228" y="7903"/>
                </a:cubicBezTo>
                <a:cubicBezTo>
                  <a:pt x="-225" y="10097"/>
                  <a:pt x="3" y="12482"/>
                  <a:pt x="850" y="14393"/>
                </a:cubicBezTo>
                <a:lnTo>
                  <a:pt x="2538" y="18205"/>
                </a:lnTo>
                <a:cubicBezTo>
                  <a:pt x="3477" y="20326"/>
                  <a:pt x="5058" y="21600"/>
                  <a:pt x="6751" y="21600"/>
                </a:cubicBezTo>
                <a:lnTo>
                  <a:pt x="15190" y="21600"/>
                </a:lnTo>
                <a:cubicBezTo>
                  <a:pt x="17108" y="21600"/>
                  <a:pt x="18861" y="19969"/>
                  <a:pt x="19719" y="17386"/>
                </a:cubicBezTo>
                <a:lnTo>
                  <a:pt x="20562" y="14844"/>
                </a:lnTo>
                <a:cubicBezTo>
                  <a:pt x="21375" y="12398"/>
                  <a:pt x="21254" y="9483"/>
                  <a:pt x="20247" y="7207"/>
                </a:cubicBezTo>
                <a:close/>
              </a:path>
            </a:pathLst>
          </a:custGeom>
          <a:solidFill>
            <a:srgbClr val="2D6247"/>
          </a:solidFill>
          <a:ln w="12700">
            <a:miter lim="400000"/>
          </a:ln>
        </p:spPr>
        <p:txBody>
          <a:bodyPr lIns="45719" rIns="45719" anchor="ctr"/>
          <a:lstStyle/>
          <a:p>
            <a:pPr algn="ct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74A383"/>
        </a:solidFill>
        <a:effectLst/>
      </p:bgPr>
    </p:bg>
    <p:spTree>
      <p:nvGrpSpPr>
        <p:cNvPr id="1" name=""/>
        <p:cNvGrpSpPr/>
        <p:nvPr/>
      </p:nvGrpSpPr>
      <p:grpSpPr>
        <a:xfrm>
          <a:off x="0" y="0"/>
          <a:ext cx="0" cy="0"/>
          <a:chOff x="0" y="0"/>
          <a:chExt cx="0" cy="0"/>
        </a:xfrm>
      </p:grpSpPr>
      <p:sp>
        <p:nvSpPr>
          <p:cNvPr id="821" name="Rounded Rectangle 4"/>
          <p:cNvSpPr/>
          <p:nvPr/>
        </p:nvSpPr>
        <p:spPr>
          <a:xfrm>
            <a:off x="124748" y="142802"/>
            <a:ext cx="4757474" cy="3709364"/>
          </a:xfrm>
          <a:prstGeom prst="roundRect">
            <a:avLst>
              <a:gd name="adj" fmla="val 10635"/>
            </a:avLst>
          </a:prstGeom>
          <a:blipFill>
            <a:blip r:embed="rId2"/>
            <a:stretch>
              <a:fillRect/>
            </a:stretch>
          </a:blipFill>
          <a:ln w="12700">
            <a:miter lim="400000"/>
          </a:ln>
        </p:spPr>
        <p:txBody>
          <a:bodyPr lIns="45719" rIns="45719" anchor="ctr"/>
          <a:lstStyle/>
          <a:p>
            <a:pPr algn="ctr" defTabSz="269999">
              <a:lnSpc>
                <a:spcPct val="150000"/>
              </a:lnSpc>
              <a:spcBef>
                <a:spcPts val="400"/>
              </a:spcBef>
              <a:defRPr sz="1400">
                <a:solidFill>
                  <a:srgbClr val="FFFFFF"/>
                </a:solidFill>
                <a:latin typeface="Aino Regular"/>
                <a:ea typeface="Aino Regular"/>
                <a:cs typeface="Aino Regular"/>
                <a:sym typeface="Aino Regular"/>
              </a:defRPr>
            </a:pPr>
            <a:endParaRPr/>
          </a:p>
        </p:txBody>
      </p:sp>
      <p:sp>
        <p:nvSpPr>
          <p:cNvPr id="822" name="Rounded Rectangle 4"/>
          <p:cNvSpPr/>
          <p:nvPr/>
        </p:nvSpPr>
        <p:spPr>
          <a:xfrm>
            <a:off x="4996668" y="3032800"/>
            <a:ext cx="7077845" cy="3709364"/>
          </a:xfrm>
          <a:prstGeom prst="roundRect">
            <a:avLst>
              <a:gd name="adj" fmla="val 10635"/>
            </a:avLst>
          </a:prstGeom>
          <a:blipFill>
            <a:blip r:embed="rId3"/>
            <a:stretch>
              <a:fillRect/>
            </a:stretch>
          </a:blipFill>
          <a:ln w="12700">
            <a:miter lim="400000"/>
          </a:ln>
        </p:spPr>
        <p:txBody>
          <a:bodyPr lIns="45719" rIns="45719" anchor="ctr"/>
          <a:lstStyle/>
          <a:p>
            <a:pPr algn="ctr" defTabSz="269999">
              <a:lnSpc>
                <a:spcPct val="150000"/>
              </a:lnSpc>
              <a:spcBef>
                <a:spcPts val="400"/>
              </a:spcBef>
              <a:defRPr sz="1400">
                <a:solidFill>
                  <a:srgbClr val="FFFFFF"/>
                </a:solidFill>
                <a:latin typeface="Aino Regular"/>
                <a:ea typeface="Aino Regular"/>
                <a:cs typeface="Aino Regular"/>
                <a:sym typeface="Aino Regular"/>
              </a:defRPr>
            </a:pPr>
            <a:endParaRPr/>
          </a:p>
        </p:txBody>
      </p:sp>
      <p:sp>
        <p:nvSpPr>
          <p:cNvPr id="823" name="Rounded Rectangle 5"/>
          <p:cNvSpPr/>
          <p:nvPr/>
        </p:nvSpPr>
        <p:spPr>
          <a:xfrm>
            <a:off x="4990169" y="112644"/>
            <a:ext cx="3121956" cy="2809048"/>
          </a:xfrm>
          <a:prstGeom prst="roundRect">
            <a:avLst>
              <a:gd name="adj" fmla="val 12861"/>
            </a:avLst>
          </a:prstGeom>
          <a:blipFill>
            <a:blip r:embed="rId4"/>
            <a:stretch>
              <a:fillRect/>
            </a:stretch>
          </a:blipFill>
          <a:ln w="12700">
            <a:miter lim="400000"/>
          </a:ln>
        </p:spPr>
        <p:txBody>
          <a:bodyPr lIns="45719" rIns="45719" anchor="ctr"/>
          <a:lstStyle/>
          <a:p>
            <a:pPr algn="ctr" defTabSz="269999">
              <a:lnSpc>
                <a:spcPct val="150000"/>
              </a:lnSpc>
              <a:spcBef>
                <a:spcPts val="400"/>
              </a:spcBef>
              <a:defRPr sz="1400">
                <a:solidFill>
                  <a:srgbClr val="FFFFFF"/>
                </a:solidFill>
                <a:latin typeface="Aino Regular"/>
                <a:ea typeface="Aino Regular"/>
                <a:cs typeface="Aino Regular"/>
                <a:sym typeface="Aino Regular"/>
              </a:defRPr>
            </a:pPr>
            <a:endParaRPr/>
          </a:p>
        </p:txBody>
      </p:sp>
      <p:sp>
        <p:nvSpPr>
          <p:cNvPr id="824" name="Rounded Rectangle 6"/>
          <p:cNvSpPr/>
          <p:nvPr/>
        </p:nvSpPr>
        <p:spPr>
          <a:xfrm>
            <a:off x="8220075" y="112644"/>
            <a:ext cx="3847938" cy="2809048"/>
          </a:xfrm>
          <a:prstGeom prst="roundRect">
            <a:avLst>
              <a:gd name="adj" fmla="val 12861"/>
            </a:avLst>
          </a:prstGeom>
          <a:blipFill>
            <a:blip r:embed="rId5"/>
            <a:stretch>
              <a:fillRect/>
            </a:stretch>
          </a:blipFill>
          <a:ln w="12700">
            <a:miter lim="400000"/>
          </a:ln>
        </p:spPr>
        <p:txBody>
          <a:bodyPr lIns="45719" rIns="45719" anchor="ctr"/>
          <a:lstStyle/>
          <a:p>
            <a:pPr algn="ctr" defTabSz="269999">
              <a:lnSpc>
                <a:spcPct val="150000"/>
              </a:lnSpc>
              <a:spcBef>
                <a:spcPts val="400"/>
              </a:spcBef>
              <a:defRPr sz="1400">
                <a:solidFill>
                  <a:srgbClr val="FFFFFF"/>
                </a:solidFill>
                <a:latin typeface="Aino Regular"/>
                <a:ea typeface="Aino Regular"/>
                <a:cs typeface="Aino Regular"/>
                <a:sym typeface="Aino Regular"/>
              </a:defRPr>
            </a:pPr>
            <a:endParaRPr/>
          </a:p>
        </p:txBody>
      </p:sp>
      <p:grpSp>
        <p:nvGrpSpPr>
          <p:cNvPr id="828" name="Group"/>
          <p:cNvGrpSpPr/>
          <p:nvPr/>
        </p:nvGrpSpPr>
        <p:grpSpPr>
          <a:xfrm>
            <a:off x="-918064" y="-961771"/>
            <a:ext cx="4380480" cy="2697352"/>
            <a:chOff x="0" y="0"/>
            <a:chExt cx="4380479" cy="2697351"/>
          </a:xfrm>
        </p:grpSpPr>
        <p:sp>
          <p:nvSpPr>
            <p:cNvPr id="825" name="Graphic 15"/>
            <p:cNvSpPr/>
            <p:nvPr/>
          </p:nvSpPr>
          <p:spPr>
            <a:xfrm>
              <a:off x="168458" y="0"/>
              <a:ext cx="3962560" cy="2697352"/>
            </a:xfrm>
            <a:custGeom>
              <a:avLst/>
              <a:gdLst/>
              <a:ahLst/>
              <a:cxnLst>
                <a:cxn ang="0">
                  <a:pos x="wd2" y="hd2"/>
                </a:cxn>
                <a:cxn ang="5400000">
                  <a:pos x="wd2" y="hd2"/>
                </a:cxn>
                <a:cxn ang="10800000">
                  <a:pos x="wd2" y="hd2"/>
                </a:cxn>
                <a:cxn ang="16200000">
                  <a:pos x="wd2" y="hd2"/>
                </a:cxn>
              </a:cxnLst>
              <a:rect l="0" t="0" r="r" b="b"/>
              <a:pathLst>
                <a:path w="21097" h="21600" extrusionOk="0">
                  <a:moveTo>
                    <a:pt x="20247" y="7206"/>
                  </a:moveTo>
                  <a:lnTo>
                    <a:pt x="18560" y="3394"/>
                  </a:lnTo>
                  <a:cubicBezTo>
                    <a:pt x="17621" y="1274"/>
                    <a:pt x="16040" y="0"/>
                    <a:pt x="14346" y="0"/>
                  </a:cubicBezTo>
                  <a:lnTo>
                    <a:pt x="9283" y="0"/>
                  </a:lnTo>
                  <a:cubicBezTo>
                    <a:pt x="8638" y="0"/>
                    <a:pt x="8000" y="186"/>
                    <a:pt x="7402" y="545"/>
                  </a:cubicBezTo>
                  <a:lnTo>
                    <a:pt x="3183" y="3086"/>
                  </a:lnTo>
                  <a:cubicBezTo>
                    <a:pt x="1766" y="3939"/>
                    <a:pt x="680" y="5709"/>
                    <a:pt x="228" y="7903"/>
                  </a:cubicBezTo>
                  <a:cubicBezTo>
                    <a:pt x="-225" y="10097"/>
                    <a:pt x="3" y="12482"/>
                    <a:pt x="850" y="14393"/>
                  </a:cubicBezTo>
                  <a:lnTo>
                    <a:pt x="2538" y="18205"/>
                  </a:lnTo>
                  <a:cubicBezTo>
                    <a:pt x="3477" y="20326"/>
                    <a:pt x="5058" y="21600"/>
                    <a:pt x="6751" y="21600"/>
                  </a:cubicBezTo>
                  <a:lnTo>
                    <a:pt x="15190" y="21600"/>
                  </a:lnTo>
                  <a:cubicBezTo>
                    <a:pt x="17108" y="21600"/>
                    <a:pt x="18861" y="19969"/>
                    <a:pt x="19719" y="17386"/>
                  </a:cubicBezTo>
                  <a:lnTo>
                    <a:pt x="20562" y="14844"/>
                  </a:lnTo>
                  <a:cubicBezTo>
                    <a:pt x="21375" y="12398"/>
                    <a:pt x="21254" y="9483"/>
                    <a:pt x="20247" y="7207"/>
                  </a:cubicBezTo>
                  <a:close/>
                </a:path>
              </a:pathLst>
            </a:custGeom>
            <a:solidFill>
              <a:srgbClr val="D8ECE2"/>
            </a:solidFill>
            <a:ln w="12700" cap="flat">
              <a:noFill/>
              <a:miter lim="400000"/>
            </a:ln>
            <a:effectLst/>
          </p:spPr>
          <p:txBody>
            <a:bodyPr wrap="square" lIns="45719" tIns="45719" rIns="45719" bIns="45719" numCol="1" anchor="ctr">
              <a:noAutofit/>
            </a:bodyPr>
            <a:lstStyle/>
            <a:p>
              <a:pPr algn="ct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sp>
          <p:nvSpPr>
            <p:cNvPr id="826" name="TextBox 10"/>
            <p:cNvSpPr/>
            <p:nvPr/>
          </p:nvSpPr>
          <p:spPr>
            <a:xfrm>
              <a:off x="0" y="1348675"/>
              <a:ext cx="4299476"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lgn="ctr">
                <a:defRPr sz="2400"/>
              </a:pPr>
              <a:r>
                <a:rPr dirty="0"/>
                <a:t>Tours and</a:t>
              </a:r>
            </a:p>
            <a:p>
              <a:pPr algn="ctr">
                <a:defRPr sz="2400"/>
              </a:pPr>
              <a:r>
                <a:rPr dirty="0"/>
                <a:t>Activities</a:t>
              </a:r>
            </a:p>
          </p:txBody>
        </p:sp>
        <p:sp>
          <p:nvSpPr>
            <p:cNvPr id="827" name="Graphic 15"/>
            <p:cNvSpPr/>
            <p:nvPr/>
          </p:nvSpPr>
          <p:spPr>
            <a:xfrm rot="10800000">
              <a:off x="3174127" y="1517852"/>
              <a:ext cx="1206353" cy="821176"/>
            </a:xfrm>
            <a:custGeom>
              <a:avLst/>
              <a:gdLst/>
              <a:ahLst/>
              <a:cxnLst>
                <a:cxn ang="0">
                  <a:pos x="wd2" y="hd2"/>
                </a:cxn>
                <a:cxn ang="5400000">
                  <a:pos x="wd2" y="hd2"/>
                </a:cxn>
                <a:cxn ang="10800000">
                  <a:pos x="wd2" y="hd2"/>
                </a:cxn>
                <a:cxn ang="16200000">
                  <a:pos x="wd2" y="hd2"/>
                </a:cxn>
              </a:cxnLst>
              <a:rect l="0" t="0" r="r" b="b"/>
              <a:pathLst>
                <a:path w="21097" h="21600" extrusionOk="0">
                  <a:moveTo>
                    <a:pt x="20247" y="7206"/>
                  </a:moveTo>
                  <a:lnTo>
                    <a:pt x="18560" y="3394"/>
                  </a:lnTo>
                  <a:cubicBezTo>
                    <a:pt x="17621" y="1274"/>
                    <a:pt x="16040" y="0"/>
                    <a:pt x="14346" y="0"/>
                  </a:cubicBezTo>
                  <a:lnTo>
                    <a:pt x="9283" y="0"/>
                  </a:lnTo>
                  <a:cubicBezTo>
                    <a:pt x="8638" y="0"/>
                    <a:pt x="8000" y="186"/>
                    <a:pt x="7402" y="545"/>
                  </a:cubicBezTo>
                  <a:lnTo>
                    <a:pt x="3183" y="3086"/>
                  </a:lnTo>
                  <a:cubicBezTo>
                    <a:pt x="1766" y="3939"/>
                    <a:pt x="680" y="5709"/>
                    <a:pt x="228" y="7903"/>
                  </a:cubicBezTo>
                  <a:cubicBezTo>
                    <a:pt x="-225" y="10097"/>
                    <a:pt x="3" y="12482"/>
                    <a:pt x="850" y="14393"/>
                  </a:cubicBezTo>
                  <a:lnTo>
                    <a:pt x="2538" y="18205"/>
                  </a:lnTo>
                  <a:cubicBezTo>
                    <a:pt x="3477" y="20326"/>
                    <a:pt x="5058" y="21600"/>
                    <a:pt x="6751" y="21600"/>
                  </a:cubicBezTo>
                  <a:lnTo>
                    <a:pt x="15190" y="21600"/>
                  </a:lnTo>
                  <a:cubicBezTo>
                    <a:pt x="17108" y="21600"/>
                    <a:pt x="18861" y="19969"/>
                    <a:pt x="19719" y="17386"/>
                  </a:cubicBezTo>
                  <a:lnTo>
                    <a:pt x="20562" y="14844"/>
                  </a:lnTo>
                  <a:cubicBezTo>
                    <a:pt x="21375" y="12398"/>
                    <a:pt x="21254" y="9483"/>
                    <a:pt x="20247" y="7207"/>
                  </a:cubicBezTo>
                  <a:close/>
                </a:path>
              </a:pathLst>
            </a:custGeom>
            <a:solidFill>
              <a:srgbClr val="2D6247"/>
            </a:solidFill>
            <a:ln w="12700" cap="flat">
              <a:noFill/>
              <a:miter lim="400000"/>
            </a:ln>
            <a:effectLst/>
          </p:spPr>
          <p:txBody>
            <a:bodyPr wrap="square" lIns="45719" tIns="45719" rIns="45719" bIns="45719" numCol="1" anchor="ctr">
              <a:noAutofit/>
            </a:bodyPr>
            <a:lstStyle/>
            <a:p>
              <a:pPr algn="ct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grpSp>
      <p:sp>
        <p:nvSpPr>
          <p:cNvPr id="829" name="Rounded Rectangle 4"/>
          <p:cNvSpPr/>
          <p:nvPr/>
        </p:nvSpPr>
        <p:spPr>
          <a:xfrm>
            <a:off x="124746" y="3935576"/>
            <a:ext cx="4757474" cy="2805545"/>
          </a:xfrm>
          <a:prstGeom prst="roundRect">
            <a:avLst>
              <a:gd name="adj" fmla="val 14061"/>
            </a:avLst>
          </a:prstGeom>
          <a:blipFill>
            <a:blip r:embed="rId6"/>
            <a:stretch>
              <a:fillRect/>
            </a:stretch>
          </a:blipFill>
          <a:ln w="12700">
            <a:miter lim="400000"/>
          </a:ln>
        </p:spPr>
        <p:txBody>
          <a:bodyPr lIns="45719" rIns="45719" anchor="ctr"/>
          <a:lstStyle/>
          <a:p>
            <a:pPr algn="ctr" defTabSz="269999">
              <a:lnSpc>
                <a:spcPct val="150000"/>
              </a:lnSpc>
              <a:spcBef>
                <a:spcPts val="400"/>
              </a:spcBef>
              <a:defRPr sz="1400">
                <a:solidFill>
                  <a:srgbClr val="FFFFFF"/>
                </a:solidFill>
                <a:latin typeface="Aino Regular"/>
                <a:ea typeface="Aino Regular"/>
                <a:cs typeface="Aino Regular"/>
                <a:sym typeface="Aino Regular"/>
              </a:defRPr>
            </a:pPr>
            <a:endParaRPr/>
          </a:p>
        </p:txBody>
      </p:sp>
    </p:spTree>
  </p:cSld>
  <p:clrMapOvr>
    <a:masterClrMapping/>
  </p:clrMapOvr>
  <p:transition spd="med"/>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5" name="Picture Placeholder 5"/>
          <p:cNvGrpSpPr/>
          <p:nvPr/>
        </p:nvGrpSpPr>
        <p:grpSpPr>
          <a:xfrm>
            <a:off x="0" y="-1"/>
            <a:ext cx="12192000" cy="6858001"/>
            <a:chOff x="0" y="0"/>
            <a:chExt cx="12192000" cy="6858000"/>
          </a:xfrm>
        </p:grpSpPr>
        <p:sp>
          <p:nvSpPr>
            <p:cNvPr id="813" name="Rectangle"/>
            <p:cNvSpPr/>
            <p:nvPr/>
          </p:nvSpPr>
          <p:spPr>
            <a:xfrm>
              <a:off x="0" y="0"/>
              <a:ext cx="12192000" cy="6858000"/>
            </a:xfrm>
            <a:prstGeom prst="rect">
              <a:avLst/>
            </a:prstGeom>
            <a:solidFill>
              <a:srgbClr val="2B7AA1"/>
            </a:solidFill>
            <a:ln w="12700" cap="flat">
              <a:noFill/>
              <a:miter lim="400000"/>
            </a:ln>
            <a:effectLst/>
          </p:spPr>
          <p:txBody>
            <a:bodyPr wrap="square" lIns="45719" tIns="45719" rIns="45719" bIns="45719" numCol="1" anchor="ctr">
              <a:noAutofit/>
            </a:bodyPr>
            <a:lstStyle/>
            <a:p>
              <a:pP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pic>
          <p:nvPicPr>
            <p:cNvPr id="814" name="image109.jpeg" descr="image109.jpeg"/>
            <p:cNvPicPr>
              <a:picLocks noChangeAspect="1"/>
            </p:cNvPicPr>
            <p:nvPr/>
          </p:nvPicPr>
          <p:blipFill>
            <a:blip r:embed="rId2"/>
            <a:srcRect t="7833" b="7833"/>
            <a:stretch>
              <a:fillRect/>
            </a:stretch>
          </p:blipFill>
          <p:spPr>
            <a:xfrm>
              <a:off x="0" y="-1"/>
              <a:ext cx="12192000" cy="6858001"/>
            </a:xfrm>
            <a:prstGeom prst="rect">
              <a:avLst/>
            </a:prstGeom>
            <a:ln w="12700" cap="flat">
              <a:noFill/>
              <a:miter lim="400000"/>
            </a:ln>
            <a:effectLst/>
          </p:spPr>
        </p:pic>
      </p:grpSp>
      <p:sp>
        <p:nvSpPr>
          <p:cNvPr id="816" name="Rectangle 13"/>
          <p:cNvSpPr/>
          <p:nvPr/>
        </p:nvSpPr>
        <p:spPr>
          <a:xfrm>
            <a:off x="0" y="0"/>
            <a:ext cx="12192000" cy="6858000"/>
          </a:xfrm>
          <a:prstGeom prst="rect">
            <a:avLst/>
          </a:prstGeom>
          <a:gradFill>
            <a:gsLst>
              <a:gs pos="40000">
                <a:srgbClr val="000000">
                  <a:alpha val="0"/>
                </a:srgbClr>
              </a:gs>
              <a:gs pos="100000">
                <a:srgbClr val="000000">
                  <a:alpha val="40000"/>
                </a:srgbClr>
              </a:gs>
            </a:gsLst>
            <a:lin ang="10800000"/>
          </a:gradFill>
          <a:ln w="12700">
            <a:miter lim="400000"/>
          </a:ln>
        </p:spPr>
        <p:txBody>
          <a:bodyPr lIns="45719" rIns="45719" anchor="ctr"/>
          <a:lstStyle/>
          <a:p>
            <a:pPr algn="ctr" defTabSz="269999">
              <a:lnSpc>
                <a:spcPct val="150000"/>
              </a:lnSpc>
              <a:spcBef>
                <a:spcPts val="400"/>
              </a:spcBef>
              <a:defRPr sz="1400">
                <a:solidFill>
                  <a:srgbClr val="FFFFFF"/>
                </a:solidFill>
                <a:latin typeface="Aino Regular"/>
                <a:ea typeface="Aino Regular"/>
                <a:cs typeface="Aino Regular"/>
                <a:sym typeface="Aino Regular"/>
              </a:defRPr>
            </a:pPr>
            <a:endParaRPr/>
          </a:p>
        </p:txBody>
      </p:sp>
      <p:sp>
        <p:nvSpPr>
          <p:cNvPr id="817" name="Teksti kohatäide 8"/>
          <p:cNvSpPr txBox="1">
            <a:spLocks noGrp="1"/>
          </p:cNvSpPr>
          <p:nvPr>
            <p:ph type="body" sz="quarter" idx="1"/>
          </p:nvPr>
        </p:nvSpPr>
        <p:spPr>
          <a:xfrm rot="16200000">
            <a:off x="10344150" y="4652962"/>
            <a:ext cx="2808289" cy="360363"/>
          </a:xfrm>
          <a:prstGeom prst="rect">
            <a:avLst/>
          </a:prstGeom>
        </p:spPr>
        <p:txBody>
          <a:bodyPr/>
          <a:lstStyle/>
          <a:p>
            <a:pPr marL="0" indent="0">
              <a:buSzTx/>
              <a:buNone/>
              <a:defRPr sz="800"/>
            </a:pPr>
            <a:r>
              <a:t>© Innervisionteam, Visit Pärnu</a:t>
            </a:r>
          </a:p>
        </p:txBody>
      </p:sp>
      <p:sp>
        <p:nvSpPr>
          <p:cNvPr id="818" name="TextBox 2"/>
          <p:cNvSpPr txBox="1"/>
          <p:nvPr/>
        </p:nvSpPr>
        <p:spPr>
          <a:xfrm>
            <a:off x="502431" y="4824097"/>
            <a:ext cx="4039078" cy="15267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marL="152400" indent="-152400">
              <a:lnSpc>
                <a:spcPct val="120000"/>
              </a:lnSpc>
              <a:spcBef>
                <a:spcPts val="600"/>
              </a:spcBef>
              <a:buSzPct val="100000"/>
              <a:buChar char="•"/>
              <a:defRPr sz="1400">
                <a:solidFill>
                  <a:srgbClr val="FFFFFF"/>
                </a:solidFill>
                <a:latin typeface="Aino Regular"/>
                <a:ea typeface="Aino Regular"/>
                <a:cs typeface="Aino Regular"/>
                <a:sym typeface="Aino Regular"/>
              </a:defRPr>
            </a:pPr>
            <a:r>
              <a:t>fishing</a:t>
            </a:r>
          </a:p>
          <a:p>
            <a:pPr marL="152400" indent="-152400">
              <a:lnSpc>
                <a:spcPct val="120000"/>
              </a:lnSpc>
              <a:spcBef>
                <a:spcPts val="600"/>
              </a:spcBef>
              <a:buSzPct val="100000"/>
              <a:buChar char="•"/>
              <a:defRPr sz="1400">
                <a:solidFill>
                  <a:srgbClr val="FFFFFF"/>
                </a:solidFill>
                <a:latin typeface="Aino Regular"/>
                <a:ea typeface="Aino Regular"/>
                <a:cs typeface="Aino Regular"/>
                <a:sym typeface="Aino Regular"/>
              </a:defRPr>
            </a:pPr>
            <a:r>
              <a:t>sailing</a:t>
            </a:r>
          </a:p>
          <a:p>
            <a:pPr marL="152400" indent="-152400">
              <a:lnSpc>
                <a:spcPct val="120000"/>
              </a:lnSpc>
              <a:spcBef>
                <a:spcPts val="600"/>
              </a:spcBef>
              <a:buSzPct val="100000"/>
              <a:buChar char="•"/>
              <a:defRPr sz="1400">
                <a:solidFill>
                  <a:srgbClr val="FFFFFF"/>
                </a:solidFill>
                <a:latin typeface="Aino Regular"/>
                <a:ea typeface="Aino Regular"/>
                <a:cs typeface="Aino Regular"/>
                <a:sym typeface="Aino Regular"/>
              </a:defRPr>
            </a:pPr>
            <a:r>
              <a:t>kite surfing</a:t>
            </a:r>
          </a:p>
          <a:p>
            <a:pPr marL="152400" indent="-152400">
              <a:lnSpc>
                <a:spcPct val="120000"/>
              </a:lnSpc>
              <a:spcBef>
                <a:spcPts val="600"/>
              </a:spcBef>
              <a:buSzPct val="100000"/>
              <a:buChar char="•"/>
              <a:defRPr sz="1400">
                <a:solidFill>
                  <a:srgbClr val="FFFFFF"/>
                </a:solidFill>
                <a:latin typeface="Aino Regular"/>
                <a:ea typeface="Aino Regular"/>
                <a:cs typeface="Aino Regular"/>
                <a:sym typeface="Aino Regular"/>
              </a:defRPr>
            </a:pPr>
            <a:r>
              <a:t>SUP boarding</a:t>
            </a:r>
          </a:p>
          <a:p>
            <a:pPr marL="152400" indent="-152400">
              <a:lnSpc>
                <a:spcPct val="120000"/>
              </a:lnSpc>
              <a:spcBef>
                <a:spcPts val="600"/>
              </a:spcBef>
              <a:buSzPct val="100000"/>
              <a:buChar char="•"/>
              <a:defRPr sz="1400">
                <a:solidFill>
                  <a:srgbClr val="FFFFFF"/>
                </a:solidFill>
                <a:latin typeface="Aino Regular"/>
                <a:ea typeface="Aino Regular"/>
                <a:cs typeface="Aino Regular"/>
                <a:sym typeface="Aino Regular"/>
              </a:defRPr>
            </a:pPr>
            <a:r>
              <a:t>swimming</a:t>
            </a:r>
          </a:p>
        </p:txBody>
      </p:sp>
      <p:sp>
        <p:nvSpPr>
          <p:cNvPr id="819" name="Pealkiri 4"/>
          <p:cNvSpPr txBox="1">
            <a:spLocks noGrp="1"/>
          </p:cNvSpPr>
          <p:nvPr>
            <p:ph type="title"/>
          </p:nvPr>
        </p:nvSpPr>
        <p:spPr>
          <a:xfrm>
            <a:off x="623886" y="367932"/>
            <a:ext cx="8067590" cy="2579638"/>
          </a:xfrm>
          <a:prstGeom prst="rect">
            <a:avLst/>
          </a:prstGeom>
        </p:spPr>
        <p:txBody>
          <a:bodyPr anchor="t"/>
          <a:lstStyle/>
          <a:p>
            <a:pPr>
              <a:defRPr sz="5400"/>
            </a:pPr>
            <a:r>
              <a:rPr dirty="0" err="1"/>
              <a:t>Pärnu</a:t>
            </a:r>
            <a:br>
              <a:rPr dirty="0"/>
            </a:br>
            <a:r>
              <a:rPr dirty="0"/>
              <a:t>pick your favorite water involved activity</a:t>
            </a: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F772240E-C85C-1F0D-6A70-97C200CBD69D}"/>
            </a:ext>
          </a:extLst>
        </p:cNvPr>
        <p:cNvGrpSpPr/>
        <p:nvPr/>
      </p:nvGrpSpPr>
      <p:grpSpPr>
        <a:xfrm>
          <a:off x="0" y="0"/>
          <a:ext cx="0" cy="0"/>
          <a:chOff x="0" y="0"/>
          <a:chExt cx="0" cy="0"/>
        </a:xfrm>
      </p:grpSpPr>
      <p:pic>
        <p:nvPicPr>
          <p:cNvPr id="1742" name="Graphic 1" descr="Graphic 1">
            <a:extLst>
              <a:ext uri="{FF2B5EF4-FFF2-40B4-BE49-F238E27FC236}">
                <a16:creationId xmlns:a16="http://schemas.microsoft.com/office/drawing/2014/main" id="{16412295-9884-E2EB-6568-83C4C935F931}"/>
              </a:ext>
            </a:extLst>
          </p:cNvPr>
          <p:cNvPicPr>
            <a:picLocks noChangeAspect="1"/>
          </p:cNvPicPr>
          <p:nvPr/>
        </p:nvPicPr>
        <p:blipFill>
          <a:blip r:embed="rId2"/>
          <a:stretch>
            <a:fillRect/>
          </a:stretch>
        </p:blipFill>
        <p:spPr>
          <a:xfrm>
            <a:off x="0" y="3422691"/>
            <a:ext cx="5542961" cy="3435309"/>
          </a:xfrm>
          <a:prstGeom prst="rect">
            <a:avLst/>
          </a:prstGeom>
          <a:ln w="12700">
            <a:miter lim="400000"/>
          </a:ln>
        </p:spPr>
      </p:pic>
      <p:sp>
        <p:nvSpPr>
          <p:cNvPr id="1743" name="TextBox 3">
            <a:extLst>
              <a:ext uri="{FF2B5EF4-FFF2-40B4-BE49-F238E27FC236}">
                <a16:creationId xmlns:a16="http://schemas.microsoft.com/office/drawing/2014/main" id="{BFE96DBC-BBB3-F2B4-C84E-7016989E9B36}"/>
              </a:ext>
            </a:extLst>
          </p:cNvPr>
          <p:cNvSpPr txBox="1"/>
          <p:nvPr/>
        </p:nvSpPr>
        <p:spPr>
          <a:xfrm>
            <a:off x="508000" y="304800"/>
            <a:ext cx="4489980" cy="571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Porsche experience</a:t>
            </a:r>
          </a:p>
        </p:txBody>
      </p:sp>
      <p:sp>
        <p:nvSpPr>
          <p:cNvPr id="1744" name="Rounded Rectangle 4">
            <a:extLst>
              <a:ext uri="{FF2B5EF4-FFF2-40B4-BE49-F238E27FC236}">
                <a16:creationId xmlns:a16="http://schemas.microsoft.com/office/drawing/2014/main" id="{78ED066A-ED11-2DCC-1BF4-AD67030D0281}"/>
              </a:ext>
            </a:extLst>
          </p:cNvPr>
          <p:cNvSpPr/>
          <p:nvPr/>
        </p:nvSpPr>
        <p:spPr>
          <a:xfrm>
            <a:off x="4990170" y="114926"/>
            <a:ext cx="7077845" cy="3709363"/>
          </a:xfrm>
          <a:prstGeom prst="roundRect">
            <a:avLst>
              <a:gd name="adj" fmla="val 10635"/>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745" name="Rounded Rectangle 5">
            <a:extLst>
              <a:ext uri="{FF2B5EF4-FFF2-40B4-BE49-F238E27FC236}">
                <a16:creationId xmlns:a16="http://schemas.microsoft.com/office/drawing/2014/main" id="{1FF4659C-92EE-3BD4-EE48-560ACEC00D32}"/>
              </a:ext>
            </a:extLst>
          </p:cNvPr>
          <p:cNvSpPr/>
          <p:nvPr/>
        </p:nvSpPr>
        <p:spPr>
          <a:xfrm>
            <a:off x="4990170" y="3933825"/>
            <a:ext cx="3121955" cy="2809047"/>
          </a:xfrm>
          <a:prstGeom prst="roundRect">
            <a:avLst>
              <a:gd name="adj" fmla="val 12861"/>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746" name="Rounded Rectangle 6">
            <a:extLst>
              <a:ext uri="{FF2B5EF4-FFF2-40B4-BE49-F238E27FC236}">
                <a16:creationId xmlns:a16="http://schemas.microsoft.com/office/drawing/2014/main" id="{AC9CEDEF-459F-0D27-E606-1DDAD516EDDE}"/>
              </a:ext>
            </a:extLst>
          </p:cNvPr>
          <p:cNvSpPr/>
          <p:nvPr/>
        </p:nvSpPr>
        <p:spPr>
          <a:xfrm>
            <a:off x="8220075" y="3933825"/>
            <a:ext cx="3847938" cy="2809047"/>
          </a:xfrm>
          <a:prstGeom prst="roundRect">
            <a:avLst>
              <a:gd name="adj" fmla="val 12861"/>
            </a:avLst>
          </a:prstGeom>
          <a:blipFill>
            <a:blip r:embed="rId5"/>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747" name="TextBox 34">
            <a:extLst>
              <a:ext uri="{FF2B5EF4-FFF2-40B4-BE49-F238E27FC236}">
                <a16:creationId xmlns:a16="http://schemas.microsoft.com/office/drawing/2014/main" id="{5E7FB7FA-FF37-DB55-27DF-F1ADCFD85AED}"/>
              </a:ext>
            </a:extLst>
          </p:cNvPr>
          <p:cNvSpPr txBox="1"/>
          <p:nvPr/>
        </p:nvSpPr>
        <p:spPr>
          <a:xfrm>
            <a:off x="525144" y="4608976"/>
            <a:ext cx="2154048" cy="15951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rgbClr val="D8ECE2"/>
                </a:solidFill>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2000" b="0" i="0" u="none" strike="noStrike" kern="0" cap="none" spc="0" normalizeH="0" baseline="0" noProof="0">
                <a:ln>
                  <a:noFill/>
                </a:ln>
                <a:solidFill>
                  <a:srgbClr val="D8ECE2"/>
                </a:solidFill>
                <a:effectLst/>
                <a:uLnTx/>
                <a:uFillTx/>
                <a:latin typeface="Aino Headline"/>
                <a:sym typeface="Aino Headline"/>
              </a:rPr>
              <a:t>“Probably the best racetrack in Nordic” – many of the clients</a:t>
            </a:r>
          </a:p>
        </p:txBody>
      </p:sp>
      <p:sp>
        <p:nvSpPr>
          <p:cNvPr id="1748" name="TextBox 46">
            <a:extLst>
              <a:ext uri="{FF2B5EF4-FFF2-40B4-BE49-F238E27FC236}">
                <a16:creationId xmlns:a16="http://schemas.microsoft.com/office/drawing/2014/main" id="{8E63C4A3-CD10-F829-1A58-C1E1F3A36006}"/>
              </a:ext>
            </a:extLst>
          </p:cNvPr>
          <p:cNvSpPr txBox="1"/>
          <p:nvPr/>
        </p:nvSpPr>
        <p:spPr>
          <a:xfrm>
            <a:off x="504500" y="1523999"/>
            <a:ext cx="3954414" cy="18514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An ideal way to feel like a real racing driver– an experience your team or guests won’t ever forget. </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3.2 km layout provides an excellent and safe driving experience for both professionals and beginners.</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Several ready-made packages available.</a:t>
            </a:r>
          </a:p>
        </p:txBody>
      </p:sp>
    </p:spTree>
    <p:extLst>
      <p:ext uri="{BB962C8B-B14F-4D97-AF65-F5344CB8AC3E}">
        <p14:creationId xmlns:p14="http://schemas.microsoft.com/office/powerpoint/2010/main" val="2183807528"/>
      </p:ext>
    </p:extLst>
  </p:cSld>
  <p:clrMapOvr>
    <a:masterClrMapping/>
  </p:clrMapOvr>
  <p:transition spd="med"/>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1AE17316-4F52-FF22-ECE8-EBC3DAD1BAB5}"/>
            </a:ext>
          </a:extLst>
        </p:cNvPr>
        <p:cNvGrpSpPr/>
        <p:nvPr/>
      </p:nvGrpSpPr>
      <p:grpSpPr>
        <a:xfrm>
          <a:off x="0" y="0"/>
          <a:ext cx="0" cy="0"/>
          <a:chOff x="0" y="0"/>
          <a:chExt cx="0" cy="0"/>
        </a:xfrm>
      </p:grpSpPr>
      <p:pic>
        <p:nvPicPr>
          <p:cNvPr id="1778" name="Graphic 1" descr="Graphic 1">
            <a:extLst>
              <a:ext uri="{FF2B5EF4-FFF2-40B4-BE49-F238E27FC236}">
                <a16:creationId xmlns:a16="http://schemas.microsoft.com/office/drawing/2014/main" id="{C5880D42-E16A-B792-DB98-3F6B42408D5A}"/>
              </a:ext>
            </a:extLst>
          </p:cNvPr>
          <p:cNvPicPr>
            <a:picLocks noChangeAspect="1"/>
          </p:cNvPicPr>
          <p:nvPr/>
        </p:nvPicPr>
        <p:blipFill>
          <a:blip r:embed="rId2"/>
          <a:stretch>
            <a:fillRect/>
          </a:stretch>
        </p:blipFill>
        <p:spPr>
          <a:xfrm>
            <a:off x="0" y="3422691"/>
            <a:ext cx="5542961" cy="3435309"/>
          </a:xfrm>
          <a:prstGeom prst="rect">
            <a:avLst/>
          </a:prstGeom>
          <a:ln w="12700">
            <a:miter lim="400000"/>
          </a:ln>
        </p:spPr>
      </p:pic>
      <p:sp>
        <p:nvSpPr>
          <p:cNvPr id="1779" name="TextBox 3">
            <a:extLst>
              <a:ext uri="{FF2B5EF4-FFF2-40B4-BE49-F238E27FC236}">
                <a16:creationId xmlns:a16="http://schemas.microsoft.com/office/drawing/2014/main" id="{A1B64414-ABF6-8E63-581F-ADECA2554192}"/>
              </a:ext>
            </a:extLst>
          </p:cNvPr>
          <p:cNvSpPr txBox="1"/>
          <p:nvPr/>
        </p:nvSpPr>
        <p:spPr>
          <a:xfrm>
            <a:off x="508000" y="304800"/>
            <a:ext cx="4489980" cy="571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Golf</a:t>
            </a:r>
          </a:p>
        </p:txBody>
      </p:sp>
      <p:sp>
        <p:nvSpPr>
          <p:cNvPr id="1780" name="Rounded Rectangle 4">
            <a:extLst>
              <a:ext uri="{FF2B5EF4-FFF2-40B4-BE49-F238E27FC236}">
                <a16:creationId xmlns:a16="http://schemas.microsoft.com/office/drawing/2014/main" id="{DC23A90A-0A8E-B89C-DD9B-0F0A654E2C36}"/>
              </a:ext>
            </a:extLst>
          </p:cNvPr>
          <p:cNvSpPr/>
          <p:nvPr/>
        </p:nvSpPr>
        <p:spPr>
          <a:xfrm>
            <a:off x="4990170" y="114926"/>
            <a:ext cx="7077845" cy="3709363"/>
          </a:xfrm>
          <a:prstGeom prst="roundRect">
            <a:avLst>
              <a:gd name="adj" fmla="val 10635"/>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781" name="Rounded Rectangle 5">
            <a:extLst>
              <a:ext uri="{FF2B5EF4-FFF2-40B4-BE49-F238E27FC236}">
                <a16:creationId xmlns:a16="http://schemas.microsoft.com/office/drawing/2014/main" id="{1D436BE1-FEAD-8134-C504-B2669FE3246A}"/>
              </a:ext>
            </a:extLst>
          </p:cNvPr>
          <p:cNvSpPr/>
          <p:nvPr/>
        </p:nvSpPr>
        <p:spPr>
          <a:xfrm>
            <a:off x="4990170" y="3933825"/>
            <a:ext cx="3121955" cy="2809047"/>
          </a:xfrm>
          <a:prstGeom prst="roundRect">
            <a:avLst>
              <a:gd name="adj" fmla="val 12861"/>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782" name="Rounded Rectangle 6">
            <a:extLst>
              <a:ext uri="{FF2B5EF4-FFF2-40B4-BE49-F238E27FC236}">
                <a16:creationId xmlns:a16="http://schemas.microsoft.com/office/drawing/2014/main" id="{CDDA0850-D573-3665-A952-68729C7F13DE}"/>
              </a:ext>
            </a:extLst>
          </p:cNvPr>
          <p:cNvSpPr/>
          <p:nvPr/>
        </p:nvSpPr>
        <p:spPr>
          <a:xfrm>
            <a:off x="8220075" y="3933825"/>
            <a:ext cx="3847938" cy="2809047"/>
          </a:xfrm>
          <a:prstGeom prst="roundRect">
            <a:avLst>
              <a:gd name="adj" fmla="val 12861"/>
            </a:avLst>
          </a:prstGeom>
          <a:blipFill>
            <a:blip r:embed="rId5"/>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783" name="TextBox 34">
            <a:extLst>
              <a:ext uri="{FF2B5EF4-FFF2-40B4-BE49-F238E27FC236}">
                <a16:creationId xmlns:a16="http://schemas.microsoft.com/office/drawing/2014/main" id="{2A11334A-5018-FB45-1A5F-C782D6CEBB82}"/>
              </a:ext>
            </a:extLst>
          </p:cNvPr>
          <p:cNvSpPr txBox="1"/>
          <p:nvPr/>
        </p:nvSpPr>
        <p:spPr>
          <a:xfrm>
            <a:off x="525143" y="4608976"/>
            <a:ext cx="2157347" cy="17901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sz="1600">
                <a:solidFill>
                  <a:srgbClr val="D8ECE2"/>
                </a:solidFill>
              </a:defRPr>
            </a:pPr>
            <a:r>
              <a:rPr kumimoji="0" sz="1600" b="0" i="0" u="none" strike="noStrike" kern="0" cap="none" spc="0" normalizeH="0" baseline="0" noProof="0">
                <a:ln>
                  <a:noFill/>
                </a:ln>
                <a:solidFill>
                  <a:srgbClr val="D8ECE2"/>
                </a:solidFill>
                <a:effectLst/>
                <a:uLnTx/>
                <a:uFillTx/>
                <a:latin typeface="Aino Headline"/>
                <a:sym typeface="Aino Headline"/>
              </a:rPr>
              <a:t>Pärnu Bay Golf Links, is considered one of the most amazing links courses </a:t>
            </a:r>
          </a:p>
          <a:p>
            <a:pPr marL="0" marR="0" lvl="0" indent="0" algn="l" defTabSz="914400" rtl="0" eaLnBrk="1" fontAlgn="auto" latinLnBrk="0" hangingPunct="0">
              <a:lnSpc>
                <a:spcPct val="90000"/>
              </a:lnSpc>
              <a:spcBef>
                <a:spcPts val="0"/>
              </a:spcBef>
              <a:spcAft>
                <a:spcPts val="0"/>
              </a:spcAft>
              <a:buClrTx/>
              <a:buSzTx/>
              <a:buFontTx/>
              <a:buNone/>
              <a:tabLst/>
              <a:defRPr sz="1600">
                <a:solidFill>
                  <a:srgbClr val="D8ECE2"/>
                </a:solidFill>
              </a:defRPr>
            </a:pPr>
            <a:r>
              <a:rPr kumimoji="0" sz="1600" b="0" i="0" u="none" strike="noStrike" kern="0" cap="none" spc="0" normalizeH="0" baseline="0" noProof="0">
                <a:ln>
                  <a:noFill/>
                </a:ln>
                <a:solidFill>
                  <a:srgbClr val="D8ECE2"/>
                </a:solidFill>
                <a:effectLst/>
                <a:uLnTx/>
                <a:uFillTx/>
                <a:latin typeface="Aino Headline"/>
                <a:sym typeface="Aino Headline"/>
              </a:rPr>
              <a:t>in Northern </a:t>
            </a:r>
          </a:p>
          <a:p>
            <a:pPr marL="0" marR="0" lvl="0" indent="0" algn="l" defTabSz="914400" rtl="0" eaLnBrk="1" fontAlgn="auto" latinLnBrk="0" hangingPunct="0">
              <a:lnSpc>
                <a:spcPct val="90000"/>
              </a:lnSpc>
              <a:spcBef>
                <a:spcPts val="0"/>
              </a:spcBef>
              <a:spcAft>
                <a:spcPts val="0"/>
              </a:spcAft>
              <a:buClrTx/>
              <a:buSzTx/>
              <a:buFontTx/>
              <a:buNone/>
              <a:tabLst/>
              <a:defRPr sz="1600">
                <a:solidFill>
                  <a:srgbClr val="D8ECE2"/>
                </a:solidFill>
              </a:defRPr>
            </a:pPr>
            <a:r>
              <a:rPr kumimoji="0" sz="1600" b="0" i="0" u="none" strike="noStrike" kern="0" cap="none" spc="0" normalizeH="0" baseline="0" noProof="0">
                <a:ln>
                  <a:noFill/>
                </a:ln>
                <a:solidFill>
                  <a:srgbClr val="D8ECE2"/>
                </a:solidFill>
                <a:effectLst/>
                <a:uLnTx/>
                <a:uFillTx/>
                <a:latin typeface="Aino Headline"/>
                <a:sym typeface="Aino Headline"/>
              </a:rPr>
              <a:t>Europe</a:t>
            </a:r>
          </a:p>
        </p:txBody>
      </p:sp>
      <p:sp>
        <p:nvSpPr>
          <p:cNvPr id="1784" name="TextBox 46">
            <a:extLst>
              <a:ext uri="{FF2B5EF4-FFF2-40B4-BE49-F238E27FC236}">
                <a16:creationId xmlns:a16="http://schemas.microsoft.com/office/drawing/2014/main" id="{9C9183A2-A997-464B-15DE-6AC26997EFC5}"/>
              </a:ext>
            </a:extLst>
          </p:cNvPr>
          <p:cNvSpPr txBox="1"/>
          <p:nvPr/>
        </p:nvSpPr>
        <p:spPr>
          <a:xfrm>
            <a:off x="504500" y="1143000"/>
            <a:ext cx="4025804" cy="27086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Just a 15-minute drive outside of Pärnu lie two of the most high-level golf courses in Estonia. </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1" i="0" u="none" strike="noStrike" kern="0" cap="none" spc="0" normalizeH="0" baseline="0" noProof="0">
                <a:ln>
                  <a:noFill/>
                </a:ln>
                <a:solidFill>
                  <a:srgbClr val="2D6247"/>
                </a:solidFill>
                <a:effectLst/>
                <a:uLnTx/>
                <a:uFillTx/>
                <a:latin typeface="Aptos"/>
                <a:ea typeface="Aptos"/>
                <a:cs typeface="Aptos"/>
                <a:sym typeface="Aptos"/>
              </a:rPr>
              <a:t>Pärnu Bay Golf Links</a:t>
            </a:r>
            <a:r>
              <a:rPr kumimoji="0" sz="1400" b="0" i="0" u="none" strike="noStrike" kern="0" cap="none" spc="0" normalizeH="0" baseline="0" noProof="0">
                <a:ln>
                  <a:noFill/>
                </a:ln>
                <a:solidFill>
                  <a:srgbClr val="2D6247"/>
                </a:solidFill>
                <a:effectLst/>
                <a:uLnTx/>
                <a:uFillTx/>
                <a:latin typeface="Aino Regular"/>
                <a:sym typeface="Aino Regular"/>
              </a:rPr>
              <a:t> is the first links course in the Baltic region and features wide fairways and expansive sand areas, as well as multi-leveled greens with bold movement</a:t>
            </a:r>
            <a:r>
              <a:rPr kumimoji="0" sz="1400" b="1" i="0" u="none" strike="noStrike" kern="0" cap="none" spc="0" normalizeH="0" baseline="0" noProof="0">
                <a:ln>
                  <a:noFill/>
                </a:ln>
                <a:solidFill>
                  <a:srgbClr val="2D6247"/>
                </a:solidFill>
                <a:effectLst/>
                <a:uLnTx/>
                <a:uFillTx/>
                <a:latin typeface="Aptos"/>
                <a:ea typeface="Aptos"/>
                <a:cs typeface="Aptos"/>
                <a:sym typeface="Aptos"/>
              </a:rPr>
              <a:t>. </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1" i="0" u="none" strike="noStrike" kern="0" cap="none" spc="0" normalizeH="0" baseline="0" noProof="0">
                <a:ln>
                  <a:noFill/>
                </a:ln>
                <a:solidFill>
                  <a:srgbClr val="2D6247"/>
                </a:solidFill>
                <a:effectLst/>
                <a:uLnTx/>
                <a:uFillTx/>
                <a:latin typeface="Aptos"/>
                <a:ea typeface="Aptos"/>
                <a:cs typeface="Aptos"/>
                <a:sym typeface="Aptos"/>
              </a:rPr>
              <a:t>White Beach Golf</a:t>
            </a:r>
            <a:r>
              <a:rPr kumimoji="0" sz="1400" b="0" i="0" u="none" strike="noStrike" kern="0" cap="none" spc="0" normalizeH="0" baseline="0" noProof="0">
                <a:ln>
                  <a:noFill/>
                </a:ln>
                <a:solidFill>
                  <a:srgbClr val="2D6247"/>
                </a:solidFill>
                <a:effectLst/>
                <a:uLnTx/>
                <a:uFillTx/>
                <a:latin typeface="Aino Regular"/>
                <a:sym typeface="Aino Regular"/>
              </a:rPr>
              <a:t>, an 18-hole golf course, is located near Valgerand (White Beach), the most beautiful beach by Pärnu Bay.</a:t>
            </a:r>
          </a:p>
        </p:txBody>
      </p:sp>
    </p:spTree>
    <p:extLst>
      <p:ext uri="{BB962C8B-B14F-4D97-AF65-F5344CB8AC3E}">
        <p14:creationId xmlns:p14="http://schemas.microsoft.com/office/powerpoint/2010/main" val="366085320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9" name="Picture Placeholder 14"/>
          <p:cNvGrpSpPr/>
          <p:nvPr/>
        </p:nvGrpSpPr>
        <p:grpSpPr>
          <a:xfrm>
            <a:off x="-1" y="0"/>
            <a:ext cx="12192003" cy="6858000"/>
            <a:chOff x="0" y="0"/>
            <a:chExt cx="12192002" cy="6858000"/>
          </a:xfrm>
        </p:grpSpPr>
        <p:sp>
          <p:nvSpPr>
            <p:cNvPr id="577" name="Rectangle"/>
            <p:cNvSpPr/>
            <p:nvPr/>
          </p:nvSpPr>
          <p:spPr>
            <a:xfrm>
              <a:off x="0" y="0"/>
              <a:ext cx="12192001" cy="6858000"/>
            </a:xfrm>
            <a:prstGeom prst="rect">
              <a:avLst/>
            </a:prstGeom>
            <a:solidFill>
              <a:srgbClr val="2B7AA1"/>
            </a:solidFill>
            <a:ln w="12700" cap="flat">
              <a:noFill/>
              <a:miter lim="400000"/>
            </a:ln>
            <a:effectLst/>
          </p:spPr>
          <p:txBody>
            <a:bodyPr wrap="square" lIns="45719" tIns="45719" rIns="45719" bIns="45719" numCol="1" anchor="ctr">
              <a:noAutofit/>
            </a:bodyPr>
            <a:lstStyle/>
            <a:p>
              <a:pP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pic>
          <p:nvPicPr>
            <p:cNvPr id="578" name="image60.jpeg" descr="image60.jpeg"/>
            <p:cNvPicPr>
              <a:picLocks noChangeAspect="1"/>
            </p:cNvPicPr>
            <p:nvPr/>
          </p:nvPicPr>
          <p:blipFill>
            <a:blip r:embed="rId2"/>
            <a:srcRect l="3102" r="3101"/>
            <a:stretch>
              <a:fillRect/>
            </a:stretch>
          </p:blipFill>
          <p:spPr>
            <a:xfrm>
              <a:off x="-1" y="0"/>
              <a:ext cx="12192003" cy="6858000"/>
            </a:xfrm>
            <a:prstGeom prst="rect">
              <a:avLst/>
            </a:prstGeom>
            <a:ln w="12700" cap="flat">
              <a:noFill/>
              <a:miter lim="400000"/>
            </a:ln>
            <a:effectLst/>
          </p:spPr>
        </p:pic>
      </p:grpSp>
      <p:sp>
        <p:nvSpPr>
          <p:cNvPr id="580" name="Rectangle 15"/>
          <p:cNvSpPr/>
          <p:nvPr/>
        </p:nvSpPr>
        <p:spPr>
          <a:xfrm>
            <a:off x="0" y="0"/>
            <a:ext cx="12192000" cy="6858000"/>
          </a:xfrm>
          <a:prstGeom prst="rect">
            <a:avLst/>
          </a:prstGeom>
          <a:gradFill>
            <a:gsLst>
              <a:gs pos="30000">
                <a:srgbClr val="000000">
                  <a:alpha val="0"/>
                </a:srgbClr>
              </a:gs>
              <a:gs pos="97000">
                <a:srgbClr val="000000">
                  <a:alpha val="39954"/>
                </a:srgbClr>
              </a:gs>
            </a:gsLst>
            <a:lin ang="10800000"/>
          </a:gradFill>
          <a:ln w="12700">
            <a:miter lim="400000"/>
          </a:ln>
        </p:spPr>
        <p:txBody>
          <a:bodyPr lIns="45719" rIns="45719" anchor="ctr"/>
          <a:lstStyle/>
          <a:p>
            <a:pPr algn="ctr" defTabSz="269999">
              <a:lnSpc>
                <a:spcPct val="150000"/>
              </a:lnSpc>
              <a:spcBef>
                <a:spcPts val="400"/>
              </a:spcBef>
              <a:defRPr sz="1400">
                <a:solidFill>
                  <a:srgbClr val="FFFFFF"/>
                </a:solidFill>
                <a:latin typeface="Aino Regular"/>
                <a:ea typeface="Aino Regular"/>
                <a:cs typeface="Aino Regular"/>
                <a:sym typeface="Aino Regular"/>
              </a:defRPr>
            </a:pPr>
            <a:endParaRPr/>
          </a:p>
        </p:txBody>
      </p:sp>
      <p:sp>
        <p:nvSpPr>
          <p:cNvPr id="581" name="Pealkiri 4"/>
          <p:cNvSpPr txBox="1">
            <a:spLocks noGrp="1"/>
          </p:cNvSpPr>
          <p:nvPr>
            <p:ph type="title"/>
          </p:nvPr>
        </p:nvSpPr>
        <p:spPr>
          <a:xfrm>
            <a:off x="508000" y="508000"/>
            <a:ext cx="8308527" cy="1617677"/>
          </a:xfrm>
          <a:prstGeom prst="rect">
            <a:avLst/>
          </a:prstGeom>
        </p:spPr>
        <p:txBody>
          <a:bodyPr anchor="t"/>
          <a:lstStyle>
            <a:lvl1pPr>
              <a:defRPr sz="5400"/>
            </a:lvl1pPr>
          </a:lstStyle>
          <a:p>
            <a:r>
              <a:rPr dirty="0"/>
              <a:t>Good value for money</a:t>
            </a:r>
          </a:p>
        </p:txBody>
      </p:sp>
      <p:sp>
        <p:nvSpPr>
          <p:cNvPr id="582" name="Graphic 15"/>
          <p:cNvSpPr/>
          <p:nvPr/>
        </p:nvSpPr>
        <p:spPr>
          <a:xfrm>
            <a:off x="8112066" y="4261043"/>
            <a:ext cx="3644835" cy="2481072"/>
          </a:xfrm>
          <a:custGeom>
            <a:avLst/>
            <a:gdLst/>
            <a:ahLst/>
            <a:cxnLst>
              <a:cxn ang="0">
                <a:pos x="wd2" y="hd2"/>
              </a:cxn>
              <a:cxn ang="5400000">
                <a:pos x="wd2" y="hd2"/>
              </a:cxn>
              <a:cxn ang="10800000">
                <a:pos x="wd2" y="hd2"/>
              </a:cxn>
              <a:cxn ang="16200000">
                <a:pos x="wd2" y="hd2"/>
              </a:cxn>
            </a:cxnLst>
            <a:rect l="0" t="0" r="r" b="b"/>
            <a:pathLst>
              <a:path w="21097" h="21600" extrusionOk="0">
                <a:moveTo>
                  <a:pt x="20247" y="7206"/>
                </a:moveTo>
                <a:lnTo>
                  <a:pt x="18560" y="3394"/>
                </a:lnTo>
                <a:cubicBezTo>
                  <a:pt x="17621" y="1274"/>
                  <a:pt x="16040" y="0"/>
                  <a:pt x="14346" y="0"/>
                </a:cubicBezTo>
                <a:lnTo>
                  <a:pt x="9283" y="0"/>
                </a:lnTo>
                <a:cubicBezTo>
                  <a:pt x="8638" y="0"/>
                  <a:pt x="8000" y="186"/>
                  <a:pt x="7402" y="545"/>
                </a:cubicBezTo>
                <a:lnTo>
                  <a:pt x="3183" y="3086"/>
                </a:lnTo>
                <a:cubicBezTo>
                  <a:pt x="1766" y="3939"/>
                  <a:pt x="680" y="5709"/>
                  <a:pt x="228" y="7903"/>
                </a:cubicBezTo>
                <a:cubicBezTo>
                  <a:pt x="-225" y="10097"/>
                  <a:pt x="3" y="12482"/>
                  <a:pt x="850" y="14393"/>
                </a:cubicBezTo>
                <a:lnTo>
                  <a:pt x="2538" y="18205"/>
                </a:lnTo>
                <a:cubicBezTo>
                  <a:pt x="3477" y="20326"/>
                  <a:pt x="5058" y="21600"/>
                  <a:pt x="6751" y="21600"/>
                </a:cubicBezTo>
                <a:lnTo>
                  <a:pt x="15190" y="21600"/>
                </a:lnTo>
                <a:cubicBezTo>
                  <a:pt x="17108" y="21600"/>
                  <a:pt x="18861" y="19969"/>
                  <a:pt x="19719" y="17386"/>
                </a:cubicBezTo>
                <a:lnTo>
                  <a:pt x="20562" y="14844"/>
                </a:lnTo>
                <a:cubicBezTo>
                  <a:pt x="21375" y="12398"/>
                  <a:pt x="21254" y="9483"/>
                  <a:pt x="20247" y="7207"/>
                </a:cubicBezTo>
                <a:close/>
              </a:path>
            </a:pathLst>
          </a:custGeom>
          <a:solidFill>
            <a:srgbClr val="D8ECE2"/>
          </a:solidFill>
          <a:ln w="12700">
            <a:miter lim="400000"/>
          </a:ln>
        </p:spPr>
        <p:txBody>
          <a:bodyPr lIns="45719" rIns="45719" anchor="ctr"/>
          <a:lstStyle/>
          <a:p>
            <a:pPr algn="ct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sp>
        <p:nvSpPr>
          <p:cNvPr id="583" name="TextBox 2"/>
          <p:cNvSpPr txBox="1"/>
          <p:nvPr/>
        </p:nvSpPr>
        <p:spPr>
          <a:xfrm>
            <a:off x="8761321" y="5036959"/>
            <a:ext cx="2500795" cy="812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2400"/>
            </a:lvl1pPr>
          </a:lstStyle>
          <a:p>
            <a:r>
              <a:t>5-star quality at 4-star prices</a:t>
            </a: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0645CA3C-8664-C737-CA10-EEBF71C74A30}"/>
            </a:ext>
          </a:extLst>
        </p:cNvPr>
        <p:cNvGrpSpPr/>
        <p:nvPr/>
      </p:nvGrpSpPr>
      <p:grpSpPr>
        <a:xfrm>
          <a:off x="0" y="0"/>
          <a:ext cx="0" cy="0"/>
          <a:chOff x="0" y="0"/>
          <a:chExt cx="0" cy="0"/>
        </a:xfrm>
      </p:grpSpPr>
      <p:sp>
        <p:nvSpPr>
          <p:cNvPr id="1954" name="TextBox 3">
            <a:extLst>
              <a:ext uri="{FF2B5EF4-FFF2-40B4-BE49-F238E27FC236}">
                <a16:creationId xmlns:a16="http://schemas.microsoft.com/office/drawing/2014/main" id="{1D111047-6D62-E800-D3F2-50B1C1D74C03}"/>
              </a:ext>
            </a:extLst>
          </p:cNvPr>
          <p:cNvSpPr txBox="1"/>
          <p:nvPr/>
        </p:nvSpPr>
        <p:spPr>
          <a:xfrm>
            <a:off x="508000" y="304799"/>
            <a:ext cx="4211985" cy="10441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“Like a local” </a:t>
            </a:r>
            <a:br>
              <a:rPr kumimoji="0" sz="3200" b="0" i="0" u="none" strike="noStrike" kern="0" cap="none" spc="0" normalizeH="0" baseline="0" noProof="0">
                <a:ln>
                  <a:noFill/>
                </a:ln>
                <a:solidFill>
                  <a:srgbClr val="2D6247"/>
                </a:solidFill>
                <a:effectLst/>
                <a:uLnTx/>
                <a:uFillTx/>
                <a:latin typeface="Aino Headline"/>
                <a:sym typeface="Aino Headline"/>
              </a:rPr>
            </a:br>
            <a:r>
              <a:rPr kumimoji="0" sz="3200" b="0" i="0" u="none" strike="noStrike" kern="0" cap="none" spc="0" normalizeH="0" baseline="0" noProof="0">
                <a:ln>
                  <a:noFill/>
                </a:ln>
                <a:solidFill>
                  <a:srgbClr val="2D6247"/>
                </a:solidFill>
                <a:effectLst/>
                <a:uLnTx/>
                <a:uFillTx/>
                <a:latin typeface="Aino Headline"/>
                <a:sym typeface="Aino Headline"/>
              </a:rPr>
              <a:t>bike tour</a:t>
            </a:r>
          </a:p>
        </p:txBody>
      </p:sp>
      <p:sp>
        <p:nvSpPr>
          <p:cNvPr id="1955" name="Rounded Rectangle 4">
            <a:extLst>
              <a:ext uri="{FF2B5EF4-FFF2-40B4-BE49-F238E27FC236}">
                <a16:creationId xmlns:a16="http://schemas.microsoft.com/office/drawing/2014/main" id="{AE908564-8104-C41D-8796-025D3A3B5D02}"/>
              </a:ext>
            </a:extLst>
          </p:cNvPr>
          <p:cNvSpPr/>
          <p:nvPr/>
        </p:nvSpPr>
        <p:spPr>
          <a:xfrm>
            <a:off x="4990170" y="114926"/>
            <a:ext cx="7077845" cy="3709363"/>
          </a:xfrm>
          <a:prstGeom prst="roundRect">
            <a:avLst>
              <a:gd name="adj" fmla="val 10635"/>
            </a:avLst>
          </a:prstGeom>
          <a:blipFill>
            <a:blip r:embed="rId2"/>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956" name="Rounded Rectangle 5">
            <a:extLst>
              <a:ext uri="{FF2B5EF4-FFF2-40B4-BE49-F238E27FC236}">
                <a16:creationId xmlns:a16="http://schemas.microsoft.com/office/drawing/2014/main" id="{F2FC6605-DAA3-F5C5-9263-14A4014CC7B8}"/>
              </a:ext>
            </a:extLst>
          </p:cNvPr>
          <p:cNvSpPr/>
          <p:nvPr/>
        </p:nvSpPr>
        <p:spPr>
          <a:xfrm>
            <a:off x="4990170" y="3933825"/>
            <a:ext cx="3121955" cy="2809047"/>
          </a:xfrm>
          <a:prstGeom prst="roundRect">
            <a:avLst>
              <a:gd name="adj" fmla="val 12861"/>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957" name="Rounded Rectangle 6">
            <a:extLst>
              <a:ext uri="{FF2B5EF4-FFF2-40B4-BE49-F238E27FC236}">
                <a16:creationId xmlns:a16="http://schemas.microsoft.com/office/drawing/2014/main" id="{3849F1F2-3452-49EB-F213-5A5D3851A825}"/>
              </a:ext>
            </a:extLst>
          </p:cNvPr>
          <p:cNvSpPr/>
          <p:nvPr/>
        </p:nvSpPr>
        <p:spPr>
          <a:xfrm>
            <a:off x="8220075" y="3933825"/>
            <a:ext cx="3847938" cy="2809047"/>
          </a:xfrm>
          <a:prstGeom prst="roundRect">
            <a:avLst>
              <a:gd name="adj" fmla="val 12861"/>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958" name="TextBox 46">
            <a:extLst>
              <a:ext uri="{FF2B5EF4-FFF2-40B4-BE49-F238E27FC236}">
                <a16:creationId xmlns:a16="http://schemas.microsoft.com/office/drawing/2014/main" id="{B8F09D7A-5D53-D74A-AF73-3C6028518CD7}"/>
              </a:ext>
            </a:extLst>
          </p:cNvPr>
          <p:cNvSpPr txBox="1"/>
          <p:nvPr/>
        </p:nvSpPr>
        <p:spPr>
          <a:xfrm>
            <a:off x="504500" y="2050937"/>
            <a:ext cx="4025804" cy="20899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The best way to get know Pärnu is by pedalling through the charming old town, hidden yards, beach parks and promenades.</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Did you know that Pärnu has 70 kilometers of bike paths? This means that you can bike everywhere, which is why biking is very popular among the locals.</a:t>
            </a:r>
          </a:p>
        </p:txBody>
      </p:sp>
      <p:pic>
        <p:nvPicPr>
          <p:cNvPr id="1959" name="Graphic 39" descr="Graphic 39">
            <a:extLst>
              <a:ext uri="{FF2B5EF4-FFF2-40B4-BE49-F238E27FC236}">
                <a16:creationId xmlns:a16="http://schemas.microsoft.com/office/drawing/2014/main" id="{A46A4C4A-D541-275E-78BD-FF6EFE0D3F6F}"/>
              </a:ext>
            </a:extLst>
          </p:cNvPr>
          <p:cNvPicPr>
            <a:picLocks noChangeAspect="1"/>
          </p:cNvPicPr>
          <p:nvPr/>
        </p:nvPicPr>
        <p:blipFill>
          <a:blip r:embed="rId5"/>
          <a:stretch>
            <a:fillRect/>
          </a:stretch>
        </p:blipFill>
        <p:spPr>
          <a:xfrm>
            <a:off x="-63771" y="4415197"/>
            <a:ext cx="5589929" cy="3464417"/>
          </a:xfrm>
          <a:prstGeom prst="rect">
            <a:avLst/>
          </a:prstGeom>
          <a:ln w="12700">
            <a:miter lim="400000"/>
          </a:ln>
        </p:spPr>
      </p:pic>
      <p:sp>
        <p:nvSpPr>
          <p:cNvPr id="1960" name="Photo: Priidu Saart">
            <a:extLst>
              <a:ext uri="{FF2B5EF4-FFF2-40B4-BE49-F238E27FC236}">
                <a16:creationId xmlns:a16="http://schemas.microsoft.com/office/drawing/2014/main" id="{E17D6B6E-A0DE-7DE8-753C-2AFFD857D95F}"/>
              </a:ext>
            </a:extLst>
          </p:cNvPr>
          <p:cNvSpPr txBox="1"/>
          <p:nvPr/>
        </p:nvSpPr>
        <p:spPr>
          <a:xfrm rot="16200000">
            <a:off x="10953093" y="5300803"/>
            <a:ext cx="1771216" cy="360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rmAutofit/>
          </a:bodyPr>
          <a:lstStyle>
            <a:lvl1pPr>
              <a:lnSpc>
                <a:spcPct val="120000"/>
              </a:lnSpc>
              <a:spcBef>
                <a:spcPts val="600"/>
              </a:spcBef>
              <a:buClr>
                <a:srgbClr val="FFFFFF"/>
              </a:buClr>
              <a:buFont typeface="Aino Regular"/>
              <a:defRPr sz="800">
                <a:solidFill>
                  <a:srgbClr val="FFFFFF"/>
                </a:solidFill>
                <a:latin typeface="Aino Regular"/>
                <a:ea typeface="Aino Regular"/>
                <a:cs typeface="Aino Regular"/>
                <a:sym typeface="Aino Regular"/>
              </a:defRPr>
            </a:lvl1pPr>
          </a:lstStyle>
          <a:p>
            <a:pPr marL="0" marR="0" lvl="0" indent="0" algn="l" defTabSz="914400" rtl="0" eaLnBrk="1" fontAlgn="auto" latinLnBrk="0" hangingPunct="0">
              <a:lnSpc>
                <a:spcPct val="120000"/>
              </a:lnSpc>
              <a:spcBef>
                <a:spcPts val="600"/>
              </a:spcBef>
              <a:spcAft>
                <a:spcPts val="0"/>
              </a:spcAft>
              <a:buClr>
                <a:srgbClr val="FFFFFF"/>
              </a:buClr>
              <a:buSzTx/>
              <a:buFont typeface="Aino Regular"/>
              <a:buNone/>
              <a:tabLst/>
              <a:defRPr/>
            </a:pPr>
            <a:r>
              <a:rPr kumimoji="0" sz="800" b="0" i="0" u="none" strike="noStrike" kern="0" cap="none" spc="0" normalizeH="0" baseline="0" noProof="0">
                <a:ln>
                  <a:noFill/>
                </a:ln>
                <a:solidFill>
                  <a:srgbClr val="FFFFFF"/>
                </a:solidFill>
                <a:effectLst/>
                <a:uLnTx/>
                <a:uFillTx/>
                <a:latin typeface="Aino Regular"/>
                <a:sym typeface="Aino Regular"/>
              </a:rPr>
              <a:t>Photo: Priidu Saart</a:t>
            </a:r>
          </a:p>
        </p:txBody>
      </p:sp>
      <p:sp>
        <p:nvSpPr>
          <p:cNvPr id="1961" name="Photo: Priidu Saart">
            <a:extLst>
              <a:ext uri="{FF2B5EF4-FFF2-40B4-BE49-F238E27FC236}">
                <a16:creationId xmlns:a16="http://schemas.microsoft.com/office/drawing/2014/main" id="{8E3018C8-4BD7-73B2-E38F-218338326500}"/>
              </a:ext>
            </a:extLst>
          </p:cNvPr>
          <p:cNvSpPr txBox="1"/>
          <p:nvPr/>
        </p:nvSpPr>
        <p:spPr>
          <a:xfrm rot="16200000">
            <a:off x="10845555" y="2375761"/>
            <a:ext cx="1771216" cy="360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rmAutofit/>
          </a:bodyPr>
          <a:lstStyle>
            <a:lvl1pPr>
              <a:lnSpc>
                <a:spcPct val="120000"/>
              </a:lnSpc>
              <a:spcBef>
                <a:spcPts val="600"/>
              </a:spcBef>
              <a:buClr>
                <a:srgbClr val="FFFFFF"/>
              </a:buClr>
              <a:buFont typeface="Aino Regular"/>
              <a:defRPr sz="800">
                <a:solidFill>
                  <a:srgbClr val="FFFFFF"/>
                </a:solidFill>
                <a:latin typeface="Aino Regular"/>
                <a:ea typeface="Aino Regular"/>
                <a:cs typeface="Aino Regular"/>
                <a:sym typeface="Aino Regular"/>
              </a:defRPr>
            </a:lvl1pPr>
          </a:lstStyle>
          <a:p>
            <a:pPr marL="0" marR="0" lvl="0" indent="0" algn="l" defTabSz="914400" rtl="0" eaLnBrk="1" fontAlgn="auto" latinLnBrk="0" hangingPunct="0">
              <a:lnSpc>
                <a:spcPct val="120000"/>
              </a:lnSpc>
              <a:spcBef>
                <a:spcPts val="600"/>
              </a:spcBef>
              <a:spcAft>
                <a:spcPts val="0"/>
              </a:spcAft>
              <a:buClr>
                <a:srgbClr val="FFFFFF"/>
              </a:buClr>
              <a:buSzTx/>
              <a:buFont typeface="Aino Regular"/>
              <a:buNone/>
              <a:tabLst/>
              <a:defRPr/>
            </a:pPr>
            <a:r>
              <a:rPr kumimoji="0" sz="800" b="0" i="0" u="none" strike="noStrike" kern="0" cap="none" spc="0" normalizeH="0" baseline="0" noProof="0">
                <a:ln>
                  <a:noFill/>
                </a:ln>
                <a:solidFill>
                  <a:srgbClr val="FFFFFF"/>
                </a:solidFill>
                <a:effectLst/>
                <a:uLnTx/>
                <a:uFillTx/>
                <a:latin typeface="Aino Regular"/>
                <a:sym typeface="Aino Regular"/>
              </a:rPr>
              <a:t>Photo: Priidu Saart</a:t>
            </a:r>
          </a:p>
        </p:txBody>
      </p:sp>
      <p:sp>
        <p:nvSpPr>
          <p:cNvPr id="1962" name="Photo: Priidu Saart">
            <a:extLst>
              <a:ext uri="{FF2B5EF4-FFF2-40B4-BE49-F238E27FC236}">
                <a16:creationId xmlns:a16="http://schemas.microsoft.com/office/drawing/2014/main" id="{2B31BAC6-FFD1-4325-5824-BE95644E138A}"/>
              </a:ext>
            </a:extLst>
          </p:cNvPr>
          <p:cNvSpPr txBox="1"/>
          <p:nvPr/>
        </p:nvSpPr>
        <p:spPr>
          <a:xfrm rot="16200000">
            <a:off x="6920406" y="5300803"/>
            <a:ext cx="1771216" cy="360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rmAutofit/>
          </a:bodyPr>
          <a:lstStyle>
            <a:lvl1pPr>
              <a:lnSpc>
                <a:spcPct val="120000"/>
              </a:lnSpc>
              <a:spcBef>
                <a:spcPts val="600"/>
              </a:spcBef>
              <a:buClr>
                <a:srgbClr val="FFFFFF"/>
              </a:buClr>
              <a:buFont typeface="Aino Regular"/>
              <a:defRPr sz="800">
                <a:solidFill>
                  <a:srgbClr val="FFFFFF"/>
                </a:solidFill>
                <a:latin typeface="Aino Regular"/>
                <a:ea typeface="Aino Regular"/>
                <a:cs typeface="Aino Regular"/>
                <a:sym typeface="Aino Regular"/>
              </a:defRPr>
            </a:lvl1pPr>
          </a:lstStyle>
          <a:p>
            <a:pPr marL="0" marR="0" lvl="0" indent="0" algn="l" defTabSz="914400" rtl="0" eaLnBrk="1" fontAlgn="auto" latinLnBrk="0" hangingPunct="0">
              <a:lnSpc>
                <a:spcPct val="120000"/>
              </a:lnSpc>
              <a:spcBef>
                <a:spcPts val="600"/>
              </a:spcBef>
              <a:spcAft>
                <a:spcPts val="0"/>
              </a:spcAft>
              <a:buClr>
                <a:srgbClr val="FFFFFF"/>
              </a:buClr>
              <a:buSzTx/>
              <a:buFont typeface="Aino Regular"/>
              <a:buNone/>
              <a:tabLst/>
              <a:defRPr/>
            </a:pPr>
            <a:r>
              <a:rPr kumimoji="0" sz="800" b="0" i="0" u="none" strike="noStrike" kern="0" cap="none" spc="0" normalizeH="0" baseline="0" noProof="0">
                <a:ln>
                  <a:noFill/>
                </a:ln>
                <a:solidFill>
                  <a:srgbClr val="FFFFFF"/>
                </a:solidFill>
                <a:effectLst/>
                <a:uLnTx/>
                <a:uFillTx/>
                <a:latin typeface="Aino Regular"/>
                <a:sym typeface="Aino Regular"/>
              </a:rPr>
              <a:t>Photo: Priidu Saart</a:t>
            </a:r>
          </a:p>
        </p:txBody>
      </p:sp>
    </p:spTree>
    <p:extLst>
      <p:ext uri="{BB962C8B-B14F-4D97-AF65-F5344CB8AC3E}">
        <p14:creationId xmlns:p14="http://schemas.microsoft.com/office/powerpoint/2010/main" val="3518402547"/>
      </p:ext>
    </p:extLst>
  </p:cSld>
  <p:clrMapOvr>
    <a:masterClrMapping/>
  </p:clrMapOvr>
  <p:transition spd="med"/>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C13AFFB2-5451-215D-E561-34F83906DE87}"/>
            </a:ext>
          </a:extLst>
        </p:cNvPr>
        <p:cNvGrpSpPr/>
        <p:nvPr/>
      </p:nvGrpSpPr>
      <p:grpSpPr>
        <a:xfrm>
          <a:off x="0" y="0"/>
          <a:ext cx="0" cy="0"/>
          <a:chOff x="0" y="0"/>
          <a:chExt cx="0" cy="0"/>
        </a:xfrm>
      </p:grpSpPr>
      <p:sp>
        <p:nvSpPr>
          <p:cNvPr id="1964" name="TextBox 3">
            <a:extLst>
              <a:ext uri="{FF2B5EF4-FFF2-40B4-BE49-F238E27FC236}">
                <a16:creationId xmlns:a16="http://schemas.microsoft.com/office/drawing/2014/main" id="{B9773CE2-9682-617F-6368-453755A76821}"/>
              </a:ext>
            </a:extLst>
          </p:cNvPr>
          <p:cNvSpPr txBox="1"/>
          <p:nvPr/>
        </p:nvSpPr>
        <p:spPr>
          <a:xfrm>
            <a:off x="508000" y="304799"/>
            <a:ext cx="4211985"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Cider farm tour</a:t>
            </a:r>
          </a:p>
        </p:txBody>
      </p:sp>
      <p:sp>
        <p:nvSpPr>
          <p:cNvPr id="1965" name="Rounded Rectangle 4">
            <a:extLst>
              <a:ext uri="{FF2B5EF4-FFF2-40B4-BE49-F238E27FC236}">
                <a16:creationId xmlns:a16="http://schemas.microsoft.com/office/drawing/2014/main" id="{E1FF59D0-9C33-00F4-E063-E31A3070D604}"/>
              </a:ext>
            </a:extLst>
          </p:cNvPr>
          <p:cNvSpPr/>
          <p:nvPr/>
        </p:nvSpPr>
        <p:spPr>
          <a:xfrm>
            <a:off x="4990170" y="114926"/>
            <a:ext cx="7077845" cy="3709363"/>
          </a:xfrm>
          <a:prstGeom prst="roundRect">
            <a:avLst>
              <a:gd name="adj" fmla="val 10635"/>
            </a:avLst>
          </a:prstGeom>
          <a:blipFill>
            <a:blip r:embed="rId2"/>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966" name="Rounded Rectangle 6">
            <a:extLst>
              <a:ext uri="{FF2B5EF4-FFF2-40B4-BE49-F238E27FC236}">
                <a16:creationId xmlns:a16="http://schemas.microsoft.com/office/drawing/2014/main" id="{E5484AE9-A3B9-F0CB-F47C-F7F6DA1C8DB7}"/>
              </a:ext>
            </a:extLst>
          </p:cNvPr>
          <p:cNvSpPr/>
          <p:nvPr/>
        </p:nvSpPr>
        <p:spPr>
          <a:xfrm>
            <a:off x="4990172" y="3933825"/>
            <a:ext cx="7077841" cy="2809047"/>
          </a:xfrm>
          <a:prstGeom prst="roundRect">
            <a:avLst>
              <a:gd name="adj" fmla="val 12861"/>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967" name="TextBox 46">
            <a:extLst>
              <a:ext uri="{FF2B5EF4-FFF2-40B4-BE49-F238E27FC236}">
                <a16:creationId xmlns:a16="http://schemas.microsoft.com/office/drawing/2014/main" id="{321DC491-8A82-51DD-8D77-36466C506253}"/>
              </a:ext>
            </a:extLst>
          </p:cNvPr>
          <p:cNvSpPr txBox="1"/>
          <p:nvPr/>
        </p:nvSpPr>
        <p:spPr>
          <a:xfrm>
            <a:off x="504500" y="1143000"/>
            <a:ext cx="4025804" cy="24046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The best way to get know Pärnu is by pedalling through the charming old town, hidden yards, beach parks and promenades.</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Did you know that Pärnu has 70 kilometers of bike paths?</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This means that you can bike everywhere, which is why biking is very popular among the locals.</a:t>
            </a:r>
          </a:p>
        </p:txBody>
      </p:sp>
      <p:pic>
        <p:nvPicPr>
          <p:cNvPr id="1968" name="Graphic 39" descr="Graphic 39">
            <a:extLst>
              <a:ext uri="{FF2B5EF4-FFF2-40B4-BE49-F238E27FC236}">
                <a16:creationId xmlns:a16="http://schemas.microsoft.com/office/drawing/2014/main" id="{C85D458C-50E2-CD16-B319-B1097EF082BB}"/>
              </a:ext>
            </a:extLst>
          </p:cNvPr>
          <p:cNvPicPr>
            <a:picLocks noChangeAspect="1"/>
          </p:cNvPicPr>
          <p:nvPr/>
        </p:nvPicPr>
        <p:blipFill>
          <a:blip r:embed="rId4"/>
          <a:stretch>
            <a:fillRect/>
          </a:stretch>
        </p:blipFill>
        <p:spPr>
          <a:xfrm>
            <a:off x="-63771" y="4415197"/>
            <a:ext cx="5589929" cy="3464417"/>
          </a:xfrm>
          <a:prstGeom prst="rect">
            <a:avLst/>
          </a:prstGeom>
          <a:ln w="12700">
            <a:miter lim="400000"/>
          </a:ln>
        </p:spPr>
      </p:pic>
      <p:sp>
        <p:nvSpPr>
          <p:cNvPr id="1969" name="Photo: Veronika Roosimaa">
            <a:extLst>
              <a:ext uri="{FF2B5EF4-FFF2-40B4-BE49-F238E27FC236}">
                <a16:creationId xmlns:a16="http://schemas.microsoft.com/office/drawing/2014/main" id="{47C548AA-48B3-D6A0-0554-EA3959339013}"/>
              </a:ext>
            </a:extLst>
          </p:cNvPr>
          <p:cNvSpPr txBox="1"/>
          <p:nvPr/>
        </p:nvSpPr>
        <p:spPr>
          <a:xfrm rot="16200000">
            <a:off x="10953093" y="5300803"/>
            <a:ext cx="1771216" cy="360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rmAutofit/>
          </a:bodyPr>
          <a:lstStyle>
            <a:lvl1pPr>
              <a:lnSpc>
                <a:spcPct val="120000"/>
              </a:lnSpc>
              <a:spcBef>
                <a:spcPts val="600"/>
              </a:spcBef>
              <a:buClr>
                <a:srgbClr val="FFFFFF"/>
              </a:buClr>
              <a:buFont typeface="Aino Regular"/>
              <a:defRPr sz="800">
                <a:solidFill>
                  <a:srgbClr val="FFFFFF"/>
                </a:solidFill>
                <a:latin typeface="Aino Regular"/>
                <a:ea typeface="Aino Regular"/>
                <a:cs typeface="Aino Regular"/>
                <a:sym typeface="Aino Regular"/>
              </a:defRPr>
            </a:lvl1pPr>
          </a:lstStyle>
          <a:p>
            <a:pPr marL="0" marR="0" lvl="0" indent="0" algn="l" defTabSz="914400" rtl="0" eaLnBrk="1" fontAlgn="auto" latinLnBrk="0" hangingPunct="0">
              <a:lnSpc>
                <a:spcPct val="120000"/>
              </a:lnSpc>
              <a:spcBef>
                <a:spcPts val="600"/>
              </a:spcBef>
              <a:spcAft>
                <a:spcPts val="0"/>
              </a:spcAft>
              <a:buClr>
                <a:srgbClr val="FFFFFF"/>
              </a:buClr>
              <a:buSzTx/>
              <a:buFont typeface="Aino Regular"/>
              <a:buNone/>
              <a:tabLst/>
              <a:defRPr/>
            </a:pPr>
            <a:r>
              <a:rPr kumimoji="0" sz="800" b="0" i="0" u="none" strike="noStrike" kern="0" cap="none" spc="0" normalizeH="0" baseline="0" noProof="0">
                <a:ln>
                  <a:noFill/>
                </a:ln>
                <a:solidFill>
                  <a:srgbClr val="FFFFFF"/>
                </a:solidFill>
                <a:effectLst/>
                <a:uLnTx/>
                <a:uFillTx/>
                <a:latin typeface="Aino Regular"/>
                <a:sym typeface="Aino Regular"/>
              </a:rPr>
              <a:t>Photo: Veronika Roosimaa</a:t>
            </a:r>
          </a:p>
        </p:txBody>
      </p:sp>
      <p:sp>
        <p:nvSpPr>
          <p:cNvPr id="1970" name="Photo: Veronika Roosimaa">
            <a:extLst>
              <a:ext uri="{FF2B5EF4-FFF2-40B4-BE49-F238E27FC236}">
                <a16:creationId xmlns:a16="http://schemas.microsoft.com/office/drawing/2014/main" id="{32E91BB4-F059-637A-CE3F-0A369C0091F7}"/>
              </a:ext>
            </a:extLst>
          </p:cNvPr>
          <p:cNvSpPr txBox="1"/>
          <p:nvPr/>
        </p:nvSpPr>
        <p:spPr>
          <a:xfrm rot="16200000">
            <a:off x="10845555" y="2375761"/>
            <a:ext cx="1771216" cy="360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rmAutofit/>
          </a:bodyPr>
          <a:lstStyle>
            <a:lvl1pPr>
              <a:lnSpc>
                <a:spcPct val="120000"/>
              </a:lnSpc>
              <a:spcBef>
                <a:spcPts val="600"/>
              </a:spcBef>
              <a:buClr>
                <a:srgbClr val="FFFFFF"/>
              </a:buClr>
              <a:buFont typeface="Aino Regular"/>
              <a:defRPr sz="800">
                <a:solidFill>
                  <a:srgbClr val="FFFFFF"/>
                </a:solidFill>
                <a:latin typeface="Aino Regular"/>
                <a:ea typeface="Aino Regular"/>
                <a:cs typeface="Aino Regular"/>
                <a:sym typeface="Aino Regular"/>
              </a:defRPr>
            </a:lvl1pPr>
          </a:lstStyle>
          <a:p>
            <a:pPr marL="0" marR="0" lvl="0" indent="0" algn="l" defTabSz="914400" rtl="0" eaLnBrk="1" fontAlgn="auto" latinLnBrk="0" hangingPunct="0">
              <a:lnSpc>
                <a:spcPct val="120000"/>
              </a:lnSpc>
              <a:spcBef>
                <a:spcPts val="600"/>
              </a:spcBef>
              <a:spcAft>
                <a:spcPts val="0"/>
              </a:spcAft>
              <a:buClr>
                <a:srgbClr val="FFFFFF"/>
              </a:buClr>
              <a:buSzTx/>
              <a:buFont typeface="Aino Regular"/>
              <a:buNone/>
              <a:tabLst/>
              <a:defRPr/>
            </a:pPr>
            <a:r>
              <a:rPr kumimoji="0" sz="800" b="0" i="0" u="none" strike="noStrike" kern="0" cap="none" spc="0" normalizeH="0" baseline="0" noProof="0">
                <a:ln>
                  <a:noFill/>
                </a:ln>
                <a:solidFill>
                  <a:srgbClr val="FFFFFF"/>
                </a:solidFill>
                <a:effectLst/>
                <a:uLnTx/>
                <a:uFillTx/>
                <a:latin typeface="Aino Regular"/>
                <a:sym typeface="Aino Regular"/>
              </a:rPr>
              <a:t>Photo: Veronika Roosimaa</a:t>
            </a:r>
          </a:p>
        </p:txBody>
      </p:sp>
    </p:spTree>
    <p:extLst>
      <p:ext uri="{BB962C8B-B14F-4D97-AF65-F5344CB8AC3E}">
        <p14:creationId xmlns:p14="http://schemas.microsoft.com/office/powerpoint/2010/main" val="282889493"/>
      </p:ext>
    </p:extLst>
  </p:cSld>
  <p:clrMapOvr>
    <a:masterClrMapping/>
  </p:clrMapOvr>
  <p:transition spd="med"/>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4623D270-0757-46F3-47A8-D2CA0F37260E}"/>
            </a:ext>
          </a:extLst>
        </p:cNvPr>
        <p:cNvGrpSpPr/>
        <p:nvPr/>
      </p:nvGrpSpPr>
      <p:grpSpPr>
        <a:xfrm>
          <a:off x="0" y="0"/>
          <a:ext cx="0" cy="0"/>
          <a:chOff x="0" y="0"/>
          <a:chExt cx="0" cy="0"/>
        </a:xfrm>
      </p:grpSpPr>
      <p:pic>
        <p:nvPicPr>
          <p:cNvPr id="1972" name="Graphic 1" descr="Graphic 1">
            <a:extLst>
              <a:ext uri="{FF2B5EF4-FFF2-40B4-BE49-F238E27FC236}">
                <a16:creationId xmlns:a16="http://schemas.microsoft.com/office/drawing/2014/main" id="{39734F98-8A1C-D85F-82E2-E35F164BBEED}"/>
              </a:ext>
            </a:extLst>
          </p:cNvPr>
          <p:cNvPicPr>
            <a:picLocks noChangeAspect="1"/>
          </p:cNvPicPr>
          <p:nvPr/>
        </p:nvPicPr>
        <p:blipFill>
          <a:blip r:embed="rId2"/>
          <a:stretch>
            <a:fillRect/>
          </a:stretch>
        </p:blipFill>
        <p:spPr>
          <a:xfrm>
            <a:off x="0" y="4422896"/>
            <a:ext cx="5542961" cy="3435309"/>
          </a:xfrm>
          <a:prstGeom prst="rect">
            <a:avLst/>
          </a:prstGeom>
          <a:ln w="12700">
            <a:miter lim="400000"/>
          </a:ln>
        </p:spPr>
      </p:pic>
      <p:sp>
        <p:nvSpPr>
          <p:cNvPr id="1973" name="TextBox 3">
            <a:extLst>
              <a:ext uri="{FF2B5EF4-FFF2-40B4-BE49-F238E27FC236}">
                <a16:creationId xmlns:a16="http://schemas.microsoft.com/office/drawing/2014/main" id="{54FD1CB6-8842-30E5-450F-CB6F45F9E789}"/>
              </a:ext>
            </a:extLst>
          </p:cNvPr>
          <p:cNvSpPr txBox="1"/>
          <p:nvPr/>
        </p:nvSpPr>
        <p:spPr>
          <a:xfrm>
            <a:off x="508000" y="304799"/>
            <a:ext cx="3734364" cy="10441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Kihnu island</a:t>
            </a:r>
          </a:p>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daytrip</a:t>
            </a:r>
          </a:p>
        </p:txBody>
      </p:sp>
      <p:sp>
        <p:nvSpPr>
          <p:cNvPr id="1974" name="Rounded Rectangle 4">
            <a:extLst>
              <a:ext uri="{FF2B5EF4-FFF2-40B4-BE49-F238E27FC236}">
                <a16:creationId xmlns:a16="http://schemas.microsoft.com/office/drawing/2014/main" id="{64CF936C-3BA8-F090-B9CD-9BC1A71C58FB}"/>
              </a:ext>
            </a:extLst>
          </p:cNvPr>
          <p:cNvSpPr/>
          <p:nvPr/>
        </p:nvSpPr>
        <p:spPr>
          <a:xfrm>
            <a:off x="4990170" y="114926"/>
            <a:ext cx="7077845" cy="3709363"/>
          </a:xfrm>
          <a:prstGeom prst="roundRect">
            <a:avLst>
              <a:gd name="adj" fmla="val 10635"/>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975" name="Rounded Rectangle 5">
            <a:extLst>
              <a:ext uri="{FF2B5EF4-FFF2-40B4-BE49-F238E27FC236}">
                <a16:creationId xmlns:a16="http://schemas.microsoft.com/office/drawing/2014/main" id="{B4CD2A6B-CED0-2D0F-97CF-A0A12705E89B}"/>
              </a:ext>
            </a:extLst>
          </p:cNvPr>
          <p:cNvSpPr/>
          <p:nvPr/>
        </p:nvSpPr>
        <p:spPr>
          <a:xfrm>
            <a:off x="4990170" y="3933825"/>
            <a:ext cx="3121955" cy="2809047"/>
          </a:xfrm>
          <a:prstGeom prst="roundRect">
            <a:avLst>
              <a:gd name="adj" fmla="val 12861"/>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976" name="Rounded Rectangle 6">
            <a:extLst>
              <a:ext uri="{FF2B5EF4-FFF2-40B4-BE49-F238E27FC236}">
                <a16:creationId xmlns:a16="http://schemas.microsoft.com/office/drawing/2014/main" id="{41A66FCD-2252-FF74-FFCF-014DE88B6B26}"/>
              </a:ext>
            </a:extLst>
          </p:cNvPr>
          <p:cNvSpPr/>
          <p:nvPr/>
        </p:nvSpPr>
        <p:spPr>
          <a:xfrm>
            <a:off x="8220075" y="3933825"/>
            <a:ext cx="3847938" cy="2809047"/>
          </a:xfrm>
          <a:prstGeom prst="roundRect">
            <a:avLst>
              <a:gd name="adj" fmla="val 12861"/>
            </a:avLst>
          </a:prstGeom>
          <a:blipFill>
            <a:blip r:embed="rId5"/>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977" name="TextBox 46">
            <a:extLst>
              <a:ext uri="{FF2B5EF4-FFF2-40B4-BE49-F238E27FC236}">
                <a16:creationId xmlns:a16="http://schemas.microsoft.com/office/drawing/2014/main" id="{6D465480-CDE0-991D-DD0C-AA74AB9EF13F}"/>
              </a:ext>
            </a:extLst>
          </p:cNvPr>
          <p:cNvSpPr txBox="1"/>
          <p:nvPr/>
        </p:nvSpPr>
        <p:spPr>
          <a:xfrm>
            <a:off x="504500" y="1524000"/>
            <a:ext cx="4025804" cy="23284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Estonia’s seventh-largest island, Kihnu, has preserved its unique culture for centuries.</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Traditional dress, colourful handicrafts, lively music, and dance are part of everyday life on Kihnu. </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Explore the island by truck or bike, enjoy breathtaking sea views from the Kihnu lighthouse, and admire the colourful traditions at the Kihnu Museum. </a:t>
            </a:r>
          </a:p>
        </p:txBody>
      </p:sp>
      <p:sp>
        <p:nvSpPr>
          <p:cNvPr id="1978" name="Photo: DreamBeachMedia">
            <a:extLst>
              <a:ext uri="{FF2B5EF4-FFF2-40B4-BE49-F238E27FC236}">
                <a16:creationId xmlns:a16="http://schemas.microsoft.com/office/drawing/2014/main" id="{D45E7CEF-7E66-4E6B-2806-5E6661A25DDA}"/>
              </a:ext>
            </a:extLst>
          </p:cNvPr>
          <p:cNvSpPr txBox="1"/>
          <p:nvPr/>
        </p:nvSpPr>
        <p:spPr>
          <a:xfrm rot="16200000">
            <a:off x="10375779" y="1789427"/>
            <a:ext cx="2808289" cy="360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rmAutofit/>
          </a:bodyPr>
          <a:lstStyle>
            <a:lvl1pPr>
              <a:lnSpc>
                <a:spcPct val="120000"/>
              </a:lnSpc>
              <a:spcBef>
                <a:spcPts val="600"/>
              </a:spcBef>
              <a:buClr>
                <a:srgbClr val="FFFFFF"/>
              </a:buClr>
              <a:buFont typeface="Aino Regular"/>
              <a:defRPr sz="800">
                <a:solidFill>
                  <a:srgbClr val="FFFFFF"/>
                </a:solidFill>
                <a:latin typeface="Aino Regular"/>
                <a:ea typeface="Aino Regular"/>
                <a:cs typeface="Aino Regular"/>
                <a:sym typeface="Aino Regular"/>
              </a:defRPr>
            </a:lvl1pPr>
          </a:lstStyle>
          <a:p>
            <a:pPr marL="0" marR="0" lvl="0" indent="0" algn="l" defTabSz="914400" rtl="0" eaLnBrk="1" fontAlgn="auto" latinLnBrk="0" hangingPunct="0">
              <a:lnSpc>
                <a:spcPct val="120000"/>
              </a:lnSpc>
              <a:spcBef>
                <a:spcPts val="600"/>
              </a:spcBef>
              <a:spcAft>
                <a:spcPts val="0"/>
              </a:spcAft>
              <a:buClr>
                <a:srgbClr val="FFFFFF"/>
              </a:buClr>
              <a:buSzTx/>
              <a:buFont typeface="Aino Regular"/>
              <a:buNone/>
              <a:tabLst/>
              <a:defRPr/>
            </a:pPr>
            <a:r>
              <a:rPr kumimoji="0" sz="800" b="0" i="0" u="none" strike="noStrike" kern="0" cap="none" spc="0" normalizeH="0" baseline="0" noProof="0">
                <a:ln>
                  <a:noFill/>
                </a:ln>
                <a:solidFill>
                  <a:srgbClr val="FFFFFF"/>
                </a:solidFill>
                <a:effectLst/>
                <a:uLnTx/>
                <a:uFillTx/>
                <a:latin typeface="Aino Regular"/>
                <a:sym typeface="Aino Regular"/>
              </a:rPr>
              <a:t>Photo: DreamBeachMedia</a:t>
            </a:r>
          </a:p>
        </p:txBody>
      </p:sp>
      <p:sp>
        <p:nvSpPr>
          <p:cNvPr id="1979" name="Photo: Innervisionteam">
            <a:extLst>
              <a:ext uri="{FF2B5EF4-FFF2-40B4-BE49-F238E27FC236}">
                <a16:creationId xmlns:a16="http://schemas.microsoft.com/office/drawing/2014/main" id="{76071A4F-0A74-5822-2659-C1CFADFA2E5F}"/>
              </a:ext>
            </a:extLst>
          </p:cNvPr>
          <p:cNvSpPr txBox="1"/>
          <p:nvPr/>
        </p:nvSpPr>
        <p:spPr>
          <a:xfrm rot="16200000">
            <a:off x="6488652" y="4841071"/>
            <a:ext cx="2808289" cy="360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rmAutofit/>
          </a:bodyPr>
          <a:lstStyle>
            <a:lvl1pPr>
              <a:lnSpc>
                <a:spcPct val="120000"/>
              </a:lnSpc>
              <a:spcBef>
                <a:spcPts val="600"/>
              </a:spcBef>
              <a:buClr>
                <a:srgbClr val="FFFFFF"/>
              </a:buClr>
              <a:buFont typeface="Aino Regular"/>
              <a:defRPr sz="800">
                <a:solidFill>
                  <a:srgbClr val="FFFFFF"/>
                </a:solidFill>
                <a:latin typeface="Aino Regular"/>
                <a:ea typeface="Aino Regular"/>
                <a:cs typeface="Aino Regular"/>
                <a:sym typeface="Aino Regular"/>
              </a:defRPr>
            </a:lvl1pPr>
          </a:lstStyle>
          <a:p>
            <a:pPr marL="0" marR="0" lvl="0" indent="0" algn="l" defTabSz="914400" rtl="0" eaLnBrk="1" fontAlgn="auto" latinLnBrk="0" hangingPunct="0">
              <a:lnSpc>
                <a:spcPct val="120000"/>
              </a:lnSpc>
              <a:spcBef>
                <a:spcPts val="600"/>
              </a:spcBef>
              <a:spcAft>
                <a:spcPts val="0"/>
              </a:spcAft>
              <a:buClr>
                <a:srgbClr val="FFFFFF"/>
              </a:buClr>
              <a:buSzTx/>
              <a:buFont typeface="Aino Regular"/>
              <a:buNone/>
              <a:tabLst/>
              <a:defRPr/>
            </a:pPr>
            <a:r>
              <a:rPr kumimoji="0" sz="800" b="0" i="0" u="none" strike="noStrike" kern="0" cap="none" spc="0" normalizeH="0" baseline="0" noProof="0">
                <a:ln>
                  <a:noFill/>
                </a:ln>
                <a:solidFill>
                  <a:srgbClr val="FFFFFF"/>
                </a:solidFill>
                <a:effectLst/>
                <a:uLnTx/>
                <a:uFillTx/>
                <a:latin typeface="Aino Regular"/>
                <a:sym typeface="Aino Regular"/>
              </a:rPr>
              <a:t>Photo: Innervisionteam</a:t>
            </a:r>
          </a:p>
        </p:txBody>
      </p:sp>
      <p:sp>
        <p:nvSpPr>
          <p:cNvPr id="1980" name="Photo: Julia Kivela">
            <a:extLst>
              <a:ext uri="{FF2B5EF4-FFF2-40B4-BE49-F238E27FC236}">
                <a16:creationId xmlns:a16="http://schemas.microsoft.com/office/drawing/2014/main" id="{075616B7-B60A-B2DC-3557-391A7A3C522E}"/>
              </a:ext>
            </a:extLst>
          </p:cNvPr>
          <p:cNvSpPr txBox="1"/>
          <p:nvPr/>
        </p:nvSpPr>
        <p:spPr>
          <a:xfrm rot="16200000">
            <a:off x="10375779" y="4841071"/>
            <a:ext cx="2808289" cy="360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rmAutofit/>
          </a:bodyPr>
          <a:lstStyle>
            <a:lvl1pPr>
              <a:lnSpc>
                <a:spcPct val="120000"/>
              </a:lnSpc>
              <a:spcBef>
                <a:spcPts val="600"/>
              </a:spcBef>
              <a:buClr>
                <a:srgbClr val="FFFFFF"/>
              </a:buClr>
              <a:buFont typeface="Aino Regular"/>
              <a:defRPr sz="800">
                <a:solidFill>
                  <a:srgbClr val="FFFFFF"/>
                </a:solidFill>
                <a:latin typeface="Aino Regular"/>
                <a:ea typeface="Aino Regular"/>
                <a:cs typeface="Aino Regular"/>
                <a:sym typeface="Aino Regular"/>
              </a:defRPr>
            </a:lvl1pPr>
          </a:lstStyle>
          <a:p>
            <a:pPr marL="0" marR="0" lvl="0" indent="0" algn="l" defTabSz="914400" rtl="0" eaLnBrk="1" fontAlgn="auto" latinLnBrk="0" hangingPunct="0">
              <a:lnSpc>
                <a:spcPct val="120000"/>
              </a:lnSpc>
              <a:spcBef>
                <a:spcPts val="600"/>
              </a:spcBef>
              <a:spcAft>
                <a:spcPts val="0"/>
              </a:spcAft>
              <a:buClr>
                <a:srgbClr val="FFFFFF"/>
              </a:buClr>
              <a:buSzTx/>
              <a:buFont typeface="Aino Regular"/>
              <a:buNone/>
              <a:tabLst/>
              <a:defRPr/>
            </a:pPr>
            <a:r>
              <a:rPr kumimoji="0" sz="800" b="0" i="0" u="none" strike="noStrike" kern="0" cap="none" spc="0" normalizeH="0" baseline="0" noProof="0">
                <a:ln>
                  <a:noFill/>
                </a:ln>
                <a:solidFill>
                  <a:srgbClr val="FFFFFF"/>
                </a:solidFill>
                <a:effectLst/>
                <a:uLnTx/>
                <a:uFillTx/>
                <a:latin typeface="Aino Regular"/>
                <a:sym typeface="Aino Regular"/>
              </a:rPr>
              <a:t>Photo: Julia Kivela</a:t>
            </a:r>
          </a:p>
        </p:txBody>
      </p:sp>
    </p:spTree>
    <p:extLst>
      <p:ext uri="{BB962C8B-B14F-4D97-AF65-F5344CB8AC3E}">
        <p14:creationId xmlns:p14="http://schemas.microsoft.com/office/powerpoint/2010/main" val="1291094466"/>
      </p:ext>
    </p:extLst>
  </p:cSld>
  <p:clrMapOvr>
    <a:masterClrMapping/>
  </p:clrMapOvr>
  <p:transition spd="med"/>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B04EBFDA-5997-ACF4-0D7E-42CC7B295ACE}"/>
            </a:ext>
          </a:extLst>
        </p:cNvPr>
        <p:cNvGrpSpPr/>
        <p:nvPr/>
      </p:nvGrpSpPr>
      <p:grpSpPr>
        <a:xfrm>
          <a:off x="0" y="0"/>
          <a:ext cx="0" cy="0"/>
          <a:chOff x="0" y="0"/>
          <a:chExt cx="0" cy="0"/>
        </a:xfrm>
      </p:grpSpPr>
      <p:pic>
        <p:nvPicPr>
          <p:cNvPr id="1541" name="Image" descr="Image">
            <a:extLst>
              <a:ext uri="{FF2B5EF4-FFF2-40B4-BE49-F238E27FC236}">
                <a16:creationId xmlns:a16="http://schemas.microsoft.com/office/drawing/2014/main" id="{8A728904-AE62-6077-C759-E497FBABF7C9}"/>
              </a:ext>
            </a:extLst>
          </p:cNvPr>
          <p:cNvPicPr>
            <a:picLocks noChangeAspect="1"/>
          </p:cNvPicPr>
          <p:nvPr/>
        </p:nvPicPr>
        <p:blipFill>
          <a:blip r:embed="rId2"/>
          <a:stretch>
            <a:fillRect/>
          </a:stretch>
        </p:blipFill>
        <p:spPr>
          <a:xfrm>
            <a:off x="-279400" y="-1143000"/>
            <a:ext cx="7772400" cy="3265763"/>
          </a:xfrm>
          <a:prstGeom prst="rect">
            <a:avLst/>
          </a:prstGeom>
          <a:ln w="12700">
            <a:miter lim="400000"/>
          </a:ln>
        </p:spPr>
      </p:pic>
      <p:sp>
        <p:nvSpPr>
          <p:cNvPr id="1542" name="TextBox 8">
            <a:extLst>
              <a:ext uri="{FF2B5EF4-FFF2-40B4-BE49-F238E27FC236}">
                <a16:creationId xmlns:a16="http://schemas.microsoft.com/office/drawing/2014/main" id="{8C70C471-3265-1BDF-402A-B0944E7D6C58}"/>
              </a:ext>
            </a:extLst>
          </p:cNvPr>
          <p:cNvSpPr txBox="1"/>
          <p:nvPr/>
        </p:nvSpPr>
        <p:spPr>
          <a:xfrm>
            <a:off x="512445" y="508000"/>
            <a:ext cx="4409123" cy="7010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000">
                <a:solidFill>
                  <a:srgbClr val="FFFFFF"/>
                </a:solidFill>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4000" b="0" i="0" u="none" strike="noStrike" kern="0" cap="none" spc="0" normalizeH="0" baseline="0" noProof="0">
                <a:ln>
                  <a:noFill/>
                </a:ln>
                <a:solidFill>
                  <a:srgbClr val="FFFFFF"/>
                </a:solidFill>
                <a:effectLst/>
                <a:uLnTx/>
                <a:uFillTx/>
                <a:latin typeface="Aino Headline"/>
                <a:sym typeface="Aino Headline"/>
              </a:rPr>
              <a:t>Main DMCs</a:t>
            </a:r>
          </a:p>
        </p:txBody>
      </p:sp>
      <p:grpSp>
        <p:nvGrpSpPr>
          <p:cNvPr id="1545" name="Rounded Rectangle 11">
            <a:hlinkClick r:id="rId3"/>
            <a:extLst>
              <a:ext uri="{FF2B5EF4-FFF2-40B4-BE49-F238E27FC236}">
                <a16:creationId xmlns:a16="http://schemas.microsoft.com/office/drawing/2014/main" id="{CCCEF63F-80F0-8BB2-129C-D3558C0CA3A5}"/>
              </a:ext>
            </a:extLst>
          </p:cNvPr>
          <p:cNvGrpSpPr/>
          <p:nvPr/>
        </p:nvGrpSpPr>
        <p:grpSpPr>
          <a:xfrm>
            <a:off x="3369613" y="4071549"/>
            <a:ext cx="2540001" cy="2032001"/>
            <a:chOff x="0" y="0"/>
            <a:chExt cx="2540000" cy="2032000"/>
          </a:xfrm>
        </p:grpSpPr>
        <p:sp>
          <p:nvSpPr>
            <p:cNvPr id="1543" name="Rounded Rectangle">
              <a:extLst>
                <a:ext uri="{FF2B5EF4-FFF2-40B4-BE49-F238E27FC236}">
                  <a16:creationId xmlns:a16="http://schemas.microsoft.com/office/drawing/2014/main" id="{E4662633-C4C2-FF86-8085-E4E7F02A6C39}"/>
                </a:ext>
              </a:extLst>
            </p:cNvPr>
            <p:cNvSpPr/>
            <p:nvPr/>
          </p:nvSpPr>
          <p:spPr>
            <a:xfrm>
              <a:off x="0" y="0"/>
              <a:ext cx="2540000" cy="2032000"/>
            </a:xfrm>
            <a:prstGeom prst="roundRect">
              <a:avLst>
                <a:gd name="adj" fmla="val 17717"/>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544" name="baltic.travel">
              <a:extLst>
                <a:ext uri="{FF2B5EF4-FFF2-40B4-BE49-F238E27FC236}">
                  <a16:creationId xmlns:a16="http://schemas.microsoft.com/office/drawing/2014/main" id="{57DAAFCA-99F6-8A89-5977-073A190670D4}"/>
                </a:ext>
              </a:extLst>
            </p:cNvPr>
            <p:cNvSpPr/>
            <p:nvPr/>
          </p:nvSpPr>
          <p:spPr>
            <a:xfrm>
              <a:off x="151162" y="1720653"/>
              <a:ext cx="2215026"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400" u="sng">
                  <a:solidFill>
                    <a:srgbClr val="0000F0"/>
                  </a:solidFill>
                  <a:uFill>
                    <a:solidFill>
                      <a:srgbClr val="467886"/>
                    </a:solidFill>
                  </a:uFill>
                  <a:latin typeface="Aino Regular"/>
                  <a:ea typeface="Aino Regular"/>
                  <a:cs typeface="Aino Regular"/>
                  <a:sym typeface="Aino Regular"/>
                  <a:hlinkClick r:id="rId4"/>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1400" b="0" i="0" u="sng" strike="noStrike" kern="0" cap="none" spc="0" normalizeH="0" baseline="0" noProof="0">
                  <a:ln>
                    <a:noFill/>
                  </a:ln>
                  <a:solidFill>
                    <a:srgbClr val="0000F0"/>
                  </a:solidFill>
                  <a:effectLst/>
                  <a:uLnTx/>
                  <a:uFill>
                    <a:solidFill>
                      <a:srgbClr val="467886"/>
                    </a:solidFill>
                  </a:uFill>
                  <a:latin typeface="Aino Regular"/>
                  <a:sym typeface="Aino Regular"/>
                  <a:hlinkClick r:id="rId4"/>
                </a:rPr>
                <a:t>baltic.travel</a:t>
              </a:r>
            </a:p>
          </p:txBody>
        </p:sp>
      </p:grpSp>
      <p:pic>
        <p:nvPicPr>
          <p:cNvPr id="1546" name="Graphic 15" descr="Graphic 15">
            <a:hlinkClick r:id="rId4"/>
            <a:extLst>
              <a:ext uri="{FF2B5EF4-FFF2-40B4-BE49-F238E27FC236}">
                <a16:creationId xmlns:a16="http://schemas.microsoft.com/office/drawing/2014/main" id="{E4FDDEE6-71B9-EBB0-B357-D4C36E6E2B75}"/>
              </a:ext>
            </a:extLst>
          </p:cNvPr>
          <p:cNvPicPr>
            <a:picLocks noChangeAspect="1"/>
          </p:cNvPicPr>
          <p:nvPr/>
        </p:nvPicPr>
        <p:blipFill>
          <a:blip r:embed="rId5"/>
          <a:stretch>
            <a:fillRect/>
          </a:stretch>
        </p:blipFill>
        <p:spPr>
          <a:xfrm>
            <a:off x="4075481" y="4292089"/>
            <a:ext cx="1153637" cy="1080001"/>
          </a:xfrm>
          <a:prstGeom prst="rect">
            <a:avLst/>
          </a:prstGeom>
          <a:ln w="12700">
            <a:miter lim="400000"/>
          </a:ln>
        </p:spPr>
      </p:pic>
      <p:grpSp>
        <p:nvGrpSpPr>
          <p:cNvPr id="1549" name="Rounded Rectangle 19">
            <a:hlinkClick r:id="rId6"/>
            <a:extLst>
              <a:ext uri="{FF2B5EF4-FFF2-40B4-BE49-F238E27FC236}">
                <a16:creationId xmlns:a16="http://schemas.microsoft.com/office/drawing/2014/main" id="{DB900E43-ACFD-E848-0DF8-EFED6D08C7B3}"/>
              </a:ext>
            </a:extLst>
          </p:cNvPr>
          <p:cNvGrpSpPr/>
          <p:nvPr/>
        </p:nvGrpSpPr>
        <p:grpSpPr>
          <a:xfrm>
            <a:off x="8396375" y="1702631"/>
            <a:ext cx="3240000" cy="2032001"/>
            <a:chOff x="0" y="0"/>
            <a:chExt cx="3239999" cy="2032000"/>
          </a:xfrm>
        </p:grpSpPr>
        <p:sp>
          <p:nvSpPr>
            <p:cNvPr id="1547" name="Rounded Rectangle">
              <a:extLst>
                <a:ext uri="{FF2B5EF4-FFF2-40B4-BE49-F238E27FC236}">
                  <a16:creationId xmlns:a16="http://schemas.microsoft.com/office/drawing/2014/main" id="{75B36EF0-8EE8-78C0-6081-9A13D0A3BE79}"/>
                </a:ext>
              </a:extLst>
            </p:cNvPr>
            <p:cNvSpPr/>
            <p:nvPr/>
          </p:nvSpPr>
          <p:spPr>
            <a:xfrm>
              <a:off x="0" y="0"/>
              <a:ext cx="3240000" cy="2032000"/>
            </a:xfrm>
            <a:prstGeom prst="roundRect">
              <a:avLst>
                <a:gd name="adj" fmla="val 17717"/>
              </a:avLst>
            </a:prstGeom>
            <a:solidFill>
              <a:srgbClr val="FEFEFE"/>
            </a:solidFill>
            <a:ln w="12700" cap="flat">
              <a:noFill/>
              <a:miter lim="400000"/>
            </a:ln>
            <a:effectLst/>
          </p:spPr>
          <p:txBody>
            <a:bodyPr wrap="square" lIns="45719" tIns="45719" rIns="45719" bIns="45719" numCol="1" anchor="ctr">
              <a:noAutofit/>
            </a:bodyP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548" name="baltictours.ee">
              <a:extLst>
                <a:ext uri="{FF2B5EF4-FFF2-40B4-BE49-F238E27FC236}">
                  <a16:creationId xmlns:a16="http://schemas.microsoft.com/office/drawing/2014/main" id="{B19CC86B-8B3D-D670-FA77-4FBD1696EF1F}"/>
                </a:ext>
              </a:extLst>
            </p:cNvPr>
            <p:cNvSpPr/>
            <p:nvPr/>
          </p:nvSpPr>
          <p:spPr>
            <a:xfrm>
              <a:off x="151162" y="1720653"/>
              <a:ext cx="2937676"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400" u="sng">
                  <a:solidFill>
                    <a:srgbClr val="0000F0"/>
                  </a:solidFill>
                  <a:uFill>
                    <a:solidFill>
                      <a:srgbClr val="467886"/>
                    </a:solidFill>
                  </a:uFill>
                  <a:latin typeface="Aino Regular"/>
                  <a:ea typeface="Aino Regular"/>
                  <a:cs typeface="Aino Regular"/>
                  <a:sym typeface="Aino Regular"/>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1400" b="0" i="0" u="sng" strike="noStrike" kern="0" cap="none" spc="0" normalizeH="0" baseline="0" noProof="0">
                  <a:ln>
                    <a:noFill/>
                  </a:ln>
                  <a:solidFill>
                    <a:srgbClr val="0000F0"/>
                  </a:solidFill>
                  <a:effectLst/>
                  <a:uLnTx/>
                  <a:uFill>
                    <a:solidFill>
                      <a:srgbClr val="467886"/>
                    </a:solidFill>
                  </a:uFill>
                  <a:latin typeface="Aino Regular"/>
                  <a:sym typeface="Aino Regular"/>
                </a:rPr>
                <a:t>baltictours.ee</a:t>
              </a:r>
            </a:p>
          </p:txBody>
        </p:sp>
      </p:grpSp>
      <p:pic>
        <p:nvPicPr>
          <p:cNvPr id="1550" name="Picture 22" descr="Picture 22">
            <a:extLst>
              <a:ext uri="{FF2B5EF4-FFF2-40B4-BE49-F238E27FC236}">
                <a16:creationId xmlns:a16="http://schemas.microsoft.com/office/drawing/2014/main" id="{751B2FF4-9307-5AFA-0078-EEDCA5376821}"/>
              </a:ext>
            </a:extLst>
          </p:cNvPr>
          <p:cNvPicPr>
            <a:picLocks noChangeAspect="1"/>
          </p:cNvPicPr>
          <p:nvPr/>
        </p:nvPicPr>
        <p:blipFill>
          <a:blip r:embed="rId7"/>
          <a:srcRect t="34601" b="34828"/>
          <a:stretch>
            <a:fillRect/>
          </a:stretch>
        </p:blipFill>
        <p:spPr>
          <a:xfrm>
            <a:off x="8481590" y="2227779"/>
            <a:ext cx="3069571" cy="702449"/>
          </a:xfrm>
          <a:prstGeom prst="rect">
            <a:avLst/>
          </a:prstGeom>
          <a:ln w="12700">
            <a:miter lim="400000"/>
          </a:ln>
        </p:spPr>
      </p:pic>
      <p:grpSp>
        <p:nvGrpSpPr>
          <p:cNvPr id="1553" name="Rounded Rectangle 24">
            <a:hlinkClick r:id="rId8"/>
            <a:extLst>
              <a:ext uri="{FF2B5EF4-FFF2-40B4-BE49-F238E27FC236}">
                <a16:creationId xmlns:a16="http://schemas.microsoft.com/office/drawing/2014/main" id="{FA270869-7E47-9FDE-0D69-A0241F98E8DF}"/>
              </a:ext>
            </a:extLst>
          </p:cNvPr>
          <p:cNvGrpSpPr/>
          <p:nvPr/>
        </p:nvGrpSpPr>
        <p:grpSpPr>
          <a:xfrm>
            <a:off x="4476000" y="1702631"/>
            <a:ext cx="3240000" cy="2032001"/>
            <a:chOff x="0" y="0"/>
            <a:chExt cx="3239999" cy="2032000"/>
          </a:xfrm>
        </p:grpSpPr>
        <p:sp>
          <p:nvSpPr>
            <p:cNvPr id="1551" name="Rounded Rectangle">
              <a:extLst>
                <a:ext uri="{FF2B5EF4-FFF2-40B4-BE49-F238E27FC236}">
                  <a16:creationId xmlns:a16="http://schemas.microsoft.com/office/drawing/2014/main" id="{29FDC036-972C-B05F-121C-8DBA2C473C27}"/>
                </a:ext>
              </a:extLst>
            </p:cNvPr>
            <p:cNvSpPr/>
            <p:nvPr/>
          </p:nvSpPr>
          <p:spPr>
            <a:xfrm>
              <a:off x="0" y="0"/>
              <a:ext cx="3240000" cy="2032000"/>
            </a:xfrm>
            <a:prstGeom prst="roundRect">
              <a:avLst>
                <a:gd name="adj" fmla="val 17717"/>
              </a:avLst>
            </a:prstGeom>
            <a:solidFill>
              <a:srgbClr val="FEFEFE"/>
            </a:solidFill>
            <a:ln w="12700" cap="flat">
              <a:noFill/>
              <a:miter lim="400000"/>
            </a:ln>
            <a:effectLst/>
          </p:spPr>
          <p:txBody>
            <a:bodyPr wrap="square" lIns="45719" tIns="45719" rIns="45719" bIns="45719" numCol="1" anchor="ctr">
              <a:noAutofit/>
            </a:bodyP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552" name="baltcoming.com">
              <a:extLst>
                <a:ext uri="{FF2B5EF4-FFF2-40B4-BE49-F238E27FC236}">
                  <a16:creationId xmlns:a16="http://schemas.microsoft.com/office/drawing/2014/main" id="{5E3081A2-C410-5CE3-3E4B-C0DA81DEA2A4}"/>
                </a:ext>
              </a:extLst>
            </p:cNvPr>
            <p:cNvSpPr/>
            <p:nvPr/>
          </p:nvSpPr>
          <p:spPr>
            <a:xfrm>
              <a:off x="151162" y="1713935"/>
              <a:ext cx="2937676"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400" u="sng">
                  <a:solidFill>
                    <a:srgbClr val="0000F0"/>
                  </a:solidFill>
                  <a:uFill>
                    <a:solidFill>
                      <a:srgbClr val="467886"/>
                    </a:solidFill>
                  </a:uFill>
                  <a:latin typeface="Aino Regular"/>
                  <a:ea typeface="Aino Regular"/>
                  <a:cs typeface="Aino Regular"/>
                  <a:sym typeface="Aino Regular"/>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1400" b="0" i="0" u="sng" strike="noStrike" kern="0" cap="none" spc="0" normalizeH="0" baseline="0" noProof="0">
                  <a:ln>
                    <a:noFill/>
                  </a:ln>
                  <a:solidFill>
                    <a:srgbClr val="0000F0"/>
                  </a:solidFill>
                  <a:effectLst/>
                  <a:uLnTx/>
                  <a:uFill>
                    <a:solidFill>
                      <a:srgbClr val="467886"/>
                    </a:solidFill>
                  </a:uFill>
                  <a:latin typeface="Aino Regular"/>
                  <a:sym typeface="Aino Regular"/>
                </a:rPr>
                <a:t>baltcoming.com</a:t>
              </a:r>
            </a:p>
          </p:txBody>
        </p:sp>
      </p:grpSp>
      <p:grpSp>
        <p:nvGrpSpPr>
          <p:cNvPr id="1556" name="Rounded Rectangle 25">
            <a:hlinkClick r:id="rId9"/>
            <a:extLst>
              <a:ext uri="{FF2B5EF4-FFF2-40B4-BE49-F238E27FC236}">
                <a16:creationId xmlns:a16="http://schemas.microsoft.com/office/drawing/2014/main" id="{858DA82F-0A47-AB33-BDAF-10C0EBA20FD1}"/>
              </a:ext>
            </a:extLst>
          </p:cNvPr>
          <p:cNvGrpSpPr/>
          <p:nvPr/>
        </p:nvGrpSpPr>
        <p:grpSpPr>
          <a:xfrm>
            <a:off x="6269661" y="4065575"/>
            <a:ext cx="2540001" cy="2032001"/>
            <a:chOff x="0" y="0"/>
            <a:chExt cx="2540000" cy="2032000"/>
          </a:xfrm>
        </p:grpSpPr>
        <p:sp>
          <p:nvSpPr>
            <p:cNvPr id="1554" name="Rounded Rectangle">
              <a:extLst>
                <a:ext uri="{FF2B5EF4-FFF2-40B4-BE49-F238E27FC236}">
                  <a16:creationId xmlns:a16="http://schemas.microsoft.com/office/drawing/2014/main" id="{25DDFC08-2707-A1CD-9197-B24A86FB0FB2}"/>
                </a:ext>
              </a:extLst>
            </p:cNvPr>
            <p:cNvSpPr/>
            <p:nvPr/>
          </p:nvSpPr>
          <p:spPr>
            <a:xfrm>
              <a:off x="0" y="0"/>
              <a:ext cx="2540000" cy="2032000"/>
            </a:xfrm>
            <a:prstGeom prst="roundRect">
              <a:avLst>
                <a:gd name="adj" fmla="val 17717"/>
              </a:avLst>
            </a:prstGeom>
            <a:solidFill>
              <a:srgbClr val="FEFEFE"/>
            </a:solidFill>
            <a:ln w="12700" cap="flat">
              <a:noFill/>
              <a:miter lim="400000"/>
            </a:ln>
            <a:effectLst/>
          </p:spPr>
          <p:txBody>
            <a:bodyPr wrap="square" lIns="45719" tIns="45719" rIns="45719" bIns="45719" numCol="1" anchor="ctr">
              <a:noAutofit/>
            </a:bodyP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555" name="viahansa.com">
              <a:extLst>
                <a:ext uri="{FF2B5EF4-FFF2-40B4-BE49-F238E27FC236}">
                  <a16:creationId xmlns:a16="http://schemas.microsoft.com/office/drawing/2014/main" id="{AE960108-4F3E-0ECC-2901-F17A553274B4}"/>
                </a:ext>
              </a:extLst>
            </p:cNvPr>
            <p:cNvSpPr/>
            <p:nvPr/>
          </p:nvSpPr>
          <p:spPr>
            <a:xfrm>
              <a:off x="151162" y="1719909"/>
              <a:ext cx="223393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400" u="sng">
                  <a:solidFill>
                    <a:srgbClr val="0000F0"/>
                  </a:solidFill>
                  <a:uFill>
                    <a:solidFill>
                      <a:srgbClr val="467886"/>
                    </a:solidFill>
                  </a:uFill>
                  <a:latin typeface="Aino Regular"/>
                  <a:ea typeface="Aino Regular"/>
                  <a:cs typeface="Aino Regular"/>
                  <a:sym typeface="Aino Regular"/>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1400" b="0" i="0" u="sng" strike="noStrike" kern="0" cap="none" spc="0" normalizeH="0" baseline="0" noProof="0">
                  <a:ln>
                    <a:noFill/>
                  </a:ln>
                  <a:solidFill>
                    <a:srgbClr val="0000F0"/>
                  </a:solidFill>
                  <a:effectLst/>
                  <a:uLnTx/>
                  <a:uFill>
                    <a:solidFill>
                      <a:srgbClr val="467886"/>
                    </a:solidFill>
                  </a:uFill>
                  <a:latin typeface="Aino Regular"/>
                  <a:sym typeface="Aino Regular"/>
                </a:rPr>
                <a:t>viahansa.com</a:t>
              </a:r>
            </a:p>
          </p:txBody>
        </p:sp>
      </p:grpSp>
      <p:grpSp>
        <p:nvGrpSpPr>
          <p:cNvPr id="1559" name="Rounded Rectangle 23">
            <a:hlinkClick r:id="rId10"/>
            <a:extLst>
              <a:ext uri="{FF2B5EF4-FFF2-40B4-BE49-F238E27FC236}">
                <a16:creationId xmlns:a16="http://schemas.microsoft.com/office/drawing/2014/main" id="{F399ACEB-B778-6FD9-4E8F-127E131357D0}"/>
              </a:ext>
            </a:extLst>
          </p:cNvPr>
          <p:cNvGrpSpPr/>
          <p:nvPr/>
        </p:nvGrpSpPr>
        <p:grpSpPr>
          <a:xfrm>
            <a:off x="503608" y="4065575"/>
            <a:ext cx="2544488" cy="2032001"/>
            <a:chOff x="0" y="0"/>
            <a:chExt cx="2544487" cy="2032000"/>
          </a:xfrm>
        </p:grpSpPr>
        <p:sp>
          <p:nvSpPr>
            <p:cNvPr id="1557" name="Rounded Rectangle">
              <a:extLst>
                <a:ext uri="{FF2B5EF4-FFF2-40B4-BE49-F238E27FC236}">
                  <a16:creationId xmlns:a16="http://schemas.microsoft.com/office/drawing/2014/main" id="{70D8DB71-DF09-2518-A773-6C5123C0A9CA}"/>
                </a:ext>
              </a:extLst>
            </p:cNvPr>
            <p:cNvSpPr/>
            <p:nvPr/>
          </p:nvSpPr>
          <p:spPr>
            <a:xfrm>
              <a:off x="0" y="0"/>
              <a:ext cx="2544488" cy="2032000"/>
            </a:xfrm>
            <a:prstGeom prst="roundRect">
              <a:avLst>
                <a:gd name="adj" fmla="val 17717"/>
              </a:avLst>
            </a:prstGeom>
            <a:solidFill>
              <a:srgbClr val="FEFEFE"/>
            </a:solidFill>
            <a:ln w="12700" cap="flat">
              <a:noFill/>
              <a:miter lim="400000"/>
            </a:ln>
            <a:effectLst/>
          </p:spPr>
          <p:txBody>
            <a:bodyPr wrap="square" lIns="45719" tIns="45719" rIns="45719" bIns="45719" numCol="1" anchor="ctr">
              <a:noAutofit/>
            </a:bodyP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558" name="dmc-nordic.com">
              <a:extLst>
                <a:ext uri="{FF2B5EF4-FFF2-40B4-BE49-F238E27FC236}">
                  <a16:creationId xmlns:a16="http://schemas.microsoft.com/office/drawing/2014/main" id="{6EA5BF1F-3E93-CFDE-528F-C0D63DE3E8D9}"/>
                </a:ext>
              </a:extLst>
            </p:cNvPr>
            <p:cNvSpPr/>
            <p:nvPr/>
          </p:nvSpPr>
          <p:spPr>
            <a:xfrm>
              <a:off x="151162" y="1723627"/>
              <a:ext cx="2250018"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400" u="sng">
                  <a:solidFill>
                    <a:srgbClr val="0000F0"/>
                  </a:solidFill>
                  <a:uFill>
                    <a:solidFill>
                      <a:srgbClr val="467886"/>
                    </a:solidFill>
                  </a:uFill>
                  <a:latin typeface="Aino Regular"/>
                  <a:ea typeface="Aino Regular"/>
                  <a:cs typeface="Aino Regular"/>
                  <a:sym typeface="Aino Regular"/>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1400" b="0" i="0" u="sng" strike="noStrike" kern="0" cap="none" spc="0" normalizeH="0" baseline="0" noProof="0">
                  <a:ln>
                    <a:noFill/>
                  </a:ln>
                  <a:solidFill>
                    <a:srgbClr val="0000F0"/>
                  </a:solidFill>
                  <a:effectLst/>
                  <a:uLnTx/>
                  <a:uFill>
                    <a:solidFill>
                      <a:srgbClr val="467886"/>
                    </a:solidFill>
                  </a:uFill>
                  <a:latin typeface="Aino Regular"/>
                  <a:sym typeface="Aino Regular"/>
                </a:rPr>
                <a:t>dmc-nordic.com</a:t>
              </a:r>
            </a:p>
          </p:txBody>
        </p:sp>
      </p:grpSp>
      <p:pic>
        <p:nvPicPr>
          <p:cNvPr id="1560" name="Graphic 27" descr="Graphic 27">
            <a:extLst>
              <a:ext uri="{FF2B5EF4-FFF2-40B4-BE49-F238E27FC236}">
                <a16:creationId xmlns:a16="http://schemas.microsoft.com/office/drawing/2014/main" id="{2DB050EA-8B3E-B192-0849-8F8E7A134F1F}"/>
              </a:ext>
            </a:extLst>
          </p:cNvPr>
          <p:cNvPicPr>
            <a:picLocks noChangeAspect="1"/>
          </p:cNvPicPr>
          <p:nvPr/>
        </p:nvPicPr>
        <p:blipFill>
          <a:blip r:embed="rId11"/>
          <a:stretch>
            <a:fillRect/>
          </a:stretch>
        </p:blipFill>
        <p:spPr>
          <a:xfrm>
            <a:off x="969469" y="4474426"/>
            <a:ext cx="1612766" cy="926307"/>
          </a:xfrm>
          <a:prstGeom prst="rect">
            <a:avLst/>
          </a:prstGeom>
          <a:ln w="12700">
            <a:miter lim="400000"/>
          </a:ln>
        </p:spPr>
      </p:pic>
      <p:pic>
        <p:nvPicPr>
          <p:cNvPr id="1561" name="Picture 30" descr="Picture 30">
            <a:extLst>
              <a:ext uri="{FF2B5EF4-FFF2-40B4-BE49-F238E27FC236}">
                <a16:creationId xmlns:a16="http://schemas.microsoft.com/office/drawing/2014/main" id="{D14E7634-F639-9615-FD23-F4D6E5E308C7}"/>
              </a:ext>
            </a:extLst>
          </p:cNvPr>
          <p:cNvPicPr>
            <a:picLocks noChangeAspect="1"/>
          </p:cNvPicPr>
          <p:nvPr/>
        </p:nvPicPr>
        <p:blipFill>
          <a:blip r:embed="rId12"/>
          <a:stretch>
            <a:fillRect/>
          </a:stretch>
        </p:blipFill>
        <p:spPr>
          <a:xfrm>
            <a:off x="6582398" y="4574920"/>
            <a:ext cx="1914355" cy="725362"/>
          </a:xfrm>
          <a:prstGeom prst="rect">
            <a:avLst/>
          </a:prstGeom>
          <a:ln w="12700">
            <a:miter lim="400000"/>
          </a:ln>
        </p:spPr>
      </p:pic>
      <p:pic>
        <p:nvPicPr>
          <p:cNvPr id="1562" name="Graphic 34" descr="Graphic 34">
            <a:extLst>
              <a:ext uri="{FF2B5EF4-FFF2-40B4-BE49-F238E27FC236}">
                <a16:creationId xmlns:a16="http://schemas.microsoft.com/office/drawing/2014/main" id="{D3AA3AFC-9E31-FE86-F9B0-555AB8C6D9C3}"/>
              </a:ext>
            </a:extLst>
          </p:cNvPr>
          <p:cNvPicPr>
            <a:picLocks noChangeAspect="1"/>
          </p:cNvPicPr>
          <p:nvPr/>
        </p:nvPicPr>
        <p:blipFill>
          <a:blip r:embed="rId13"/>
          <a:stretch>
            <a:fillRect/>
          </a:stretch>
        </p:blipFill>
        <p:spPr>
          <a:xfrm>
            <a:off x="4764125" y="1820339"/>
            <a:ext cx="2663749" cy="1427770"/>
          </a:xfrm>
          <a:prstGeom prst="rect">
            <a:avLst/>
          </a:prstGeom>
          <a:ln w="12700">
            <a:miter lim="400000"/>
          </a:ln>
        </p:spPr>
      </p:pic>
      <p:grpSp>
        <p:nvGrpSpPr>
          <p:cNvPr id="1565" name="Rounded Rectangle 5">
            <a:hlinkClick r:id="rId3"/>
            <a:extLst>
              <a:ext uri="{FF2B5EF4-FFF2-40B4-BE49-F238E27FC236}">
                <a16:creationId xmlns:a16="http://schemas.microsoft.com/office/drawing/2014/main" id="{1C848D11-9C3E-5CBC-25AE-714EE7B1CE50}"/>
              </a:ext>
            </a:extLst>
          </p:cNvPr>
          <p:cNvGrpSpPr/>
          <p:nvPr/>
        </p:nvGrpSpPr>
        <p:grpSpPr>
          <a:xfrm>
            <a:off x="507999" y="1702631"/>
            <a:ext cx="3242976" cy="2032001"/>
            <a:chOff x="0" y="0"/>
            <a:chExt cx="3242974" cy="2032000"/>
          </a:xfrm>
        </p:grpSpPr>
        <p:sp>
          <p:nvSpPr>
            <p:cNvPr id="1563" name="Rounded Rectangle">
              <a:extLst>
                <a:ext uri="{FF2B5EF4-FFF2-40B4-BE49-F238E27FC236}">
                  <a16:creationId xmlns:a16="http://schemas.microsoft.com/office/drawing/2014/main" id="{79EE5125-ED2D-A811-767D-28DD3744663E}"/>
                </a:ext>
              </a:extLst>
            </p:cNvPr>
            <p:cNvSpPr/>
            <p:nvPr/>
          </p:nvSpPr>
          <p:spPr>
            <a:xfrm>
              <a:off x="2974" y="0"/>
              <a:ext cx="3240001" cy="2032000"/>
            </a:xfrm>
            <a:prstGeom prst="roundRect">
              <a:avLst>
                <a:gd name="adj" fmla="val 17717"/>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0000F0"/>
                  </a:solidFill>
                  <a:latin typeface="Aino Regular"/>
                  <a:ea typeface="Aino Regular"/>
                  <a:cs typeface="Aino Regular"/>
                  <a:sym typeface="Aino Regular"/>
                </a:defRPr>
              </a:pPr>
              <a:endParaRPr kumimoji="0" sz="1400" b="0" i="0" u="none" strike="noStrike" kern="0" cap="none" spc="0" normalizeH="0" baseline="0" noProof="0">
                <a:ln>
                  <a:noFill/>
                </a:ln>
                <a:solidFill>
                  <a:srgbClr val="0000F0"/>
                </a:solidFill>
                <a:effectLst/>
                <a:uLnTx/>
                <a:uFillTx/>
                <a:latin typeface="Aino Regular"/>
                <a:sym typeface="Aino Regular"/>
              </a:endParaRPr>
            </a:p>
          </p:txBody>
        </p:sp>
        <p:sp>
          <p:nvSpPr>
            <p:cNvPr id="1564" name="conference-expert.eu">
              <a:extLst>
                <a:ext uri="{FF2B5EF4-FFF2-40B4-BE49-F238E27FC236}">
                  <a16:creationId xmlns:a16="http://schemas.microsoft.com/office/drawing/2014/main" id="{5223C892-E79A-D0E9-C0B4-7E0561C888DF}"/>
                </a:ext>
              </a:extLst>
            </p:cNvPr>
            <p:cNvSpPr/>
            <p:nvPr/>
          </p:nvSpPr>
          <p:spPr>
            <a:xfrm>
              <a:off x="0" y="1720653"/>
              <a:ext cx="322657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400" u="sng">
                  <a:solidFill>
                    <a:srgbClr val="0000F0"/>
                  </a:solidFill>
                  <a:uFill>
                    <a:solidFill>
                      <a:srgbClr val="467886"/>
                    </a:solidFill>
                  </a:uFill>
                  <a:latin typeface="Aino Regular"/>
                  <a:ea typeface="Aino Regular"/>
                  <a:cs typeface="Aino Regular"/>
                  <a:sym typeface="Aino Regular"/>
                  <a:hlinkClick r:id="rId14"/>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1400" b="0" i="0" u="sng" strike="noStrike" kern="0" cap="none" spc="0" normalizeH="0" baseline="0" noProof="0">
                  <a:ln>
                    <a:noFill/>
                  </a:ln>
                  <a:solidFill>
                    <a:srgbClr val="0000F0"/>
                  </a:solidFill>
                  <a:effectLst/>
                  <a:uLnTx/>
                  <a:uFill>
                    <a:solidFill>
                      <a:srgbClr val="467886"/>
                    </a:solidFill>
                  </a:uFill>
                  <a:latin typeface="Aino Regular"/>
                  <a:sym typeface="Aino Regular"/>
                  <a:hlinkClick r:id="rId14"/>
                </a:rPr>
                <a:t>conference-expert.eu</a:t>
              </a:r>
            </a:p>
          </p:txBody>
        </p:sp>
      </p:grpSp>
      <p:pic>
        <p:nvPicPr>
          <p:cNvPr id="1566" name="Picture 9" descr="Picture 9">
            <a:extLst>
              <a:ext uri="{FF2B5EF4-FFF2-40B4-BE49-F238E27FC236}">
                <a16:creationId xmlns:a16="http://schemas.microsoft.com/office/drawing/2014/main" id="{F9F96DBD-5D67-6703-D564-6D77F72F8777}"/>
              </a:ext>
            </a:extLst>
          </p:cNvPr>
          <p:cNvPicPr>
            <a:picLocks noChangeAspect="1"/>
          </p:cNvPicPr>
          <p:nvPr/>
        </p:nvPicPr>
        <p:blipFill>
          <a:blip r:embed="rId15"/>
          <a:stretch>
            <a:fillRect/>
          </a:stretch>
        </p:blipFill>
        <p:spPr>
          <a:xfrm>
            <a:off x="905524" y="2264309"/>
            <a:ext cx="2448037" cy="634310"/>
          </a:xfrm>
          <a:prstGeom prst="rect">
            <a:avLst/>
          </a:prstGeom>
          <a:ln w="12700">
            <a:miter lim="400000"/>
          </a:ln>
        </p:spPr>
      </p:pic>
      <p:grpSp>
        <p:nvGrpSpPr>
          <p:cNvPr id="1569" name="Rounded Rectangle 23">
            <a:hlinkClick r:id="rId10"/>
            <a:extLst>
              <a:ext uri="{FF2B5EF4-FFF2-40B4-BE49-F238E27FC236}">
                <a16:creationId xmlns:a16="http://schemas.microsoft.com/office/drawing/2014/main" id="{B06C4691-279C-498B-3BF1-FA14D8812A7A}"/>
              </a:ext>
            </a:extLst>
          </p:cNvPr>
          <p:cNvGrpSpPr/>
          <p:nvPr/>
        </p:nvGrpSpPr>
        <p:grpSpPr>
          <a:xfrm>
            <a:off x="9097137" y="4071549"/>
            <a:ext cx="2540001" cy="2032001"/>
            <a:chOff x="0" y="0"/>
            <a:chExt cx="2540000" cy="2032000"/>
          </a:xfrm>
        </p:grpSpPr>
        <p:sp>
          <p:nvSpPr>
            <p:cNvPr id="1567" name="Rounded Rectangle">
              <a:extLst>
                <a:ext uri="{FF2B5EF4-FFF2-40B4-BE49-F238E27FC236}">
                  <a16:creationId xmlns:a16="http://schemas.microsoft.com/office/drawing/2014/main" id="{2F9C1B1E-3E83-C6C0-8753-2F35C09F26DE}"/>
                </a:ext>
              </a:extLst>
            </p:cNvPr>
            <p:cNvSpPr/>
            <p:nvPr/>
          </p:nvSpPr>
          <p:spPr>
            <a:xfrm>
              <a:off x="0" y="0"/>
              <a:ext cx="2540000" cy="2032000"/>
            </a:xfrm>
            <a:prstGeom prst="roundRect">
              <a:avLst>
                <a:gd name="adj" fmla="val 19193"/>
              </a:avLst>
            </a:prstGeom>
            <a:solidFill>
              <a:srgbClr val="FEFEFE"/>
            </a:solidFill>
            <a:ln w="12700" cap="flat">
              <a:noFill/>
              <a:miter lim="400000"/>
            </a:ln>
            <a:effectLst/>
          </p:spPr>
          <p:txBody>
            <a:bodyPr wrap="square" lIns="45719" tIns="45719" rIns="45719" bIns="45719" numCol="1" anchor="ctr">
              <a:noAutofit/>
            </a:bodyP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0000F0"/>
                  </a:solidFill>
                  <a:latin typeface="Aino Regular"/>
                  <a:ea typeface="Aino Regular"/>
                  <a:cs typeface="Aino Regular"/>
                  <a:sym typeface="Aino Regular"/>
                </a:defRPr>
              </a:pPr>
              <a:endParaRPr kumimoji="0" sz="1400" b="0" i="0" u="none" strike="noStrike" kern="0" cap="none" spc="0" normalizeH="0" baseline="0" noProof="0">
                <a:ln>
                  <a:noFill/>
                </a:ln>
                <a:solidFill>
                  <a:srgbClr val="0000F0"/>
                </a:solidFill>
                <a:effectLst/>
                <a:uLnTx/>
                <a:uFillTx/>
                <a:latin typeface="Aino Regular"/>
                <a:sym typeface="Aino Regular"/>
              </a:endParaRPr>
            </a:p>
          </p:txBody>
        </p:sp>
        <p:sp>
          <p:nvSpPr>
            <p:cNvPr id="1568" name="bluedrum.eu">
              <a:extLst>
                <a:ext uri="{FF2B5EF4-FFF2-40B4-BE49-F238E27FC236}">
                  <a16:creationId xmlns:a16="http://schemas.microsoft.com/office/drawing/2014/main" id="{71714D37-239E-A424-AE4F-0F18CC6EE12E}"/>
                </a:ext>
              </a:extLst>
            </p:cNvPr>
            <p:cNvSpPr/>
            <p:nvPr/>
          </p:nvSpPr>
          <p:spPr>
            <a:xfrm>
              <a:off x="159949" y="1684901"/>
              <a:ext cx="2220557"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400" u="sng">
                  <a:solidFill>
                    <a:srgbClr val="0000F0"/>
                  </a:solidFill>
                  <a:uFill>
                    <a:solidFill>
                      <a:srgbClr val="467886"/>
                    </a:solidFill>
                  </a:uFill>
                  <a:latin typeface="Aino Regular"/>
                  <a:ea typeface="Aino Regular"/>
                  <a:cs typeface="Aino Regular"/>
                  <a:sym typeface="Aino Regular"/>
                  <a:hlinkClick r:id="rId16"/>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1400" b="0" i="0" u="sng" strike="noStrike" kern="0" cap="none" spc="0" normalizeH="0" baseline="0" noProof="0">
                  <a:ln>
                    <a:noFill/>
                  </a:ln>
                  <a:solidFill>
                    <a:srgbClr val="0000F0"/>
                  </a:solidFill>
                  <a:effectLst/>
                  <a:uLnTx/>
                  <a:uFill>
                    <a:solidFill>
                      <a:srgbClr val="467886"/>
                    </a:solidFill>
                  </a:uFill>
                  <a:latin typeface="Aino Regular"/>
                  <a:sym typeface="Aino Regular"/>
                  <a:hlinkClick r:id="rId16"/>
                </a:rPr>
                <a:t>bluedrum.eu</a:t>
              </a:r>
            </a:p>
          </p:txBody>
        </p:sp>
      </p:grpSp>
      <p:pic>
        <p:nvPicPr>
          <p:cNvPr id="1570" name="Picture 14" descr="Picture 14">
            <a:extLst>
              <a:ext uri="{FF2B5EF4-FFF2-40B4-BE49-F238E27FC236}">
                <a16:creationId xmlns:a16="http://schemas.microsoft.com/office/drawing/2014/main" id="{BC878276-29DD-25AA-2C8F-6AA6DB1E5557}"/>
              </a:ext>
            </a:extLst>
          </p:cNvPr>
          <p:cNvPicPr>
            <a:picLocks noChangeAspect="1"/>
          </p:cNvPicPr>
          <p:nvPr/>
        </p:nvPicPr>
        <p:blipFill>
          <a:blip r:embed="rId17"/>
          <a:srcRect l="4594" r="5459"/>
          <a:stretch>
            <a:fillRect/>
          </a:stretch>
        </p:blipFill>
        <p:spPr>
          <a:xfrm>
            <a:off x="9344807" y="4466147"/>
            <a:ext cx="2044787" cy="988912"/>
          </a:xfrm>
          <a:prstGeom prst="rect">
            <a:avLst/>
          </a:prstGeom>
          <a:ln w="12700">
            <a:miter lim="400000"/>
          </a:ln>
        </p:spPr>
      </p:pic>
    </p:spTree>
    <p:extLst>
      <p:ext uri="{BB962C8B-B14F-4D97-AF65-F5344CB8AC3E}">
        <p14:creationId xmlns:p14="http://schemas.microsoft.com/office/powerpoint/2010/main" val="1320847855"/>
      </p:ext>
    </p:extLst>
  </p:cSld>
  <p:clrMapOvr>
    <a:masterClrMapping/>
  </p:clrMapOvr>
  <p:transition spd="med"/>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E41D54B0-009B-8B65-655A-F1E5C9C568B3}"/>
            </a:ext>
          </a:extLst>
        </p:cNvPr>
        <p:cNvGrpSpPr/>
        <p:nvPr/>
      </p:nvGrpSpPr>
      <p:grpSpPr>
        <a:xfrm>
          <a:off x="0" y="0"/>
          <a:ext cx="0" cy="0"/>
          <a:chOff x="0" y="0"/>
          <a:chExt cx="0" cy="0"/>
        </a:xfrm>
      </p:grpSpPr>
      <p:pic>
        <p:nvPicPr>
          <p:cNvPr id="1572" name="Image" descr="Image">
            <a:extLst>
              <a:ext uri="{FF2B5EF4-FFF2-40B4-BE49-F238E27FC236}">
                <a16:creationId xmlns:a16="http://schemas.microsoft.com/office/drawing/2014/main" id="{EA07FA88-303E-30AA-E100-D09BD9EFCC10}"/>
              </a:ext>
            </a:extLst>
          </p:cNvPr>
          <p:cNvPicPr>
            <a:picLocks noChangeAspect="1"/>
          </p:cNvPicPr>
          <p:nvPr/>
        </p:nvPicPr>
        <p:blipFill>
          <a:blip r:embed="rId2"/>
          <a:stretch>
            <a:fillRect/>
          </a:stretch>
        </p:blipFill>
        <p:spPr>
          <a:xfrm>
            <a:off x="-279400" y="-1143000"/>
            <a:ext cx="7772400" cy="3265763"/>
          </a:xfrm>
          <a:prstGeom prst="rect">
            <a:avLst/>
          </a:prstGeom>
          <a:ln w="12700">
            <a:miter lim="400000"/>
          </a:ln>
        </p:spPr>
      </p:pic>
      <p:sp>
        <p:nvSpPr>
          <p:cNvPr id="1573" name="TextBox 8">
            <a:extLst>
              <a:ext uri="{FF2B5EF4-FFF2-40B4-BE49-F238E27FC236}">
                <a16:creationId xmlns:a16="http://schemas.microsoft.com/office/drawing/2014/main" id="{29984530-34B6-2DEF-8F8F-AEE767F7117F}"/>
              </a:ext>
            </a:extLst>
          </p:cNvPr>
          <p:cNvSpPr txBox="1"/>
          <p:nvPr/>
        </p:nvSpPr>
        <p:spPr>
          <a:xfrm>
            <a:off x="512445" y="508382"/>
            <a:ext cx="4409123" cy="7010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000">
                <a:solidFill>
                  <a:srgbClr val="FFFFFF"/>
                </a:solidFill>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4000" b="0" i="0" u="none" strike="noStrike" kern="0" cap="none" spc="0" normalizeH="0" baseline="0" noProof="0">
                <a:ln>
                  <a:noFill/>
                </a:ln>
                <a:solidFill>
                  <a:srgbClr val="FFFFFF"/>
                </a:solidFill>
                <a:effectLst/>
                <a:uLnTx/>
                <a:uFillTx/>
                <a:latin typeface="Aino Headline"/>
                <a:sym typeface="Aino Headline"/>
              </a:rPr>
              <a:t>Main PCOs</a:t>
            </a:r>
          </a:p>
        </p:txBody>
      </p:sp>
      <p:grpSp>
        <p:nvGrpSpPr>
          <p:cNvPr id="1576" name="Rounded Rectangle 24">
            <a:hlinkClick r:id="rId3"/>
            <a:extLst>
              <a:ext uri="{FF2B5EF4-FFF2-40B4-BE49-F238E27FC236}">
                <a16:creationId xmlns:a16="http://schemas.microsoft.com/office/drawing/2014/main" id="{54D10E72-AB5F-C3FE-3A53-E567F3751B69}"/>
              </a:ext>
            </a:extLst>
          </p:cNvPr>
          <p:cNvGrpSpPr/>
          <p:nvPr/>
        </p:nvGrpSpPr>
        <p:grpSpPr>
          <a:xfrm>
            <a:off x="4476000" y="2536686"/>
            <a:ext cx="3240000" cy="2032001"/>
            <a:chOff x="0" y="0"/>
            <a:chExt cx="3239999" cy="2032000"/>
          </a:xfrm>
        </p:grpSpPr>
        <p:sp>
          <p:nvSpPr>
            <p:cNvPr id="1574" name="Rounded Rectangle">
              <a:extLst>
                <a:ext uri="{FF2B5EF4-FFF2-40B4-BE49-F238E27FC236}">
                  <a16:creationId xmlns:a16="http://schemas.microsoft.com/office/drawing/2014/main" id="{DF5D0E43-6775-55DF-A5C9-9D835199C38A}"/>
                </a:ext>
              </a:extLst>
            </p:cNvPr>
            <p:cNvSpPr/>
            <p:nvPr/>
          </p:nvSpPr>
          <p:spPr>
            <a:xfrm>
              <a:off x="0" y="0"/>
              <a:ext cx="3240000" cy="2032000"/>
            </a:xfrm>
            <a:prstGeom prst="roundRect">
              <a:avLst>
                <a:gd name="adj" fmla="val 22146"/>
              </a:avLst>
            </a:prstGeom>
            <a:solidFill>
              <a:srgbClr val="FEFEFE"/>
            </a:solidFill>
            <a:ln w="12700" cap="flat">
              <a:noFill/>
              <a:miter lim="400000"/>
            </a:ln>
            <a:effectLst/>
          </p:spPr>
          <p:txBody>
            <a:bodyPr wrap="square" lIns="45719" tIns="45719" rIns="45719" bIns="45719" numCol="1" anchor="ctr">
              <a:noAutofit/>
            </a:bodyP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0000F0"/>
                  </a:solidFill>
                  <a:latin typeface="Aino Regular"/>
                  <a:ea typeface="Aino Regular"/>
                  <a:cs typeface="Aino Regular"/>
                  <a:sym typeface="Aino Regular"/>
                </a:defRPr>
              </a:pPr>
              <a:endParaRPr kumimoji="0" sz="1400" b="0" i="0" u="none" strike="noStrike" kern="0" cap="none" spc="0" normalizeH="0" baseline="0" noProof="0">
                <a:ln>
                  <a:noFill/>
                </a:ln>
                <a:solidFill>
                  <a:srgbClr val="0000F0"/>
                </a:solidFill>
                <a:effectLst/>
                <a:uLnTx/>
                <a:uFillTx/>
                <a:latin typeface="Aino Regular"/>
                <a:sym typeface="Aino Regular"/>
              </a:endParaRPr>
            </a:p>
          </p:txBody>
        </p:sp>
        <p:sp>
          <p:nvSpPr>
            <p:cNvPr id="1575" name="conference-expert.eu">
              <a:extLst>
                <a:ext uri="{FF2B5EF4-FFF2-40B4-BE49-F238E27FC236}">
                  <a16:creationId xmlns:a16="http://schemas.microsoft.com/office/drawing/2014/main" id="{D5FF4C9B-845C-4F60-756C-17AAFA5188A8}"/>
                </a:ext>
              </a:extLst>
            </p:cNvPr>
            <p:cNvSpPr/>
            <p:nvPr/>
          </p:nvSpPr>
          <p:spPr>
            <a:xfrm>
              <a:off x="177522" y="1686666"/>
              <a:ext cx="2884956"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400" u="sng">
                  <a:solidFill>
                    <a:srgbClr val="0000F0"/>
                  </a:solidFill>
                  <a:uFill>
                    <a:solidFill>
                      <a:srgbClr val="467886"/>
                    </a:solidFill>
                  </a:uFill>
                  <a:latin typeface="Aino Regular"/>
                  <a:ea typeface="Aino Regular"/>
                  <a:cs typeface="Aino Regular"/>
                  <a:sym typeface="Aino Regular"/>
                  <a:hlinkClick r:id="rId4"/>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1400" b="0" i="0" u="sng" strike="noStrike" kern="0" cap="none" spc="0" normalizeH="0" baseline="0" noProof="0">
                  <a:ln>
                    <a:noFill/>
                  </a:ln>
                  <a:solidFill>
                    <a:srgbClr val="0000F0"/>
                  </a:solidFill>
                  <a:effectLst/>
                  <a:uLnTx/>
                  <a:uFill>
                    <a:solidFill>
                      <a:srgbClr val="467886"/>
                    </a:solidFill>
                  </a:uFill>
                  <a:latin typeface="Aino Regular"/>
                  <a:sym typeface="Aino Regular"/>
                  <a:hlinkClick r:id="rId4"/>
                </a:rPr>
                <a:t>conference-expert.eu</a:t>
              </a:r>
            </a:p>
          </p:txBody>
        </p:sp>
      </p:grpSp>
      <p:grpSp>
        <p:nvGrpSpPr>
          <p:cNvPr id="1579" name="Rounded Rectangle 25">
            <a:hlinkClick r:id="rId5"/>
            <a:extLst>
              <a:ext uri="{FF2B5EF4-FFF2-40B4-BE49-F238E27FC236}">
                <a16:creationId xmlns:a16="http://schemas.microsoft.com/office/drawing/2014/main" id="{EF51C102-B793-4736-00D6-62BE2FDF8E00}"/>
              </a:ext>
            </a:extLst>
          </p:cNvPr>
          <p:cNvGrpSpPr/>
          <p:nvPr/>
        </p:nvGrpSpPr>
        <p:grpSpPr>
          <a:xfrm>
            <a:off x="8394700" y="2536686"/>
            <a:ext cx="3240000" cy="2032001"/>
            <a:chOff x="0" y="0"/>
            <a:chExt cx="3239999" cy="2032000"/>
          </a:xfrm>
        </p:grpSpPr>
        <p:sp>
          <p:nvSpPr>
            <p:cNvPr id="1577" name="Rounded Rectangle">
              <a:extLst>
                <a:ext uri="{FF2B5EF4-FFF2-40B4-BE49-F238E27FC236}">
                  <a16:creationId xmlns:a16="http://schemas.microsoft.com/office/drawing/2014/main" id="{246EB985-65CD-C931-19F8-DC29DD9A67E2}"/>
                </a:ext>
              </a:extLst>
            </p:cNvPr>
            <p:cNvSpPr/>
            <p:nvPr/>
          </p:nvSpPr>
          <p:spPr>
            <a:xfrm>
              <a:off x="0" y="0"/>
              <a:ext cx="3240000" cy="2032000"/>
            </a:xfrm>
            <a:prstGeom prst="roundRect">
              <a:avLst>
                <a:gd name="adj" fmla="val 22146"/>
              </a:avLst>
            </a:prstGeom>
            <a:solidFill>
              <a:srgbClr val="FEFEFE"/>
            </a:solidFill>
            <a:ln w="12700" cap="flat">
              <a:noFill/>
              <a:miter lim="400000"/>
            </a:ln>
            <a:effectLst/>
          </p:spPr>
          <p:txBody>
            <a:bodyPr wrap="square" lIns="45719" tIns="45719" rIns="45719" bIns="45719" numCol="1" anchor="ctr">
              <a:noAutofit/>
            </a:bodyP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0000F0"/>
                  </a:solidFill>
                  <a:latin typeface="Aino Regular"/>
                  <a:ea typeface="Aino Regular"/>
                  <a:cs typeface="Aino Regular"/>
                  <a:sym typeface="Aino Regular"/>
                </a:defRPr>
              </a:pPr>
              <a:endParaRPr kumimoji="0" sz="1400" b="0" i="0" u="none" strike="noStrike" kern="0" cap="none" spc="0" normalizeH="0" baseline="0" noProof="0">
                <a:ln>
                  <a:noFill/>
                </a:ln>
                <a:solidFill>
                  <a:srgbClr val="0000F0"/>
                </a:solidFill>
                <a:effectLst/>
                <a:uLnTx/>
                <a:uFillTx/>
                <a:latin typeface="Aino Regular"/>
                <a:sym typeface="Aino Regular"/>
              </a:endParaRPr>
            </a:p>
          </p:txBody>
        </p:sp>
        <p:sp>
          <p:nvSpPr>
            <p:cNvPr id="1578" name="konverentsimeistrid.ee/en">
              <a:extLst>
                <a:ext uri="{FF2B5EF4-FFF2-40B4-BE49-F238E27FC236}">
                  <a16:creationId xmlns:a16="http://schemas.microsoft.com/office/drawing/2014/main" id="{EEC10B56-4A37-CDCE-791A-DF1509274519}"/>
                </a:ext>
              </a:extLst>
            </p:cNvPr>
            <p:cNvSpPr/>
            <p:nvPr/>
          </p:nvSpPr>
          <p:spPr>
            <a:xfrm>
              <a:off x="177522" y="1676764"/>
              <a:ext cx="2884956"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marL="0" marR="0" lvl="0" indent="0" algn="ctr" defTabSz="914400" rtl="0" eaLnBrk="1" fontAlgn="auto" latinLnBrk="0" hangingPunct="0">
                <a:lnSpc>
                  <a:spcPct val="90000"/>
                </a:lnSpc>
                <a:spcBef>
                  <a:spcPts val="0"/>
                </a:spcBef>
                <a:spcAft>
                  <a:spcPts val="0"/>
                </a:spcAft>
                <a:buClrTx/>
                <a:buSzTx/>
                <a:buFontTx/>
                <a:buNone/>
                <a:tabLst/>
                <a:defRPr sz="1400" u="sng">
                  <a:solidFill>
                    <a:srgbClr val="0000F0"/>
                  </a:solidFill>
                  <a:uFill>
                    <a:solidFill>
                      <a:srgbClr val="467886"/>
                    </a:solidFill>
                  </a:uFill>
                  <a:latin typeface="Aino Regular"/>
                  <a:ea typeface="Aino Regular"/>
                  <a:cs typeface="Aino Regular"/>
                  <a:sym typeface="Aino Regular"/>
                </a:defRPr>
              </a:pPr>
              <a:r>
                <a:rPr kumimoji="0" sz="1400" b="0" i="0" u="sng" strike="noStrike" kern="0" cap="none" spc="0" normalizeH="0" baseline="0" noProof="0">
                  <a:ln>
                    <a:noFill/>
                  </a:ln>
                  <a:solidFill>
                    <a:srgbClr val="0000F0"/>
                  </a:solidFill>
                  <a:effectLst/>
                  <a:uLnTx/>
                  <a:uFill>
                    <a:solidFill>
                      <a:srgbClr val="467886"/>
                    </a:solidFill>
                  </a:uFill>
                  <a:latin typeface="Aino Regular"/>
                  <a:sym typeface="Aino Regular"/>
                  <a:hlinkClick r:id="rId6"/>
                </a:rPr>
                <a:t>konverentsimeistrid.ee/en</a:t>
              </a:r>
            </a:p>
          </p:txBody>
        </p:sp>
      </p:grpSp>
      <p:grpSp>
        <p:nvGrpSpPr>
          <p:cNvPr id="1582" name="Rounded Rectangle 23">
            <a:hlinkClick r:id="rId7"/>
            <a:extLst>
              <a:ext uri="{FF2B5EF4-FFF2-40B4-BE49-F238E27FC236}">
                <a16:creationId xmlns:a16="http://schemas.microsoft.com/office/drawing/2014/main" id="{2744218F-467A-320B-2EF7-E7C0D3A94760}"/>
              </a:ext>
            </a:extLst>
          </p:cNvPr>
          <p:cNvGrpSpPr/>
          <p:nvPr/>
        </p:nvGrpSpPr>
        <p:grpSpPr>
          <a:xfrm>
            <a:off x="504825" y="2536686"/>
            <a:ext cx="3240000" cy="2032001"/>
            <a:chOff x="0" y="0"/>
            <a:chExt cx="3239999" cy="2032000"/>
          </a:xfrm>
        </p:grpSpPr>
        <p:sp>
          <p:nvSpPr>
            <p:cNvPr id="1580" name="Rounded Rectangle">
              <a:extLst>
                <a:ext uri="{FF2B5EF4-FFF2-40B4-BE49-F238E27FC236}">
                  <a16:creationId xmlns:a16="http://schemas.microsoft.com/office/drawing/2014/main" id="{B011A8A9-A960-C15D-0456-279EF101B898}"/>
                </a:ext>
              </a:extLst>
            </p:cNvPr>
            <p:cNvSpPr/>
            <p:nvPr/>
          </p:nvSpPr>
          <p:spPr>
            <a:xfrm>
              <a:off x="0" y="0"/>
              <a:ext cx="3240000" cy="2032000"/>
            </a:xfrm>
            <a:prstGeom prst="roundRect">
              <a:avLst>
                <a:gd name="adj" fmla="val 22146"/>
              </a:avLst>
            </a:prstGeom>
            <a:solidFill>
              <a:srgbClr val="FEFEFE"/>
            </a:solidFill>
            <a:ln w="12700" cap="flat">
              <a:noFill/>
              <a:miter lim="400000"/>
            </a:ln>
            <a:effectLst/>
          </p:spPr>
          <p:txBody>
            <a:bodyPr wrap="square" lIns="45719" tIns="45719" rIns="45719" bIns="45719" numCol="1" anchor="ctr">
              <a:noAutofit/>
            </a:bodyP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0000F0"/>
                  </a:solidFill>
                  <a:latin typeface="Aino Regular"/>
                  <a:ea typeface="Aino Regular"/>
                  <a:cs typeface="Aino Regular"/>
                  <a:sym typeface="Aino Regular"/>
                </a:defRPr>
              </a:pPr>
              <a:endParaRPr kumimoji="0" sz="1400" b="0" i="0" u="none" strike="noStrike" kern="0" cap="none" spc="0" normalizeH="0" baseline="0" noProof="0">
                <a:ln>
                  <a:noFill/>
                </a:ln>
                <a:solidFill>
                  <a:srgbClr val="0000F0"/>
                </a:solidFill>
                <a:effectLst/>
                <a:uLnTx/>
                <a:uFillTx/>
                <a:latin typeface="Aino Regular"/>
                <a:sym typeface="Aino Regular"/>
              </a:endParaRPr>
            </a:p>
          </p:txBody>
        </p:sp>
        <p:sp>
          <p:nvSpPr>
            <p:cNvPr id="1581" name="publicon.ee/?lang=en">
              <a:extLst>
                <a:ext uri="{FF2B5EF4-FFF2-40B4-BE49-F238E27FC236}">
                  <a16:creationId xmlns:a16="http://schemas.microsoft.com/office/drawing/2014/main" id="{FE0ECB20-96B8-411B-5499-0DE614BD6ADE}"/>
                </a:ext>
              </a:extLst>
            </p:cNvPr>
            <p:cNvSpPr/>
            <p:nvPr/>
          </p:nvSpPr>
          <p:spPr>
            <a:xfrm>
              <a:off x="177522" y="1726274"/>
              <a:ext cx="2884956"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marL="0" marR="0" lvl="0" indent="0" algn="ctr" defTabSz="914400" rtl="0" eaLnBrk="1" fontAlgn="auto" latinLnBrk="0" hangingPunct="0">
                <a:lnSpc>
                  <a:spcPct val="90000"/>
                </a:lnSpc>
                <a:spcBef>
                  <a:spcPts val="0"/>
                </a:spcBef>
                <a:spcAft>
                  <a:spcPts val="0"/>
                </a:spcAft>
                <a:buClrTx/>
                <a:buSzTx/>
                <a:buFontTx/>
                <a:buNone/>
                <a:tabLst/>
                <a:defRPr sz="1400" u="sng">
                  <a:solidFill>
                    <a:srgbClr val="0000F0"/>
                  </a:solidFill>
                  <a:uFill>
                    <a:solidFill>
                      <a:srgbClr val="467886"/>
                    </a:solidFill>
                  </a:uFill>
                  <a:latin typeface="Aino Regular"/>
                  <a:ea typeface="Aino Regular"/>
                  <a:cs typeface="Aino Regular"/>
                  <a:sym typeface="Aino Regular"/>
                </a:defRPr>
              </a:pPr>
              <a:r>
                <a:rPr kumimoji="0" sz="1400" b="0" i="0" u="sng" strike="noStrike" kern="0" cap="none" spc="0" normalizeH="0" baseline="0" noProof="0">
                  <a:ln>
                    <a:noFill/>
                  </a:ln>
                  <a:solidFill>
                    <a:srgbClr val="0000F0"/>
                  </a:solidFill>
                  <a:effectLst/>
                  <a:uLnTx/>
                  <a:uFill>
                    <a:solidFill>
                      <a:srgbClr val="467886"/>
                    </a:solidFill>
                  </a:uFill>
                  <a:latin typeface="Aino Regular"/>
                  <a:sym typeface="Aino Regular"/>
                  <a:hlinkClick r:id="rId8"/>
                </a:rPr>
                <a:t>publicon.ee/?lang=en</a:t>
              </a:r>
            </a:p>
          </p:txBody>
        </p:sp>
      </p:grpSp>
      <p:pic>
        <p:nvPicPr>
          <p:cNvPr id="1583" name="Picture 9" descr="Picture 9">
            <a:extLst>
              <a:ext uri="{FF2B5EF4-FFF2-40B4-BE49-F238E27FC236}">
                <a16:creationId xmlns:a16="http://schemas.microsoft.com/office/drawing/2014/main" id="{D9931682-E2F6-8ECA-A3DB-4343DCF5477D}"/>
              </a:ext>
            </a:extLst>
          </p:cNvPr>
          <p:cNvPicPr>
            <a:picLocks noChangeAspect="1"/>
          </p:cNvPicPr>
          <p:nvPr/>
        </p:nvPicPr>
        <p:blipFill>
          <a:blip r:embed="rId9"/>
          <a:stretch>
            <a:fillRect/>
          </a:stretch>
        </p:blipFill>
        <p:spPr>
          <a:xfrm>
            <a:off x="8750234" y="2807806"/>
            <a:ext cx="2528933" cy="1039020"/>
          </a:xfrm>
          <a:prstGeom prst="rect">
            <a:avLst/>
          </a:prstGeom>
          <a:ln w="12700">
            <a:miter lim="400000"/>
          </a:ln>
        </p:spPr>
      </p:pic>
      <p:pic>
        <p:nvPicPr>
          <p:cNvPr id="1584" name="Picture 14" descr="Picture 14">
            <a:extLst>
              <a:ext uri="{FF2B5EF4-FFF2-40B4-BE49-F238E27FC236}">
                <a16:creationId xmlns:a16="http://schemas.microsoft.com/office/drawing/2014/main" id="{5C419D77-5210-9B79-8623-E1DABF98D414}"/>
              </a:ext>
            </a:extLst>
          </p:cNvPr>
          <p:cNvPicPr>
            <a:picLocks noChangeAspect="1"/>
          </p:cNvPicPr>
          <p:nvPr/>
        </p:nvPicPr>
        <p:blipFill>
          <a:blip r:embed="rId10"/>
          <a:srcRect l="14318" t="26063" r="16890" b="25030"/>
          <a:stretch>
            <a:fillRect/>
          </a:stretch>
        </p:blipFill>
        <p:spPr>
          <a:xfrm>
            <a:off x="902720" y="2831303"/>
            <a:ext cx="2444193" cy="1039218"/>
          </a:xfrm>
          <a:prstGeom prst="rect">
            <a:avLst/>
          </a:prstGeom>
          <a:ln w="12700">
            <a:miter lim="400000"/>
          </a:ln>
        </p:spPr>
      </p:pic>
      <p:pic>
        <p:nvPicPr>
          <p:cNvPr id="1585" name="Picture 16" descr="Picture 16">
            <a:extLst>
              <a:ext uri="{FF2B5EF4-FFF2-40B4-BE49-F238E27FC236}">
                <a16:creationId xmlns:a16="http://schemas.microsoft.com/office/drawing/2014/main" id="{7FDBC264-14DA-3DCC-07ED-6607A2CE321F}"/>
              </a:ext>
            </a:extLst>
          </p:cNvPr>
          <p:cNvPicPr>
            <a:picLocks noChangeAspect="1"/>
          </p:cNvPicPr>
          <p:nvPr/>
        </p:nvPicPr>
        <p:blipFill>
          <a:blip r:embed="rId11"/>
          <a:stretch>
            <a:fillRect/>
          </a:stretch>
        </p:blipFill>
        <p:spPr>
          <a:xfrm>
            <a:off x="4900710" y="3103749"/>
            <a:ext cx="2390579" cy="619422"/>
          </a:xfrm>
          <a:prstGeom prst="rect">
            <a:avLst/>
          </a:prstGeom>
          <a:ln w="12700">
            <a:miter lim="400000"/>
          </a:ln>
        </p:spPr>
      </p:pic>
    </p:spTree>
    <p:extLst>
      <p:ext uri="{BB962C8B-B14F-4D97-AF65-F5344CB8AC3E}">
        <p14:creationId xmlns:p14="http://schemas.microsoft.com/office/powerpoint/2010/main" val="580170279"/>
      </p:ext>
    </p:extLst>
  </p:cSld>
  <p:clrMapOvr>
    <a:masterClrMapping/>
  </p:clrMapOvr>
  <p:transition spd="med"/>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5FF018AB-3F71-D32F-0467-E0322277C0B7}"/>
            </a:ext>
          </a:extLst>
        </p:cNvPr>
        <p:cNvGrpSpPr/>
        <p:nvPr/>
      </p:nvGrpSpPr>
      <p:grpSpPr>
        <a:xfrm>
          <a:off x="0" y="0"/>
          <a:ext cx="0" cy="0"/>
          <a:chOff x="0" y="0"/>
          <a:chExt cx="0" cy="0"/>
        </a:xfrm>
      </p:grpSpPr>
      <p:pic>
        <p:nvPicPr>
          <p:cNvPr id="1587" name="Image" descr="Image">
            <a:extLst>
              <a:ext uri="{FF2B5EF4-FFF2-40B4-BE49-F238E27FC236}">
                <a16:creationId xmlns:a16="http://schemas.microsoft.com/office/drawing/2014/main" id="{816A6532-6834-15FB-BFC5-F942B966DF55}"/>
              </a:ext>
            </a:extLst>
          </p:cNvPr>
          <p:cNvPicPr>
            <a:picLocks noChangeAspect="1"/>
          </p:cNvPicPr>
          <p:nvPr/>
        </p:nvPicPr>
        <p:blipFill>
          <a:blip r:embed="rId2"/>
          <a:stretch>
            <a:fillRect/>
          </a:stretch>
        </p:blipFill>
        <p:spPr>
          <a:xfrm>
            <a:off x="-279046" y="-1144593"/>
            <a:ext cx="7772401" cy="3265764"/>
          </a:xfrm>
          <a:prstGeom prst="rect">
            <a:avLst/>
          </a:prstGeom>
          <a:ln w="12700">
            <a:miter lim="400000"/>
          </a:ln>
        </p:spPr>
      </p:pic>
      <p:sp>
        <p:nvSpPr>
          <p:cNvPr id="1588" name="TextBox 8">
            <a:extLst>
              <a:ext uri="{FF2B5EF4-FFF2-40B4-BE49-F238E27FC236}">
                <a16:creationId xmlns:a16="http://schemas.microsoft.com/office/drawing/2014/main" id="{87BB865B-281E-7A46-4F76-C3AC64C39CA3}"/>
              </a:ext>
            </a:extLst>
          </p:cNvPr>
          <p:cNvSpPr txBox="1"/>
          <p:nvPr/>
        </p:nvSpPr>
        <p:spPr>
          <a:xfrm>
            <a:off x="512444" y="302225"/>
            <a:ext cx="3148562" cy="13004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000">
                <a:solidFill>
                  <a:srgbClr val="FFFFFF"/>
                </a:solidFill>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4000" b="0" i="0" u="none" strike="noStrike" kern="0" cap="none" spc="0" normalizeH="0" baseline="0" noProof="0">
                <a:ln>
                  <a:noFill/>
                </a:ln>
                <a:solidFill>
                  <a:srgbClr val="FFFFFF"/>
                </a:solidFill>
                <a:effectLst/>
                <a:uLnTx/>
                <a:uFillTx/>
                <a:latin typeface="Aino Headline"/>
                <a:sym typeface="Aino Headline"/>
              </a:rPr>
              <a:t>Main Event Companies</a:t>
            </a:r>
          </a:p>
        </p:txBody>
      </p:sp>
      <p:grpSp>
        <p:nvGrpSpPr>
          <p:cNvPr id="1591" name="Rounded Rectangle 11">
            <a:hlinkClick r:id="rId3"/>
            <a:extLst>
              <a:ext uri="{FF2B5EF4-FFF2-40B4-BE49-F238E27FC236}">
                <a16:creationId xmlns:a16="http://schemas.microsoft.com/office/drawing/2014/main" id="{D2DC1CD2-1530-8773-75F7-301FEAB5DFC0}"/>
              </a:ext>
            </a:extLst>
          </p:cNvPr>
          <p:cNvGrpSpPr/>
          <p:nvPr/>
        </p:nvGrpSpPr>
        <p:grpSpPr>
          <a:xfrm>
            <a:off x="4476000" y="1702184"/>
            <a:ext cx="3240000" cy="2032001"/>
            <a:chOff x="0" y="0"/>
            <a:chExt cx="3239999" cy="2032000"/>
          </a:xfrm>
        </p:grpSpPr>
        <p:sp>
          <p:nvSpPr>
            <p:cNvPr id="1589" name="Rounded Rectangle">
              <a:extLst>
                <a:ext uri="{FF2B5EF4-FFF2-40B4-BE49-F238E27FC236}">
                  <a16:creationId xmlns:a16="http://schemas.microsoft.com/office/drawing/2014/main" id="{E8FC2D5F-6A8E-53B5-67D8-2C252D1D0C62}"/>
                </a:ext>
              </a:extLst>
            </p:cNvPr>
            <p:cNvSpPr/>
            <p:nvPr/>
          </p:nvSpPr>
          <p:spPr>
            <a:xfrm>
              <a:off x="0" y="0"/>
              <a:ext cx="3240000" cy="2032000"/>
            </a:xfrm>
            <a:prstGeom prst="roundRect">
              <a:avLst>
                <a:gd name="adj" fmla="val 19193"/>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590" name="jolos.eu">
              <a:extLst>
                <a:ext uri="{FF2B5EF4-FFF2-40B4-BE49-F238E27FC236}">
                  <a16:creationId xmlns:a16="http://schemas.microsoft.com/office/drawing/2014/main" id="{239FAE9B-25A5-9470-B338-351576968921}"/>
                </a:ext>
              </a:extLst>
            </p:cNvPr>
            <p:cNvSpPr/>
            <p:nvPr/>
          </p:nvSpPr>
          <p:spPr>
            <a:xfrm>
              <a:off x="159949" y="1694803"/>
              <a:ext cx="292010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400" u="sng">
                  <a:solidFill>
                    <a:srgbClr val="0000F0"/>
                  </a:solidFill>
                  <a:uFill>
                    <a:solidFill>
                      <a:srgbClr val="467886"/>
                    </a:solidFill>
                  </a:uFill>
                  <a:latin typeface="Aino Regular"/>
                  <a:ea typeface="Aino Regular"/>
                  <a:cs typeface="Aino Regular"/>
                  <a:sym typeface="Aino Regular"/>
                  <a:hlinkClick r:id="rId4"/>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1400" b="0" i="0" u="sng" strike="noStrike" kern="0" cap="none" spc="0" normalizeH="0" baseline="0" noProof="0">
                  <a:ln>
                    <a:noFill/>
                  </a:ln>
                  <a:solidFill>
                    <a:srgbClr val="0000F0"/>
                  </a:solidFill>
                  <a:effectLst/>
                  <a:uLnTx/>
                  <a:uFill>
                    <a:solidFill>
                      <a:srgbClr val="467886"/>
                    </a:solidFill>
                  </a:uFill>
                  <a:latin typeface="Aino Regular"/>
                  <a:sym typeface="Aino Regular"/>
                  <a:hlinkClick r:id="rId4"/>
                </a:rPr>
                <a:t>jolos.eu</a:t>
              </a:r>
            </a:p>
          </p:txBody>
        </p:sp>
      </p:grpSp>
      <p:grpSp>
        <p:nvGrpSpPr>
          <p:cNvPr id="1594" name="Rounded Rectangle 19">
            <a:hlinkClick r:id="rId5"/>
            <a:extLst>
              <a:ext uri="{FF2B5EF4-FFF2-40B4-BE49-F238E27FC236}">
                <a16:creationId xmlns:a16="http://schemas.microsoft.com/office/drawing/2014/main" id="{96FE2979-202B-C829-A09A-1F922498B38B}"/>
              </a:ext>
            </a:extLst>
          </p:cNvPr>
          <p:cNvGrpSpPr/>
          <p:nvPr/>
        </p:nvGrpSpPr>
        <p:grpSpPr>
          <a:xfrm>
            <a:off x="8396375" y="1702184"/>
            <a:ext cx="3240000" cy="2032001"/>
            <a:chOff x="0" y="0"/>
            <a:chExt cx="3239999" cy="2032000"/>
          </a:xfrm>
        </p:grpSpPr>
        <p:sp>
          <p:nvSpPr>
            <p:cNvPr id="1592" name="Rounded Rectangle">
              <a:extLst>
                <a:ext uri="{FF2B5EF4-FFF2-40B4-BE49-F238E27FC236}">
                  <a16:creationId xmlns:a16="http://schemas.microsoft.com/office/drawing/2014/main" id="{E86247E3-AD8E-280F-AC51-756A03782C93}"/>
                </a:ext>
              </a:extLst>
            </p:cNvPr>
            <p:cNvSpPr/>
            <p:nvPr/>
          </p:nvSpPr>
          <p:spPr>
            <a:xfrm>
              <a:off x="0" y="0"/>
              <a:ext cx="3240000" cy="2032000"/>
            </a:xfrm>
            <a:prstGeom prst="roundRect">
              <a:avLst>
                <a:gd name="adj" fmla="val 19193"/>
              </a:avLst>
            </a:prstGeom>
            <a:solidFill>
              <a:srgbClr val="FEFEFE"/>
            </a:solidFill>
            <a:ln w="12700" cap="flat">
              <a:noFill/>
              <a:miter lim="400000"/>
            </a:ln>
            <a:effectLst/>
          </p:spPr>
          <p:txBody>
            <a:bodyPr wrap="square" lIns="45719" tIns="45719" rIns="45719" bIns="45719" numCol="1" anchor="ctr">
              <a:noAutofit/>
            </a:bodyP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0000F0"/>
                  </a:solidFill>
                  <a:latin typeface="Aino Regular"/>
                  <a:ea typeface="Aino Regular"/>
                  <a:cs typeface="Aino Regular"/>
                  <a:sym typeface="Aino Regular"/>
                </a:defRPr>
              </a:pPr>
              <a:endParaRPr kumimoji="0" sz="1400" b="0" i="0" u="none" strike="noStrike" kern="0" cap="none" spc="0" normalizeH="0" baseline="0" noProof="0">
                <a:ln>
                  <a:noFill/>
                </a:ln>
                <a:solidFill>
                  <a:srgbClr val="0000F0"/>
                </a:solidFill>
                <a:effectLst/>
                <a:uLnTx/>
                <a:uFillTx/>
                <a:latin typeface="Aino Regular"/>
                <a:sym typeface="Aino Regular"/>
              </a:endParaRPr>
            </a:p>
          </p:txBody>
        </p:sp>
        <p:sp>
          <p:nvSpPr>
            <p:cNvPr id="1593" name="milttonevents.ee">
              <a:extLst>
                <a:ext uri="{FF2B5EF4-FFF2-40B4-BE49-F238E27FC236}">
                  <a16:creationId xmlns:a16="http://schemas.microsoft.com/office/drawing/2014/main" id="{5657B055-D7F6-1D68-282B-5AB83370BBEF}"/>
                </a:ext>
              </a:extLst>
            </p:cNvPr>
            <p:cNvSpPr/>
            <p:nvPr/>
          </p:nvSpPr>
          <p:spPr>
            <a:xfrm>
              <a:off x="159949" y="1684902"/>
              <a:ext cx="292010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400" u="sng">
                  <a:solidFill>
                    <a:srgbClr val="0000F0"/>
                  </a:solidFill>
                  <a:uFill>
                    <a:solidFill>
                      <a:srgbClr val="467886"/>
                    </a:solidFill>
                  </a:uFill>
                  <a:latin typeface="Aino Regular"/>
                  <a:ea typeface="Aino Regular"/>
                  <a:cs typeface="Aino Regular"/>
                  <a:sym typeface="Aino Regular"/>
                  <a:hlinkClick r:id="rId6"/>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1400" b="0" i="0" u="sng" strike="noStrike" kern="0" cap="none" spc="0" normalizeH="0" baseline="0" noProof="0">
                  <a:ln>
                    <a:noFill/>
                  </a:ln>
                  <a:solidFill>
                    <a:srgbClr val="0000F0"/>
                  </a:solidFill>
                  <a:effectLst/>
                  <a:uLnTx/>
                  <a:uFill>
                    <a:solidFill>
                      <a:srgbClr val="467886"/>
                    </a:solidFill>
                  </a:uFill>
                  <a:latin typeface="Aino Regular"/>
                  <a:sym typeface="Aino Regular"/>
                  <a:hlinkClick r:id="rId6"/>
                </a:rPr>
                <a:t>milttonevents.ee</a:t>
              </a:r>
            </a:p>
          </p:txBody>
        </p:sp>
      </p:grpSp>
      <p:grpSp>
        <p:nvGrpSpPr>
          <p:cNvPr id="1597" name="Rounded Rectangle 24">
            <a:hlinkClick r:id="rId7"/>
            <a:extLst>
              <a:ext uri="{FF2B5EF4-FFF2-40B4-BE49-F238E27FC236}">
                <a16:creationId xmlns:a16="http://schemas.microsoft.com/office/drawing/2014/main" id="{CA0A61A0-4591-0E15-2EB8-11D9AEC0A618}"/>
              </a:ext>
            </a:extLst>
          </p:cNvPr>
          <p:cNvGrpSpPr/>
          <p:nvPr/>
        </p:nvGrpSpPr>
        <p:grpSpPr>
          <a:xfrm>
            <a:off x="504825" y="4063374"/>
            <a:ext cx="3240000" cy="2032001"/>
            <a:chOff x="0" y="0"/>
            <a:chExt cx="3239999" cy="2032000"/>
          </a:xfrm>
        </p:grpSpPr>
        <p:sp>
          <p:nvSpPr>
            <p:cNvPr id="1595" name="Rounded Rectangle">
              <a:extLst>
                <a:ext uri="{FF2B5EF4-FFF2-40B4-BE49-F238E27FC236}">
                  <a16:creationId xmlns:a16="http://schemas.microsoft.com/office/drawing/2014/main" id="{BF2B1992-A94C-F33B-EAFD-E508A668E77E}"/>
                </a:ext>
              </a:extLst>
            </p:cNvPr>
            <p:cNvSpPr/>
            <p:nvPr/>
          </p:nvSpPr>
          <p:spPr>
            <a:xfrm>
              <a:off x="0" y="0"/>
              <a:ext cx="3240000" cy="2032000"/>
            </a:xfrm>
            <a:prstGeom prst="roundRect">
              <a:avLst>
                <a:gd name="adj" fmla="val 19193"/>
              </a:avLst>
            </a:prstGeom>
            <a:solidFill>
              <a:srgbClr val="FEFEFE"/>
            </a:solidFill>
            <a:ln w="12700" cap="flat">
              <a:noFill/>
              <a:miter lim="400000"/>
            </a:ln>
            <a:effectLst/>
          </p:spPr>
          <p:txBody>
            <a:bodyPr wrap="square" lIns="45719" tIns="45719" rIns="45719" bIns="45719" numCol="1" anchor="ctr">
              <a:noAutofit/>
            </a:bodyP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0000F0"/>
                  </a:solidFill>
                  <a:latin typeface="Aino Regular"/>
                  <a:ea typeface="Aino Regular"/>
                  <a:cs typeface="Aino Regular"/>
                  <a:sym typeface="Aino Regular"/>
                </a:defRPr>
              </a:pPr>
              <a:endParaRPr kumimoji="0" sz="1400" b="0" i="0" u="none" strike="noStrike" kern="0" cap="none" spc="0" normalizeH="0" baseline="0" noProof="0">
                <a:ln>
                  <a:noFill/>
                </a:ln>
                <a:solidFill>
                  <a:srgbClr val="0000F0"/>
                </a:solidFill>
                <a:effectLst/>
                <a:uLnTx/>
                <a:uFillTx/>
                <a:latin typeface="Aino Regular"/>
                <a:sym typeface="Aino Regular"/>
              </a:endParaRPr>
            </a:p>
          </p:txBody>
        </p:sp>
        <p:sp>
          <p:nvSpPr>
            <p:cNvPr id="1596" name="hype.ee/en">
              <a:extLst>
                <a:ext uri="{FF2B5EF4-FFF2-40B4-BE49-F238E27FC236}">
                  <a16:creationId xmlns:a16="http://schemas.microsoft.com/office/drawing/2014/main" id="{47FDC2E1-35DB-A61F-7C4A-DD4A7585A183}"/>
                </a:ext>
              </a:extLst>
            </p:cNvPr>
            <p:cNvSpPr/>
            <p:nvPr/>
          </p:nvSpPr>
          <p:spPr>
            <a:xfrm>
              <a:off x="159949" y="1684902"/>
              <a:ext cx="292010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marL="0" marR="0" lvl="0" indent="0" algn="ctr" defTabSz="914400" rtl="0" eaLnBrk="1" fontAlgn="auto" latinLnBrk="0" hangingPunct="0">
                <a:lnSpc>
                  <a:spcPct val="90000"/>
                </a:lnSpc>
                <a:spcBef>
                  <a:spcPts val="0"/>
                </a:spcBef>
                <a:spcAft>
                  <a:spcPts val="0"/>
                </a:spcAft>
                <a:buClrTx/>
                <a:buSzTx/>
                <a:buFontTx/>
                <a:buNone/>
                <a:tabLst/>
                <a:defRPr sz="1400" u="sng">
                  <a:solidFill>
                    <a:srgbClr val="0000F0"/>
                  </a:solidFill>
                  <a:uFill>
                    <a:solidFill>
                      <a:srgbClr val="467886"/>
                    </a:solidFill>
                  </a:uFill>
                  <a:latin typeface="Aino Regular"/>
                  <a:ea typeface="Aino Regular"/>
                  <a:cs typeface="Aino Regular"/>
                  <a:sym typeface="Aino Regular"/>
                </a:defRPr>
              </a:pPr>
              <a:r>
                <a:rPr kumimoji="0" sz="1400" b="0" i="0" u="sng" strike="noStrike" kern="0" cap="none" spc="0" normalizeH="0" baseline="0" noProof="0">
                  <a:ln>
                    <a:noFill/>
                  </a:ln>
                  <a:solidFill>
                    <a:srgbClr val="0000F0"/>
                  </a:solidFill>
                  <a:effectLst/>
                  <a:uLnTx/>
                  <a:uFill>
                    <a:solidFill>
                      <a:srgbClr val="467886"/>
                    </a:solidFill>
                  </a:uFill>
                  <a:latin typeface="Aino Regular"/>
                  <a:sym typeface="Aino Regular"/>
                  <a:hlinkClick r:id="rId8"/>
                </a:rPr>
                <a:t>hype.ee/en</a:t>
              </a:r>
            </a:p>
          </p:txBody>
        </p:sp>
      </p:grpSp>
      <p:grpSp>
        <p:nvGrpSpPr>
          <p:cNvPr id="1600" name="Rounded Rectangle 25">
            <a:hlinkClick r:id="rId9"/>
            <a:extLst>
              <a:ext uri="{FF2B5EF4-FFF2-40B4-BE49-F238E27FC236}">
                <a16:creationId xmlns:a16="http://schemas.microsoft.com/office/drawing/2014/main" id="{C4C37EF9-C547-A7AE-37AA-48994E26635D}"/>
              </a:ext>
            </a:extLst>
          </p:cNvPr>
          <p:cNvGrpSpPr/>
          <p:nvPr/>
        </p:nvGrpSpPr>
        <p:grpSpPr>
          <a:xfrm>
            <a:off x="4476000" y="4063374"/>
            <a:ext cx="3240000" cy="2032001"/>
            <a:chOff x="0" y="0"/>
            <a:chExt cx="3239999" cy="2032000"/>
          </a:xfrm>
        </p:grpSpPr>
        <p:sp>
          <p:nvSpPr>
            <p:cNvPr id="1598" name="Rounded Rectangle">
              <a:extLst>
                <a:ext uri="{FF2B5EF4-FFF2-40B4-BE49-F238E27FC236}">
                  <a16:creationId xmlns:a16="http://schemas.microsoft.com/office/drawing/2014/main" id="{03C26712-785F-8AA7-E938-6809EA712E3D}"/>
                </a:ext>
              </a:extLst>
            </p:cNvPr>
            <p:cNvSpPr/>
            <p:nvPr/>
          </p:nvSpPr>
          <p:spPr>
            <a:xfrm>
              <a:off x="0" y="0"/>
              <a:ext cx="3240000" cy="2032000"/>
            </a:xfrm>
            <a:prstGeom prst="roundRect">
              <a:avLst>
                <a:gd name="adj" fmla="val 19193"/>
              </a:avLst>
            </a:prstGeom>
            <a:solidFill>
              <a:srgbClr val="FEFEFE"/>
            </a:solidFill>
            <a:ln w="12700" cap="flat">
              <a:noFill/>
              <a:miter lim="400000"/>
            </a:ln>
            <a:effectLst/>
          </p:spPr>
          <p:txBody>
            <a:bodyPr wrap="square" lIns="45719" tIns="45719" rIns="45719" bIns="45719" numCol="1" anchor="ctr">
              <a:noAutofit/>
            </a:bodyP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0000F0"/>
                  </a:solidFill>
                  <a:latin typeface="Aino Regular"/>
                  <a:ea typeface="Aino Regular"/>
                  <a:cs typeface="Aino Regular"/>
                  <a:sym typeface="Aino Regular"/>
                </a:defRPr>
              </a:pPr>
              <a:endParaRPr kumimoji="0" sz="1400" b="0" i="0" u="none" strike="noStrike" kern="0" cap="none" spc="0" normalizeH="0" baseline="0" noProof="0">
                <a:ln>
                  <a:noFill/>
                </a:ln>
                <a:solidFill>
                  <a:srgbClr val="0000F0"/>
                </a:solidFill>
                <a:effectLst/>
                <a:uLnTx/>
                <a:uFillTx/>
                <a:latin typeface="Aino Regular"/>
                <a:sym typeface="Aino Regular"/>
              </a:endParaRPr>
            </a:p>
          </p:txBody>
        </p:sp>
        <p:sp>
          <p:nvSpPr>
            <p:cNvPr id="1599" name="orangetime.ee/en">
              <a:extLst>
                <a:ext uri="{FF2B5EF4-FFF2-40B4-BE49-F238E27FC236}">
                  <a16:creationId xmlns:a16="http://schemas.microsoft.com/office/drawing/2014/main" id="{ADCF1E9E-3C8A-1FC6-2EEB-77F77DA0F61F}"/>
                </a:ext>
              </a:extLst>
            </p:cNvPr>
            <p:cNvSpPr/>
            <p:nvPr/>
          </p:nvSpPr>
          <p:spPr>
            <a:xfrm>
              <a:off x="159949" y="1675000"/>
              <a:ext cx="292010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marL="0" marR="0" lvl="0" indent="0" algn="ctr" defTabSz="914400" rtl="0" eaLnBrk="1" fontAlgn="auto" latinLnBrk="0" hangingPunct="0">
                <a:lnSpc>
                  <a:spcPct val="90000"/>
                </a:lnSpc>
                <a:spcBef>
                  <a:spcPts val="0"/>
                </a:spcBef>
                <a:spcAft>
                  <a:spcPts val="0"/>
                </a:spcAft>
                <a:buClrTx/>
                <a:buSzTx/>
                <a:buFontTx/>
                <a:buNone/>
                <a:tabLst/>
                <a:defRPr sz="1400" u="sng">
                  <a:solidFill>
                    <a:srgbClr val="0000F0"/>
                  </a:solidFill>
                  <a:uFill>
                    <a:solidFill>
                      <a:srgbClr val="467886"/>
                    </a:solidFill>
                  </a:uFill>
                  <a:latin typeface="Aino Regular"/>
                  <a:ea typeface="Aino Regular"/>
                  <a:cs typeface="Aino Regular"/>
                  <a:sym typeface="Aino Regular"/>
                </a:defRPr>
              </a:pPr>
              <a:r>
                <a:rPr kumimoji="0" sz="1400" b="0" i="0" u="sng" strike="noStrike" kern="0" cap="none" spc="0" normalizeH="0" baseline="0" noProof="0">
                  <a:ln>
                    <a:noFill/>
                  </a:ln>
                  <a:solidFill>
                    <a:srgbClr val="0000F0"/>
                  </a:solidFill>
                  <a:effectLst/>
                  <a:uLnTx/>
                  <a:uFill>
                    <a:solidFill>
                      <a:srgbClr val="467886"/>
                    </a:solidFill>
                  </a:uFill>
                  <a:latin typeface="Aino Regular"/>
                  <a:sym typeface="Aino Regular"/>
                  <a:hlinkClick r:id="rId10"/>
                </a:rPr>
                <a:t>orangetime.ee/en</a:t>
              </a:r>
            </a:p>
          </p:txBody>
        </p:sp>
      </p:grpSp>
      <p:grpSp>
        <p:nvGrpSpPr>
          <p:cNvPr id="1603" name="Rounded Rectangle 23">
            <a:hlinkClick r:id="rId11"/>
            <a:extLst>
              <a:ext uri="{FF2B5EF4-FFF2-40B4-BE49-F238E27FC236}">
                <a16:creationId xmlns:a16="http://schemas.microsoft.com/office/drawing/2014/main" id="{7F028EE1-9396-8ED3-B8B5-DBDADFDB2849}"/>
              </a:ext>
            </a:extLst>
          </p:cNvPr>
          <p:cNvGrpSpPr/>
          <p:nvPr/>
        </p:nvGrpSpPr>
        <p:grpSpPr>
          <a:xfrm>
            <a:off x="504825" y="1702184"/>
            <a:ext cx="3240000" cy="2032001"/>
            <a:chOff x="0" y="0"/>
            <a:chExt cx="3239999" cy="2032000"/>
          </a:xfrm>
        </p:grpSpPr>
        <p:sp>
          <p:nvSpPr>
            <p:cNvPr id="1601" name="Rounded Rectangle">
              <a:extLst>
                <a:ext uri="{FF2B5EF4-FFF2-40B4-BE49-F238E27FC236}">
                  <a16:creationId xmlns:a16="http://schemas.microsoft.com/office/drawing/2014/main" id="{CCE7E5A8-572A-3401-D564-F5C412E9693D}"/>
                </a:ext>
              </a:extLst>
            </p:cNvPr>
            <p:cNvSpPr/>
            <p:nvPr/>
          </p:nvSpPr>
          <p:spPr>
            <a:xfrm>
              <a:off x="0" y="0"/>
              <a:ext cx="3240000" cy="2032000"/>
            </a:xfrm>
            <a:prstGeom prst="roundRect">
              <a:avLst>
                <a:gd name="adj" fmla="val 19193"/>
              </a:avLst>
            </a:prstGeom>
            <a:solidFill>
              <a:srgbClr val="FEFEFE"/>
            </a:solidFill>
            <a:ln w="12700" cap="flat">
              <a:noFill/>
              <a:miter lim="400000"/>
            </a:ln>
            <a:effectLst/>
          </p:spPr>
          <p:txBody>
            <a:bodyPr wrap="square" lIns="45719" tIns="45719" rIns="45719" bIns="45719" numCol="1" anchor="ctr">
              <a:noAutofit/>
            </a:bodyP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0000F0"/>
                  </a:solidFill>
                  <a:latin typeface="Aino Regular"/>
                  <a:ea typeface="Aino Regular"/>
                  <a:cs typeface="Aino Regular"/>
                  <a:sym typeface="Aino Regular"/>
                </a:defRPr>
              </a:pPr>
              <a:endParaRPr kumimoji="0" sz="1400" b="0" i="0" u="none" strike="noStrike" kern="0" cap="none" spc="0" normalizeH="0" baseline="0" noProof="0">
                <a:ln>
                  <a:noFill/>
                </a:ln>
                <a:solidFill>
                  <a:srgbClr val="0000F0"/>
                </a:solidFill>
                <a:effectLst/>
                <a:uLnTx/>
                <a:uFillTx/>
                <a:latin typeface="Aino Regular"/>
                <a:sym typeface="Aino Regular"/>
              </a:endParaRPr>
            </a:p>
          </p:txBody>
        </p:sp>
        <p:sp>
          <p:nvSpPr>
            <p:cNvPr id="1602" name="amazing.ee/english">
              <a:extLst>
                <a:ext uri="{FF2B5EF4-FFF2-40B4-BE49-F238E27FC236}">
                  <a16:creationId xmlns:a16="http://schemas.microsoft.com/office/drawing/2014/main" id="{6DB98549-499A-8482-374D-F2DA8D335E32}"/>
                </a:ext>
              </a:extLst>
            </p:cNvPr>
            <p:cNvSpPr/>
            <p:nvPr/>
          </p:nvSpPr>
          <p:spPr>
            <a:xfrm>
              <a:off x="159949" y="1694803"/>
              <a:ext cx="292010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marL="0" marR="0" lvl="0" indent="0" algn="ctr" defTabSz="914400" rtl="0" eaLnBrk="1" fontAlgn="auto" latinLnBrk="0" hangingPunct="0">
                <a:lnSpc>
                  <a:spcPct val="90000"/>
                </a:lnSpc>
                <a:spcBef>
                  <a:spcPts val="0"/>
                </a:spcBef>
                <a:spcAft>
                  <a:spcPts val="0"/>
                </a:spcAft>
                <a:buClrTx/>
                <a:buSzTx/>
                <a:buFontTx/>
                <a:buNone/>
                <a:tabLst/>
                <a:defRPr sz="1400" u="sng">
                  <a:solidFill>
                    <a:srgbClr val="0000F0"/>
                  </a:solidFill>
                  <a:uFill>
                    <a:solidFill>
                      <a:srgbClr val="467886"/>
                    </a:solidFill>
                  </a:uFill>
                  <a:latin typeface="Aino Regular"/>
                  <a:ea typeface="Aino Regular"/>
                  <a:cs typeface="Aino Regular"/>
                  <a:sym typeface="Aino Regular"/>
                </a:defRPr>
              </a:pPr>
              <a:r>
                <a:rPr kumimoji="0" sz="1400" b="0" i="0" u="sng" strike="noStrike" kern="0" cap="none" spc="0" normalizeH="0" baseline="0" noProof="0">
                  <a:ln>
                    <a:noFill/>
                  </a:ln>
                  <a:solidFill>
                    <a:srgbClr val="0000F0"/>
                  </a:solidFill>
                  <a:effectLst/>
                  <a:uLnTx/>
                  <a:uFill>
                    <a:solidFill>
                      <a:srgbClr val="467886"/>
                    </a:solidFill>
                  </a:uFill>
                  <a:latin typeface="Aino Regular"/>
                  <a:sym typeface="Aino Regular"/>
                  <a:hlinkClick r:id="rId12"/>
                </a:rPr>
                <a:t>amazing.ee/english</a:t>
              </a:r>
            </a:p>
          </p:txBody>
        </p:sp>
      </p:grpSp>
      <p:pic>
        <p:nvPicPr>
          <p:cNvPr id="1604" name="Graphic 5" descr="Graphic 5">
            <a:extLst>
              <a:ext uri="{FF2B5EF4-FFF2-40B4-BE49-F238E27FC236}">
                <a16:creationId xmlns:a16="http://schemas.microsoft.com/office/drawing/2014/main" id="{FEBDCD41-A1D6-4C60-8E58-C2A082946221}"/>
              </a:ext>
            </a:extLst>
          </p:cNvPr>
          <p:cNvPicPr>
            <a:picLocks noChangeAspect="1"/>
          </p:cNvPicPr>
          <p:nvPr/>
        </p:nvPicPr>
        <p:blipFill>
          <a:blip r:embed="rId13"/>
          <a:stretch>
            <a:fillRect/>
          </a:stretch>
        </p:blipFill>
        <p:spPr>
          <a:xfrm>
            <a:off x="4920074" y="2367307"/>
            <a:ext cx="2351853" cy="420531"/>
          </a:xfrm>
          <a:prstGeom prst="rect">
            <a:avLst/>
          </a:prstGeom>
          <a:ln w="12700">
            <a:miter lim="400000"/>
          </a:ln>
        </p:spPr>
      </p:pic>
      <p:pic>
        <p:nvPicPr>
          <p:cNvPr id="1605" name="Picture 9" descr="Picture 9">
            <a:extLst>
              <a:ext uri="{FF2B5EF4-FFF2-40B4-BE49-F238E27FC236}">
                <a16:creationId xmlns:a16="http://schemas.microsoft.com/office/drawing/2014/main" id="{56C8A42D-2CBE-05BB-07C6-70B8677A2014}"/>
              </a:ext>
            </a:extLst>
          </p:cNvPr>
          <p:cNvPicPr>
            <a:picLocks noChangeAspect="1"/>
          </p:cNvPicPr>
          <p:nvPr/>
        </p:nvPicPr>
        <p:blipFill>
          <a:blip r:embed="rId14"/>
          <a:srcRect b="21375"/>
          <a:stretch>
            <a:fillRect/>
          </a:stretch>
        </p:blipFill>
        <p:spPr>
          <a:xfrm>
            <a:off x="8566391" y="1821062"/>
            <a:ext cx="2899856" cy="1080939"/>
          </a:xfrm>
          <a:prstGeom prst="rect">
            <a:avLst/>
          </a:prstGeom>
          <a:ln w="12700">
            <a:miter lim="400000"/>
          </a:ln>
        </p:spPr>
      </p:pic>
      <p:pic>
        <p:nvPicPr>
          <p:cNvPr id="1606" name="Picture 12" descr="Picture 12">
            <a:extLst>
              <a:ext uri="{FF2B5EF4-FFF2-40B4-BE49-F238E27FC236}">
                <a16:creationId xmlns:a16="http://schemas.microsoft.com/office/drawing/2014/main" id="{FBE0B7F2-421E-CAA2-B0C5-B043D39664A3}"/>
              </a:ext>
            </a:extLst>
          </p:cNvPr>
          <p:cNvPicPr>
            <a:picLocks noChangeAspect="1"/>
          </p:cNvPicPr>
          <p:nvPr/>
        </p:nvPicPr>
        <p:blipFill>
          <a:blip r:embed="rId15"/>
          <a:srcRect l="24519" t="15078" r="22989" b="14645"/>
          <a:stretch>
            <a:fillRect/>
          </a:stretch>
        </p:blipFill>
        <p:spPr>
          <a:xfrm>
            <a:off x="5449292" y="4273059"/>
            <a:ext cx="1293585" cy="1225163"/>
          </a:xfrm>
          <a:prstGeom prst="rect">
            <a:avLst/>
          </a:prstGeom>
          <a:ln w="12700">
            <a:miter lim="400000"/>
          </a:ln>
        </p:spPr>
      </p:pic>
      <p:pic>
        <p:nvPicPr>
          <p:cNvPr id="1607" name="Picture 16" descr="Picture 16">
            <a:extLst>
              <a:ext uri="{FF2B5EF4-FFF2-40B4-BE49-F238E27FC236}">
                <a16:creationId xmlns:a16="http://schemas.microsoft.com/office/drawing/2014/main" id="{147636A1-2F19-2C12-E1DB-019502D0212F}"/>
              </a:ext>
            </a:extLst>
          </p:cNvPr>
          <p:cNvPicPr>
            <a:picLocks noChangeAspect="1"/>
          </p:cNvPicPr>
          <p:nvPr/>
        </p:nvPicPr>
        <p:blipFill>
          <a:blip r:embed="rId16"/>
          <a:srcRect t="26152" b="22301"/>
          <a:stretch>
            <a:fillRect/>
          </a:stretch>
        </p:blipFill>
        <p:spPr>
          <a:xfrm>
            <a:off x="956631" y="4717309"/>
            <a:ext cx="2328534" cy="898476"/>
          </a:xfrm>
          <a:prstGeom prst="rect">
            <a:avLst/>
          </a:prstGeom>
          <a:ln w="12700">
            <a:miter lim="400000"/>
          </a:ln>
        </p:spPr>
      </p:pic>
      <p:pic>
        <p:nvPicPr>
          <p:cNvPr id="1608" name="Picture 26" descr="Picture 26">
            <a:extLst>
              <a:ext uri="{FF2B5EF4-FFF2-40B4-BE49-F238E27FC236}">
                <a16:creationId xmlns:a16="http://schemas.microsoft.com/office/drawing/2014/main" id="{27F7F400-567C-7194-124B-4034572B4C34}"/>
              </a:ext>
            </a:extLst>
          </p:cNvPr>
          <p:cNvPicPr>
            <a:picLocks noChangeAspect="1"/>
          </p:cNvPicPr>
          <p:nvPr/>
        </p:nvPicPr>
        <p:blipFill>
          <a:blip r:embed="rId17"/>
          <a:srcRect t="31101" b="33164"/>
          <a:stretch>
            <a:fillRect/>
          </a:stretch>
        </p:blipFill>
        <p:spPr>
          <a:xfrm>
            <a:off x="867326" y="2057023"/>
            <a:ext cx="2515022" cy="898722"/>
          </a:xfrm>
          <a:prstGeom prst="rect">
            <a:avLst/>
          </a:prstGeom>
          <a:ln w="12700">
            <a:miter lim="400000"/>
          </a:ln>
        </p:spPr>
      </p:pic>
    </p:spTree>
    <p:extLst>
      <p:ext uri="{BB962C8B-B14F-4D97-AF65-F5344CB8AC3E}">
        <p14:creationId xmlns:p14="http://schemas.microsoft.com/office/powerpoint/2010/main" val="3593969926"/>
      </p:ext>
    </p:extLst>
  </p:cSld>
  <p:clrMapOvr>
    <a:masterClrMapping/>
  </p:clrMapOvr>
  <p:transition spd="med"/>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CD6399EA-9E11-F05A-56F2-06E44718837C}"/>
            </a:ext>
          </a:extLst>
        </p:cNvPr>
        <p:cNvGrpSpPr/>
        <p:nvPr/>
      </p:nvGrpSpPr>
      <p:grpSpPr>
        <a:xfrm>
          <a:off x="0" y="0"/>
          <a:ext cx="0" cy="0"/>
          <a:chOff x="0" y="0"/>
          <a:chExt cx="0" cy="0"/>
        </a:xfrm>
      </p:grpSpPr>
      <p:pic>
        <p:nvPicPr>
          <p:cNvPr id="1625" name="Image" descr="Image">
            <a:extLst>
              <a:ext uri="{FF2B5EF4-FFF2-40B4-BE49-F238E27FC236}">
                <a16:creationId xmlns:a16="http://schemas.microsoft.com/office/drawing/2014/main" id="{AE682505-732B-3C2E-7201-4DB6BE0AFA1F}"/>
              </a:ext>
            </a:extLst>
          </p:cNvPr>
          <p:cNvPicPr>
            <a:picLocks noChangeAspect="1"/>
          </p:cNvPicPr>
          <p:nvPr/>
        </p:nvPicPr>
        <p:blipFill>
          <a:blip r:embed="rId2"/>
          <a:stretch>
            <a:fillRect/>
          </a:stretch>
        </p:blipFill>
        <p:spPr>
          <a:xfrm>
            <a:off x="-279046" y="-1144593"/>
            <a:ext cx="7772401" cy="3265764"/>
          </a:xfrm>
          <a:prstGeom prst="rect">
            <a:avLst/>
          </a:prstGeom>
          <a:ln w="12700">
            <a:miter lim="400000"/>
          </a:ln>
        </p:spPr>
      </p:pic>
      <p:grpSp>
        <p:nvGrpSpPr>
          <p:cNvPr id="1628" name="Rounded Rectangle 24">
            <a:hlinkClick r:id="rId3"/>
            <a:extLst>
              <a:ext uri="{FF2B5EF4-FFF2-40B4-BE49-F238E27FC236}">
                <a16:creationId xmlns:a16="http://schemas.microsoft.com/office/drawing/2014/main" id="{F75B1534-29D8-C52B-DD3B-DF55DC485198}"/>
              </a:ext>
            </a:extLst>
          </p:cNvPr>
          <p:cNvGrpSpPr/>
          <p:nvPr/>
        </p:nvGrpSpPr>
        <p:grpSpPr>
          <a:xfrm>
            <a:off x="4476000" y="2540000"/>
            <a:ext cx="3240000" cy="2032000"/>
            <a:chOff x="0" y="0"/>
            <a:chExt cx="3239999" cy="2032000"/>
          </a:xfrm>
        </p:grpSpPr>
        <p:sp>
          <p:nvSpPr>
            <p:cNvPr id="1626" name="Rounded Rectangle">
              <a:extLst>
                <a:ext uri="{FF2B5EF4-FFF2-40B4-BE49-F238E27FC236}">
                  <a16:creationId xmlns:a16="http://schemas.microsoft.com/office/drawing/2014/main" id="{518E2624-20BB-D6A0-25C3-0E68FB5D9498}"/>
                </a:ext>
              </a:extLst>
            </p:cNvPr>
            <p:cNvSpPr/>
            <p:nvPr/>
          </p:nvSpPr>
          <p:spPr>
            <a:xfrm>
              <a:off x="0" y="0"/>
              <a:ext cx="3240000" cy="2032000"/>
            </a:xfrm>
            <a:prstGeom prst="roundRect">
              <a:avLst>
                <a:gd name="adj" fmla="val 22146"/>
              </a:avLst>
            </a:prstGeom>
            <a:solidFill>
              <a:srgbClr val="FEFEFE"/>
            </a:solidFill>
            <a:ln w="12700" cap="flat">
              <a:noFill/>
              <a:miter lim="400000"/>
            </a:ln>
            <a:effectLst/>
          </p:spPr>
          <p:txBody>
            <a:bodyPr wrap="square" lIns="45719" tIns="45719" rIns="45719" bIns="45719" numCol="1" anchor="ctr">
              <a:noAutofit/>
            </a:bodyP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0000F0"/>
                  </a:solidFill>
                  <a:latin typeface="Aino Regular"/>
                  <a:ea typeface="Aino Regular"/>
                  <a:cs typeface="Aino Regular"/>
                  <a:sym typeface="Aino Regular"/>
                </a:defRPr>
              </a:pPr>
              <a:endParaRPr kumimoji="0" sz="1400" b="0" i="0" u="none" strike="noStrike" kern="0" cap="none" spc="0" normalizeH="0" baseline="0" noProof="0">
                <a:ln>
                  <a:noFill/>
                </a:ln>
                <a:solidFill>
                  <a:srgbClr val="0000F0"/>
                </a:solidFill>
                <a:effectLst/>
                <a:uLnTx/>
                <a:uFillTx/>
                <a:latin typeface="Aino Regular"/>
                <a:sym typeface="Aino Regular"/>
              </a:endParaRPr>
            </a:p>
          </p:txBody>
        </p:sp>
        <p:sp>
          <p:nvSpPr>
            <p:cNvPr id="1627" name="rgbbaltic.com">
              <a:extLst>
                <a:ext uri="{FF2B5EF4-FFF2-40B4-BE49-F238E27FC236}">
                  <a16:creationId xmlns:a16="http://schemas.microsoft.com/office/drawing/2014/main" id="{988763BB-EEDA-5871-4141-D1F3E4BD89FF}"/>
                </a:ext>
              </a:extLst>
            </p:cNvPr>
            <p:cNvSpPr/>
            <p:nvPr/>
          </p:nvSpPr>
          <p:spPr>
            <a:xfrm>
              <a:off x="177522" y="1706470"/>
              <a:ext cx="2884956"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400" u="sng">
                  <a:solidFill>
                    <a:srgbClr val="0000F0"/>
                  </a:solidFill>
                  <a:uFill>
                    <a:solidFill>
                      <a:srgbClr val="467886"/>
                    </a:solidFill>
                  </a:uFill>
                  <a:latin typeface="Aino Regular"/>
                  <a:ea typeface="Aino Regular"/>
                  <a:cs typeface="Aino Regular"/>
                  <a:sym typeface="Aino Regular"/>
                  <a:hlinkClick r:id="rId4"/>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1400" b="0" i="0" u="sng" strike="noStrike" kern="0" cap="none" spc="0" normalizeH="0" baseline="0" noProof="0">
                  <a:ln>
                    <a:noFill/>
                  </a:ln>
                  <a:solidFill>
                    <a:srgbClr val="0000F0"/>
                  </a:solidFill>
                  <a:effectLst/>
                  <a:uLnTx/>
                  <a:uFill>
                    <a:solidFill>
                      <a:srgbClr val="467886"/>
                    </a:solidFill>
                  </a:uFill>
                  <a:latin typeface="Aino Regular"/>
                  <a:sym typeface="Aino Regular"/>
                  <a:hlinkClick r:id="rId4"/>
                </a:rPr>
                <a:t>rgbbaltic.com</a:t>
              </a:r>
            </a:p>
          </p:txBody>
        </p:sp>
      </p:grpSp>
      <p:grpSp>
        <p:nvGrpSpPr>
          <p:cNvPr id="1631" name="Rounded Rectangle 25">
            <a:hlinkClick r:id="rId5"/>
            <a:extLst>
              <a:ext uri="{FF2B5EF4-FFF2-40B4-BE49-F238E27FC236}">
                <a16:creationId xmlns:a16="http://schemas.microsoft.com/office/drawing/2014/main" id="{032B91CE-2FA4-E27E-2B81-A45695DA9F0B}"/>
              </a:ext>
            </a:extLst>
          </p:cNvPr>
          <p:cNvGrpSpPr/>
          <p:nvPr/>
        </p:nvGrpSpPr>
        <p:grpSpPr>
          <a:xfrm>
            <a:off x="8472575" y="2540000"/>
            <a:ext cx="3240000" cy="2032000"/>
            <a:chOff x="0" y="0"/>
            <a:chExt cx="3239999" cy="2032000"/>
          </a:xfrm>
        </p:grpSpPr>
        <p:sp>
          <p:nvSpPr>
            <p:cNvPr id="1629" name="Rounded Rectangle">
              <a:extLst>
                <a:ext uri="{FF2B5EF4-FFF2-40B4-BE49-F238E27FC236}">
                  <a16:creationId xmlns:a16="http://schemas.microsoft.com/office/drawing/2014/main" id="{F34F7B0D-BD9B-E170-8671-0ACFAB24896D}"/>
                </a:ext>
              </a:extLst>
            </p:cNvPr>
            <p:cNvSpPr/>
            <p:nvPr/>
          </p:nvSpPr>
          <p:spPr>
            <a:xfrm>
              <a:off x="0" y="0"/>
              <a:ext cx="3240000" cy="2032000"/>
            </a:xfrm>
            <a:prstGeom prst="roundRect">
              <a:avLst>
                <a:gd name="adj" fmla="val 22146"/>
              </a:avLst>
            </a:prstGeom>
            <a:solidFill>
              <a:srgbClr val="FEFEFE"/>
            </a:solidFill>
            <a:ln w="12700" cap="flat">
              <a:noFill/>
              <a:miter lim="400000"/>
            </a:ln>
            <a:effectLst/>
          </p:spPr>
          <p:txBody>
            <a:bodyPr wrap="square" lIns="45719" tIns="45719" rIns="45719" bIns="45719" numCol="1" anchor="ctr">
              <a:noAutofit/>
            </a:bodyP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0000F0"/>
                  </a:solidFill>
                  <a:latin typeface="Aino Regular"/>
                  <a:ea typeface="Aino Regular"/>
                  <a:cs typeface="Aino Regular"/>
                  <a:sym typeface="Aino Regular"/>
                </a:defRPr>
              </a:pPr>
              <a:endParaRPr kumimoji="0" sz="1400" b="0" i="0" u="none" strike="noStrike" kern="0" cap="none" spc="0" normalizeH="0" baseline="0" noProof="0">
                <a:ln>
                  <a:noFill/>
                </a:ln>
                <a:solidFill>
                  <a:srgbClr val="0000F0"/>
                </a:solidFill>
                <a:effectLst/>
                <a:uLnTx/>
                <a:uFillTx/>
                <a:latin typeface="Aino Regular"/>
                <a:sym typeface="Aino Regular"/>
              </a:endParaRPr>
            </a:p>
          </p:txBody>
        </p:sp>
        <p:sp>
          <p:nvSpPr>
            <p:cNvPr id="1630" name="eventcenter.ee/en">
              <a:extLst>
                <a:ext uri="{FF2B5EF4-FFF2-40B4-BE49-F238E27FC236}">
                  <a16:creationId xmlns:a16="http://schemas.microsoft.com/office/drawing/2014/main" id="{BC845EBC-2BB2-2CE5-5329-0F5D2D83CA47}"/>
                </a:ext>
              </a:extLst>
            </p:cNvPr>
            <p:cNvSpPr/>
            <p:nvPr/>
          </p:nvSpPr>
          <p:spPr>
            <a:xfrm>
              <a:off x="177522" y="1706470"/>
              <a:ext cx="2884956"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marL="0" marR="0" lvl="0" indent="0" algn="ctr" defTabSz="914400" rtl="0" eaLnBrk="1" fontAlgn="auto" latinLnBrk="0" hangingPunct="0">
                <a:lnSpc>
                  <a:spcPct val="90000"/>
                </a:lnSpc>
                <a:spcBef>
                  <a:spcPts val="0"/>
                </a:spcBef>
                <a:spcAft>
                  <a:spcPts val="0"/>
                </a:spcAft>
                <a:buClrTx/>
                <a:buSzTx/>
                <a:buFontTx/>
                <a:buNone/>
                <a:tabLst/>
                <a:defRPr sz="1400" u="sng">
                  <a:solidFill>
                    <a:srgbClr val="0000F0"/>
                  </a:solidFill>
                  <a:uFill>
                    <a:solidFill>
                      <a:srgbClr val="467886"/>
                    </a:solidFill>
                  </a:uFill>
                  <a:latin typeface="Aino Regular"/>
                  <a:ea typeface="Aino Regular"/>
                  <a:cs typeface="Aino Regular"/>
                  <a:sym typeface="Aino Regular"/>
                </a:defRPr>
              </a:pPr>
              <a:r>
                <a:rPr kumimoji="0" sz="1400" b="0" i="0" u="sng" strike="noStrike" kern="0" cap="none" spc="0" normalizeH="0" baseline="0" noProof="0">
                  <a:ln>
                    <a:noFill/>
                  </a:ln>
                  <a:solidFill>
                    <a:srgbClr val="0000F0"/>
                  </a:solidFill>
                  <a:effectLst/>
                  <a:uLnTx/>
                  <a:uFill>
                    <a:solidFill>
                      <a:srgbClr val="467886"/>
                    </a:solidFill>
                  </a:uFill>
                  <a:latin typeface="Aino Regular"/>
                  <a:sym typeface="Aino Regular"/>
                  <a:hlinkClick r:id="rId6"/>
                </a:rPr>
                <a:t>eventcenter.ee/en</a:t>
              </a:r>
            </a:p>
          </p:txBody>
        </p:sp>
      </p:grpSp>
      <p:grpSp>
        <p:nvGrpSpPr>
          <p:cNvPr id="1634" name="Rounded Rectangle 23">
            <a:hlinkClick r:id="rId7"/>
            <a:extLst>
              <a:ext uri="{FF2B5EF4-FFF2-40B4-BE49-F238E27FC236}">
                <a16:creationId xmlns:a16="http://schemas.microsoft.com/office/drawing/2014/main" id="{F9EA2D5E-B6F0-B248-65C2-753FA0636788}"/>
              </a:ext>
            </a:extLst>
          </p:cNvPr>
          <p:cNvGrpSpPr/>
          <p:nvPr/>
        </p:nvGrpSpPr>
        <p:grpSpPr>
          <a:xfrm>
            <a:off x="479425" y="2540000"/>
            <a:ext cx="3240000" cy="2032000"/>
            <a:chOff x="0" y="0"/>
            <a:chExt cx="3239999" cy="2032000"/>
          </a:xfrm>
        </p:grpSpPr>
        <p:sp>
          <p:nvSpPr>
            <p:cNvPr id="1632" name="Rounded Rectangle">
              <a:extLst>
                <a:ext uri="{FF2B5EF4-FFF2-40B4-BE49-F238E27FC236}">
                  <a16:creationId xmlns:a16="http://schemas.microsoft.com/office/drawing/2014/main" id="{4F650F19-AD58-ACDF-31D3-4FB31074C630}"/>
                </a:ext>
              </a:extLst>
            </p:cNvPr>
            <p:cNvSpPr/>
            <p:nvPr/>
          </p:nvSpPr>
          <p:spPr>
            <a:xfrm>
              <a:off x="0" y="0"/>
              <a:ext cx="3240000" cy="2032000"/>
            </a:xfrm>
            <a:prstGeom prst="roundRect">
              <a:avLst>
                <a:gd name="adj" fmla="val 22146"/>
              </a:avLst>
            </a:prstGeom>
            <a:solidFill>
              <a:srgbClr val="FEFEFE"/>
            </a:solidFill>
            <a:ln w="12700" cap="flat">
              <a:noFill/>
              <a:miter lim="400000"/>
            </a:ln>
            <a:effectLst/>
          </p:spPr>
          <p:txBody>
            <a:bodyPr wrap="square" lIns="45719" tIns="45719" rIns="45719" bIns="45719" numCol="1" anchor="ctr">
              <a:noAutofit/>
            </a:bodyP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0000F0"/>
                  </a:solidFill>
                  <a:latin typeface="Aino Regular"/>
                  <a:ea typeface="Aino Regular"/>
                  <a:cs typeface="Aino Regular"/>
                  <a:sym typeface="Aino Regular"/>
                </a:defRPr>
              </a:pPr>
              <a:endParaRPr kumimoji="0" sz="1400" b="0" i="0" u="none" strike="noStrike" kern="0" cap="none" spc="0" normalizeH="0" baseline="0" noProof="0">
                <a:ln>
                  <a:noFill/>
                </a:ln>
                <a:solidFill>
                  <a:srgbClr val="0000F0"/>
                </a:solidFill>
                <a:effectLst/>
                <a:uLnTx/>
                <a:uFillTx/>
                <a:latin typeface="Aino Regular"/>
                <a:sym typeface="Aino Regular"/>
              </a:endParaRPr>
            </a:p>
          </p:txBody>
        </p:sp>
        <p:sp>
          <p:nvSpPr>
            <p:cNvPr id="1633" name="tehnikateenused.ee/en">
              <a:extLst>
                <a:ext uri="{FF2B5EF4-FFF2-40B4-BE49-F238E27FC236}">
                  <a16:creationId xmlns:a16="http://schemas.microsoft.com/office/drawing/2014/main" id="{474FBC80-3DE5-F83D-204F-9A9F0B768A53}"/>
                </a:ext>
              </a:extLst>
            </p:cNvPr>
            <p:cNvSpPr/>
            <p:nvPr/>
          </p:nvSpPr>
          <p:spPr>
            <a:xfrm>
              <a:off x="177522" y="1706470"/>
              <a:ext cx="2884956"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marL="0" marR="0" lvl="0" indent="0" algn="ctr" defTabSz="914400" rtl="0" eaLnBrk="1" fontAlgn="auto" latinLnBrk="0" hangingPunct="0">
                <a:lnSpc>
                  <a:spcPct val="90000"/>
                </a:lnSpc>
                <a:spcBef>
                  <a:spcPts val="0"/>
                </a:spcBef>
                <a:spcAft>
                  <a:spcPts val="0"/>
                </a:spcAft>
                <a:buClrTx/>
                <a:buSzTx/>
                <a:buFontTx/>
                <a:buNone/>
                <a:tabLst/>
                <a:defRPr sz="1400" u="sng">
                  <a:solidFill>
                    <a:srgbClr val="0000F0"/>
                  </a:solidFill>
                  <a:uFill>
                    <a:solidFill>
                      <a:srgbClr val="467886"/>
                    </a:solidFill>
                  </a:uFill>
                  <a:latin typeface="Aino Regular"/>
                  <a:ea typeface="Aino Regular"/>
                  <a:cs typeface="Aino Regular"/>
                  <a:sym typeface="Aino Regular"/>
                </a:defRPr>
              </a:pPr>
              <a:r>
                <a:rPr kumimoji="0" sz="1400" b="0" i="0" u="sng" strike="noStrike" kern="0" cap="none" spc="0" normalizeH="0" baseline="0" noProof="0">
                  <a:ln>
                    <a:noFill/>
                  </a:ln>
                  <a:solidFill>
                    <a:srgbClr val="0000F0"/>
                  </a:solidFill>
                  <a:effectLst/>
                  <a:uLnTx/>
                  <a:uFill>
                    <a:solidFill>
                      <a:srgbClr val="467886"/>
                    </a:solidFill>
                  </a:uFill>
                  <a:latin typeface="Aino Regular"/>
                  <a:sym typeface="Aino Regular"/>
                  <a:hlinkClick r:id="rId8"/>
                </a:rPr>
                <a:t>tehnikateenused.ee/en</a:t>
              </a:r>
            </a:p>
          </p:txBody>
        </p:sp>
      </p:grpSp>
      <p:pic>
        <p:nvPicPr>
          <p:cNvPr id="1635" name="Picture 5" descr="Picture 5">
            <a:extLst>
              <a:ext uri="{FF2B5EF4-FFF2-40B4-BE49-F238E27FC236}">
                <a16:creationId xmlns:a16="http://schemas.microsoft.com/office/drawing/2014/main" id="{CC31A034-DAAB-FF42-5475-C31BBB72425C}"/>
              </a:ext>
            </a:extLst>
          </p:cNvPr>
          <p:cNvPicPr>
            <a:picLocks noChangeAspect="1"/>
          </p:cNvPicPr>
          <p:nvPr/>
        </p:nvPicPr>
        <p:blipFill>
          <a:blip r:embed="rId9"/>
          <a:srcRect t="22253" b="31118"/>
          <a:stretch>
            <a:fillRect/>
          </a:stretch>
        </p:blipFill>
        <p:spPr>
          <a:xfrm>
            <a:off x="1093344" y="2883993"/>
            <a:ext cx="2012162" cy="935767"/>
          </a:xfrm>
          <a:prstGeom prst="rect">
            <a:avLst/>
          </a:prstGeom>
          <a:ln w="12700">
            <a:miter lim="400000"/>
          </a:ln>
        </p:spPr>
      </p:pic>
      <p:pic>
        <p:nvPicPr>
          <p:cNvPr id="1636" name="Picture 18" descr="Picture 18">
            <a:extLst>
              <a:ext uri="{FF2B5EF4-FFF2-40B4-BE49-F238E27FC236}">
                <a16:creationId xmlns:a16="http://schemas.microsoft.com/office/drawing/2014/main" id="{4488037E-064A-25A4-07F5-04CD5809E9F3}"/>
              </a:ext>
            </a:extLst>
          </p:cNvPr>
          <p:cNvPicPr>
            <a:picLocks noChangeAspect="1"/>
          </p:cNvPicPr>
          <p:nvPr/>
        </p:nvPicPr>
        <p:blipFill>
          <a:blip r:embed="rId10"/>
          <a:stretch>
            <a:fillRect/>
          </a:stretch>
        </p:blipFill>
        <p:spPr>
          <a:xfrm>
            <a:off x="9086498" y="3067944"/>
            <a:ext cx="2098097" cy="567774"/>
          </a:xfrm>
          <a:prstGeom prst="rect">
            <a:avLst/>
          </a:prstGeom>
          <a:ln w="12700">
            <a:miter lim="400000"/>
          </a:ln>
        </p:spPr>
      </p:pic>
      <p:pic>
        <p:nvPicPr>
          <p:cNvPr id="1637" name="Picture 29" descr="Picture 29">
            <a:extLst>
              <a:ext uri="{FF2B5EF4-FFF2-40B4-BE49-F238E27FC236}">
                <a16:creationId xmlns:a16="http://schemas.microsoft.com/office/drawing/2014/main" id="{B1553C1A-D174-DE0A-EC43-CC3388FE38D8}"/>
              </a:ext>
            </a:extLst>
          </p:cNvPr>
          <p:cNvPicPr>
            <a:picLocks noChangeAspect="1"/>
          </p:cNvPicPr>
          <p:nvPr/>
        </p:nvPicPr>
        <p:blipFill>
          <a:blip r:embed="rId11"/>
          <a:srcRect t="9207" b="9311"/>
          <a:stretch>
            <a:fillRect/>
          </a:stretch>
        </p:blipFill>
        <p:spPr>
          <a:xfrm>
            <a:off x="5298097" y="2701827"/>
            <a:ext cx="1595804" cy="1300284"/>
          </a:xfrm>
          <a:prstGeom prst="rect">
            <a:avLst/>
          </a:prstGeom>
          <a:ln w="12700">
            <a:miter lim="400000"/>
          </a:ln>
        </p:spPr>
      </p:pic>
      <p:sp>
        <p:nvSpPr>
          <p:cNvPr id="1638" name="TextBox 2">
            <a:extLst>
              <a:ext uri="{FF2B5EF4-FFF2-40B4-BE49-F238E27FC236}">
                <a16:creationId xmlns:a16="http://schemas.microsoft.com/office/drawing/2014/main" id="{416D7544-F9A4-0186-E9EE-B5912B7B9624}"/>
              </a:ext>
            </a:extLst>
          </p:cNvPr>
          <p:cNvSpPr txBox="1"/>
          <p:nvPr/>
        </p:nvSpPr>
        <p:spPr>
          <a:xfrm>
            <a:off x="512445" y="307978"/>
            <a:ext cx="3750614" cy="13004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000">
                <a:solidFill>
                  <a:srgbClr val="FFFFFF"/>
                </a:solidFill>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4000" b="0" i="0" u="none" strike="noStrike" kern="0" cap="none" spc="0" normalizeH="0" baseline="0" noProof="0">
                <a:ln>
                  <a:noFill/>
                </a:ln>
                <a:solidFill>
                  <a:srgbClr val="FFFFFF"/>
                </a:solidFill>
                <a:effectLst/>
                <a:uLnTx/>
                <a:uFillTx/>
                <a:latin typeface="Aino Headline"/>
                <a:sym typeface="Aino Headline"/>
              </a:rPr>
              <a:t>Main AV Companies</a:t>
            </a:r>
          </a:p>
        </p:txBody>
      </p:sp>
    </p:spTree>
    <p:extLst>
      <p:ext uri="{BB962C8B-B14F-4D97-AF65-F5344CB8AC3E}">
        <p14:creationId xmlns:p14="http://schemas.microsoft.com/office/powerpoint/2010/main" val="1354489003"/>
      </p:ext>
    </p:extLst>
  </p:cSld>
  <p:clrMapOvr>
    <a:masterClrMapping/>
  </p:clrMapOvr>
  <p:transition spd="med"/>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2DC57DAF-DE71-F6FB-2449-1D810F2F2630}"/>
            </a:ext>
          </a:extLst>
        </p:cNvPr>
        <p:cNvGrpSpPr/>
        <p:nvPr/>
      </p:nvGrpSpPr>
      <p:grpSpPr>
        <a:xfrm>
          <a:off x="0" y="0"/>
          <a:ext cx="0" cy="0"/>
          <a:chOff x="0" y="0"/>
          <a:chExt cx="0" cy="0"/>
        </a:xfrm>
      </p:grpSpPr>
      <p:pic>
        <p:nvPicPr>
          <p:cNvPr id="1640" name="Image" descr="Image">
            <a:extLst>
              <a:ext uri="{FF2B5EF4-FFF2-40B4-BE49-F238E27FC236}">
                <a16:creationId xmlns:a16="http://schemas.microsoft.com/office/drawing/2014/main" id="{CA59B951-4106-9914-3BD2-45B01183BA02}"/>
              </a:ext>
            </a:extLst>
          </p:cNvPr>
          <p:cNvPicPr>
            <a:picLocks noChangeAspect="1"/>
          </p:cNvPicPr>
          <p:nvPr/>
        </p:nvPicPr>
        <p:blipFill>
          <a:blip r:embed="rId2"/>
          <a:stretch>
            <a:fillRect/>
          </a:stretch>
        </p:blipFill>
        <p:spPr>
          <a:xfrm>
            <a:off x="-279046" y="-1144593"/>
            <a:ext cx="7772401" cy="3265764"/>
          </a:xfrm>
          <a:prstGeom prst="rect">
            <a:avLst/>
          </a:prstGeom>
          <a:ln w="12700">
            <a:miter lim="400000"/>
          </a:ln>
        </p:spPr>
      </p:pic>
      <p:sp>
        <p:nvSpPr>
          <p:cNvPr id="1641" name="TextBox 8">
            <a:extLst>
              <a:ext uri="{FF2B5EF4-FFF2-40B4-BE49-F238E27FC236}">
                <a16:creationId xmlns:a16="http://schemas.microsoft.com/office/drawing/2014/main" id="{1E9ED47C-F34F-5AEF-EC54-C555D6EDA82E}"/>
              </a:ext>
            </a:extLst>
          </p:cNvPr>
          <p:cNvSpPr txBox="1"/>
          <p:nvPr/>
        </p:nvSpPr>
        <p:spPr>
          <a:xfrm>
            <a:off x="508000" y="304800"/>
            <a:ext cx="4120198" cy="13004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000">
                <a:solidFill>
                  <a:srgbClr val="FFFFFF"/>
                </a:solidFill>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4000" b="0" i="0" u="none" strike="noStrike" kern="0" cap="none" spc="0" normalizeH="0" baseline="0" noProof="0">
                <a:ln>
                  <a:noFill/>
                </a:ln>
                <a:solidFill>
                  <a:srgbClr val="FFFFFF"/>
                </a:solidFill>
                <a:effectLst/>
                <a:uLnTx/>
                <a:uFillTx/>
                <a:latin typeface="Aino Headline"/>
                <a:sym typeface="Aino Headline"/>
              </a:rPr>
              <a:t>Main Catering Companies</a:t>
            </a:r>
          </a:p>
        </p:txBody>
      </p:sp>
      <p:grpSp>
        <p:nvGrpSpPr>
          <p:cNvPr id="1644" name="Rounded Rectangle 11">
            <a:hlinkClick r:id="rId3"/>
            <a:extLst>
              <a:ext uri="{FF2B5EF4-FFF2-40B4-BE49-F238E27FC236}">
                <a16:creationId xmlns:a16="http://schemas.microsoft.com/office/drawing/2014/main" id="{F5DE15F2-DB06-161A-1DB7-4A2EA08DD697}"/>
              </a:ext>
            </a:extLst>
          </p:cNvPr>
          <p:cNvGrpSpPr/>
          <p:nvPr/>
        </p:nvGrpSpPr>
        <p:grpSpPr>
          <a:xfrm>
            <a:off x="508000" y="2540000"/>
            <a:ext cx="3240000" cy="2032000"/>
            <a:chOff x="0" y="0"/>
            <a:chExt cx="3239999" cy="2032000"/>
          </a:xfrm>
        </p:grpSpPr>
        <p:sp>
          <p:nvSpPr>
            <p:cNvPr id="1642" name="Rounded Rectangle">
              <a:extLst>
                <a:ext uri="{FF2B5EF4-FFF2-40B4-BE49-F238E27FC236}">
                  <a16:creationId xmlns:a16="http://schemas.microsoft.com/office/drawing/2014/main" id="{A22D6F74-7B7C-9379-30F2-F4A2C1775A7B}"/>
                </a:ext>
              </a:extLst>
            </p:cNvPr>
            <p:cNvSpPr/>
            <p:nvPr/>
          </p:nvSpPr>
          <p:spPr>
            <a:xfrm>
              <a:off x="0" y="0"/>
              <a:ext cx="3240000" cy="2032000"/>
            </a:xfrm>
            <a:prstGeom prst="roundRect">
              <a:avLst>
                <a:gd name="adj" fmla="val 19193"/>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643" name="pohjalacatering.ee/en">
              <a:extLst>
                <a:ext uri="{FF2B5EF4-FFF2-40B4-BE49-F238E27FC236}">
                  <a16:creationId xmlns:a16="http://schemas.microsoft.com/office/drawing/2014/main" id="{DF6B8E27-FEE4-4953-DBAB-66BA0A9D85ED}"/>
                </a:ext>
              </a:extLst>
            </p:cNvPr>
            <p:cNvSpPr/>
            <p:nvPr/>
          </p:nvSpPr>
          <p:spPr>
            <a:xfrm>
              <a:off x="159949" y="1774019"/>
              <a:ext cx="292010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marL="0" marR="0" lvl="0" indent="0" algn="ctr" defTabSz="914400" rtl="0" eaLnBrk="1" fontAlgn="auto" latinLnBrk="0" hangingPunct="0">
                <a:lnSpc>
                  <a:spcPct val="90000"/>
                </a:lnSpc>
                <a:spcBef>
                  <a:spcPts val="0"/>
                </a:spcBef>
                <a:spcAft>
                  <a:spcPts val="0"/>
                </a:spcAft>
                <a:buClrTx/>
                <a:buSzTx/>
                <a:buFontTx/>
                <a:buNone/>
                <a:tabLst/>
                <a:defRPr sz="1400" u="sng">
                  <a:solidFill>
                    <a:srgbClr val="0000F0"/>
                  </a:solidFill>
                  <a:uFill>
                    <a:solidFill>
                      <a:srgbClr val="467886"/>
                    </a:solidFill>
                  </a:uFill>
                  <a:latin typeface="Aino Regular"/>
                  <a:ea typeface="Aino Regular"/>
                  <a:cs typeface="Aino Regular"/>
                  <a:sym typeface="Aino Regular"/>
                </a:defRPr>
              </a:pPr>
              <a:r>
                <a:rPr kumimoji="0" sz="1400" b="0" i="0" u="sng" strike="noStrike" kern="0" cap="none" spc="0" normalizeH="0" baseline="0" noProof="0">
                  <a:ln>
                    <a:noFill/>
                  </a:ln>
                  <a:solidFill>
                    <a:srgbClr val="0000F0"/>
                  </a:solidFill>
                  <a:effectLst/>
                  <a:uLnTx/>
                  <a:uFill>
                    <a:solidFill>
                      <a:srgbClr val="467886"/>
                    </a:solidFill>
                  </a:uFill>
                  <a:latin typeface="Aino Regular"/>
                  <a:sym typeface="Aino Regular"/>
                  <a:hlinkClick r:id="rId4"/>
                </a:rPr>
                <a:t>pohjalacatering.ee/en</a:t>
              </a:r>
            </a:p>
          </p:txBody>
        </p:sp>
      </p:grpSp>
      <p:grpSp>
        <p:nvGrpSpPr>
          <p:cNvPr id="1647" name="Rounded Rectangle 19">
            <a:hlinkClick r:id="rId5"/>
            <a:extLst>
              <a:ext uri="{FF2B5EF4-FFF2-40B4-BE49-F238E27FC236}">
                <a16:creationId xmlns:a16="http://schemas.microsoft.com/office/drawing/2014/main" id="{78796DFB-AEC7-A7BD-A894-9D1A5459747D}"/>
              </a:ext>
            </a:extLst>
          </p:cNvPr>
          <p:cNvGrpSpPr/>
          <p:nvPr/>
        </p:nvGrpSpPr>
        <p:grpSpPr>
          <a:xfrm>
            <a:off x="4476000" y="2540000"/>
            <a:ext cx="3240000" cy="2032000"/>
            <a:chOff x="0" y="0"/>
            <a:chExt cx="3239999" cy="2032000"/>
          </a:xfrm>
        </p:grpSpPr>
        <p:sp>
          <p:nvSpPr>
            <p:cNvPr id="1645" name="Rounded Rectangle">
              <a:extLst>
                <a:ext uri="{FF2B5EF4-FFF2-40B4-BE49-F238E27FC236}">
                  <a16:creationId xmlns:a16="http://schemas.microsoft.com/office/drawing/2014/main" id="{047FEE60-02CD-A017-417A-0953B33816A0}"/>
                </a:ext>
              </a:extLst>
            </p:cNvPr>
            <p:cNvSpPr/>
            <p:nvPr/>
          </p:nvSpPr>
          <p:spPr>
            <a:xfrm>
              <a:off x="0" y="0"/>
              <a:ext cx="3240000" cy="2032000"/>
            </a:xfrm>
            <a:prstGeom prst="roundRect">
              <a:avLst>
                <a:gd name="adj" fmla="val 19193"/>
              </a:avLst>
            </a:prstGeom>
            <a:solidFill>
              <a:srgbClr val="FEFEFE"/>
            </a:solidFill>
            <a:ln w="12700" cap="flat">
              <a:noFill/>
              <a:miter lim="400000"/>
            </a:ln>
            <a:effectLst/>
          </p:spPr>
          <p:txBody>
            <a:bodyPr wrap="square" lIns="45719" tIns="45719" rIns="45719" bIns="45719" numCol="1" anchor="ctr">
              <a:noAutofit/>
            </a:bodyP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0000F0"/>
                  </a:solidFill>
                  <a:latin typeface="Aino Regular"/>
                  <a:ea typeface="Aino Regular"/>
                  <a:cs typeface="Aino Regular"/>
                  <a:sym typeface="Aino Regular"/>
                </a:defRPr>
              </a:pPr>
              <a:endParaRPr kumimoji="0" sz="1400" b="0" i="0" u="none" strike="noStrike" kern="0" cap="none" spc="0" normalizeH="0" baseline="0" noProof="0">
                <a:ln>
                  <a:noFill/>
                </a:ln>
                <a:solidFill>
                  <a:srgbClr val="0000F0"/>
                </a:solidFill>
                <a:effectLst/>
                <a:uLnTx/>
                <a:uFillTx/>
                <a:latin typeface="Aino Regular"/>
                <a:sym typeface="Aino Regular"/>
              </a:endParaRPr>
            </a:p>
          </p:txBody>
        </p:sp>
        <p:sp>
          <p:nvSpPr>
            <p:cNvPr id="1646" name="nordiccatering.ee">
              <a:extLst>
                <a:ext uri="{FF2B5EF4-FFF2-40B4-BE49-F238E27FC236}">
                  <a16:creationId xmlns:a16="http://schemas.microsoft.com/office/drawing/2014/main" id="{7639BA5C-A3D6-43AF-00D1-A3B0112930FC}"/>
                </a:ext>
              </a:extLst>
            </p:cNvPr>
            <p:cNvSpPr/>
            <p:nvPr/>
          </p:nvSpPr>
          <p:spPr>
            <a:xfrm>
              <a:off x="159949" y="1744313"/>
              <a:ext cx="292010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400" u="sng">
                  <a:solidFill>
                    <a:srgbClr val="0000F0"/>
                  </a:solidFill>
                  <a:uFill>
                    <a:solidFill>
                      <a:srgbClr val="467886"/>
                    </a:solidFill>
                  </a:uFill>
                  <a:latin typeface="Aino Regular"/>
                  <a:ea typeface="Aino Regular"/>
                  <a:cs typeface="Aino Regular"/>
                  <a:sym typeface="Aino Regular"/>
                  <a:hlinkClick r:id="rId6"/>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1400" b="0" i="0" u="sng" strike="noStrike" kern="0" cap="none" spc="0" normalizeH="0" baseline="0" noProof="0">
                  <a:ln>
                    <a:noFill/>
                  </a:ln>
                  <a:solidFill>
                    <a:srgbClr val="0000F0"/>
                  </a:solidFill>
                  <a:effectLst/>
                  <a:uLnTx/>
                  <a:uFill>
                    <a:solidFill>
                      <a:srgbClr val="467886"/>
                    </a:solidFill>
                  </a:uFill>
                  <a:latin typeface="Aino Regular"/>
                  <a:sym typeface="Aino Regular"/>
                  <a:hlinkClick r:id="rId6"/>
                </a:rPr>
                <a:t>nordiccatering.ee</a:t>
              </a:r>
            </a:p>
          </p:txBody>
        </p:sp>
      </p:grpSp>
      <p:pic>
        <p:nvPicPr>
          <p:cNvPr id="1648" name="Graphic 21" descr="Graphic 21">
            <a:extLst>
              <a:ext uri="{FF2B5EF4-FFF2-40B4-BE49-F238E27FC236}">
                <a16:creationId xmlns:a16="http://schemas.microsoft.com/office/drawing/2014/main" id="{6B017BF5-FEA5-264C-EECC-FFD6621C4443}"/>
              </a:ext>
            </a:extLst>
          </p:cNvPr>
          <p:cNvPicPr>
            <a:picLocks noChangeAspect="1"/>
          </p:cNvPicPr>
          <p:nvPr/>
        </p:nvPicPr>
        <p:blipFill>
          <a:blip r:embed="rId7"/>
          <a:stretch>
            <a:fillRect/>
          </a:stretch>
        </p:blipFill>
        <p:spPr>
          <a:xfrm>
            <a:off x="4890712" y="3105630"/>
            <a:ext cx="2410576" cy="646740"/>
          </a:xfrm>
          <a:prstGeom prst="rect">
            <a:avLst/>
          </a:prstGeom>
          <a:ln w="12700">
            <a:miter lim="400000"/>
          </a:ln>
        </p:spPr>
      </p:pic>
      <p:sp>
        <p:nvSpPr>
          <p:cNvPr id="1649" name="Rounded Rectangle 31">
            <a:extLst>
              <a:ext uri="{FF2B5EF4-FFF2-40B4-BE49-F238E27FC236}">
                <a16:creationId xmlns:a16="http://schemas.microsoft.com/office/drawing/2014/main" id="{0A564B68-74B0-1852-FBCA-8CDB8C9F10E5}"/>
              </a:ext>
            </a:extLst>
          </p:cNvPr>
          <p:cNvSpPr/>
          <p:nvPr/>
        </p:nvSpPr>
        <p:spPr>
          <a:xfrm>
            <a:off x="974630" y="2988540"/>
            <a:ext cx="2306739" cy="880921"/>
          </a:xfrm>
          <a:prstGeom prst="roundRect">
            <a:avLst>
              <a:gd name="adj" fmla="val 16667"/>
            </a:avLst>
          </a:prstGeom>
          <a:blipFill>
            <a:blip r:embed="rId8"/>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Tree>
    <p:extLst>
      <p:ext uri="{BB962C8B-B14F-4D97-AF65-F5344CB8AC3E}">
        <p14:creationId xmlns:p14="http://schemas.microsoft.com/office/powerpoint/2010/main" val="1117965540"/>
      </p:ext>
    </p:extLst>
  </p:cSld>
  <p:clrMapOvr>
    <a:masterClrMapping/>
  </p:clrMapOvr>
  <p:transition spd="med"/>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p:cNvGrpSpPr/>
        <p:nvPr/>
      </p:nvGrpSpPr>
      <p:grpSpPr>
        <a:xfrm>
          <a:off x="0" y="0"/>
          <a:ext cx="0" cy="0"/>
          <a:chOff x="0" y="0"/>
          <a:chExt cx="0" cy="0"/>
        </a:xfrm>
      </p:grpSpPr>
      <p:sp>
        <p:nvSpPr>
          <p:cNvPr id="30" name="TextBox 1"/>
          <p:cNvSpPr txBox="1"/>
          <p:nvPr/>
        </p:nvSpPr>
        <p:spPr>
          <a:xfrm>
            <a:off x="512445" y="513284"/>
            <a:ext cx="6701854" cy="7571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45720" bIns="45720">
            <a:spAutoFit/>
          </a:bodyPr>
          <a:lstStyle>
            <a:lvl1pPr algn="l" defTabSz="1828800">
              <a:lnSpc>
                <a:spcPct val="80000"/>
              </a:lnSpc>
              <a:defRPr sz="10800">
                <a:solidFill>
                  <a:srgbClr val="2D6247"/>
                </a:solidFill>
                <a:latin typeface="Aino Headline"/>
                <a:ea typeface="Aino Headline"/>
                <a:cs typeface="Aino Headline"/>
                <a:sym typeface="Aino Headline"/>
              </a:defRPr>
            </a:lvl1pPr>
          </a:lstStyle>
          <a:p>
            <a:pPr defTabSz="914400"/>
            <a:r>
              <a:rPr sz="5400"/>
              <a:t>Contact Us</a:t>
            </a:r>
          </a:p>
        </p:txBody>
      </p:sp>
      <p:sp>
        <p:nvSpPr>
          <p:cNvPr id="31" name="TextBox 5"/>
          <p:cNvSpPr txBox="1"/>
          <p:nvPr/>
        </p:nvSpPr>
        <p:spPr>
          <a:xfrm>
            <a:off x="512445" y="2034839"/>
            <a:ext cx="4647544" cy="29612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45720" bIns="45720">
            <a:spAutoFit/>
          </a:bodyPr>
          <a:lstStyle/>
          <a:p>
            <a:pPr defTabSz="270000">
              <a:lnSpc>
                <a:spcPct val="150000"/>
              </a:lnSpc>
              <a:spcBef>
                <a:spcPts val="400"/>
              </a:spcBef>
              <a:defRPr sz="2800">
                <a:solidFill>
                  <a:srgbClr val="3B6149"/>
                </a:solidFill>
                <a:latin typeface="Aino Regular"/>
                <a:ea typeface="Aino Regular"/>
                <a:cs typeface="Aino Regular"/>
                <a:sym typeface="Aino Regular"/>
              </a:defRPr>
            </a:pPr>
            <a:r>
              <a:rPr sz="1400">
                <a:solidFill>
                  <a:srgbClr val="3B6149"/>
                </a:solidFill>
                <a:latin typeface="Aino Bold"/>
                <a:ea typeface="Aino Bold"/>
                <a:cs typeface="Aino Bold"/>
                <a:sym typeface="Aino Bold"/>
              </a:rPr>
              <a:t>The Estonian Convention Bureau</a:t>
            </a:r>
            <a:r>
              <a:rPr sz="1400">
                <a:solidFill>
                  <a:srgbClr val="3B6149"/>
                </a:solidFill>
                <a:latin typeface="Aino Regular"/>
                <a:sym typeface="Aino Regular"/>
              </a:rPr>
              <a:t> serves as your primary contact for planning congresses, conferences, corporate meetings or incentives in Estonia. We provide impartial advice and assistance to event organisers, backed by our extensive member network, which includes major cities, hotels, venues, PCOs, DMCs, even companies, universities, catering, and </a:t>
            </a:r>
            <a:br>
              <a:rPr sz="1400">
                <a:solidFill>
                  <a:srgbClr val="3B6149"/>
                </a:solidFill>
                <a:latin typeface="Aino Regular"/>
                <a:sym typeface="Aino Regular"/>
              </a:rPr>
            </a:br>
            <a:r>
              <a:rPr sz="1400">
                <a:solidFill>
                  <a:srgbClr val="3B6149"/>
                </a:solidFill>
                <a:latin typeface="Aino Regular"/>
                <a:sym typeface="Aino Regular"/>
              </a:rPr>
              <a:t>AV service providers.</a:t>
            </a:r>
          </a:p>
        </p:txBody>
      </p:sp>
      <p:sp>
        <p:nvSpPr>
          <p:cNvPr id="32" name="TextBox 6"/>
          <p:cNvSpPr txBox="1"/>
          <p:nvPr/>
        </p:nvSpPr>
        <p:spPr>
          <a:xfrm>
            <a:off x="509746" y="5697770"/>
            <a:ext cx="1640942" cy="11324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45720" bIns="45720">
            <a:spAutoFit/>
          </a:bodyPr>
          <a:lstStyle>
            <a:lvl1pPr algn="l" defTabSz="539999">
              <a:lnSpc>
                <a:spcPct val="150000"/>
              </a:lnSpc>
              <a:spcBef>
                <a:spcPts val="800"/>
              </a:spcBef>
              <a:defRPr sz="4800">
                <a:solidFill>
                  <a:srgbClr val="0000F0"/>
                </a:solidFill>
                <a:latin typeface="Aino Headline"/>
                <a:ea typeface="Aino Headline"/>
                <a:cs typeface="Aino Headline"/>
                <a:sym typeface="Aino Headline"/>
              </a:defRPr>
            </a:lvl1pPr>
          </a:lstStyle>
          <a:p>
            <a:pPr defTabSz="270000">
              <a:spcBef>
                <a:spcPts val="400"/>
              </a:spcBef>
            </a:pPr>
            <a:r>
              <a:rPr sz="2400"/>
              <a:t>Follow us:</a:t>
            </a:r>
          </a:p>
        </p:txBody>
      </p:sp>
      <p:pic>
        <p:nvPicPr>
          <p:cNvPr id="33" name="Graphic 8" descr="Graphic 8"/>
          <p:cNvPicPr>
            <a:picLocks noChangeAspect="1"/>
          </p:cNvPicPr>
          <p:nvPr/>
        </p:nvPicPr>
        <p:blipFill>
          <a:blip r:embed="rId2"/>
          <a:stretch>
            <a:fillRect/>
          </a:stretch>
        </p:blipFill>
        <p:spPr>
          <a:xfrm>
            <a:off x="2676026" y="5787940"/>
            <a:ext cx="152401" cy="274320"/>
          </a:xfrm>
          <a:prstGeom prst="rect">
            <a:avLst/>
          </a:prstGeom>
          <a:ln w="12700">
            <a:miter lim="400000"/>
          </a:ln>
        </p:spPr>
      </p:pic>
      <p:pic>
        <p:nvPicPr>
          <p:cNvPr id="34" name="Graphic 10" descr="Graphic 10"/>
          <p:cNvPicPr>
            <a:picLocks noChangeAspect="1"/>
          </p:cNvPicPr>
          <p:nvPr/>
        </p:nvPicPr>
        <p:blipFill>
          <a:blip r:embed="rId3"/>
          <a:stretch>
            <a:fillRect/>
          </a:stretch>
        </p:blipFill>
        <p:spPr>
          <a:xfrm>
            <a:off x="5116336" y="5785777"/>
            <a:ext cx="304801" cy="304801"/>
          </a:xfrm>
          <a:prstGeom prst="rect">
            <a:avLst/>
          </a:prstGeom>
          <a:ln w="12700">
            <a:miter lim="400000"/>
          </a:ln>
        </p:spPr>
      </p:pic>
      <p:pic>
        <p:nvPicPr>
          <p:cNvPr id="35" name="Graphic 12" descr="Graphic 12"/>
          <p:cNvPicPr>
            <a:picLocks noChangeAspect="1"/>
          </p:cNvPicPr>
          <p:nvPr/>
        </p:nvPicPr>
        <p:blipFill>
          <a:blip r:embed="rId4"/>
          <a:stretch>
            <a:fillRect/>
          </a:stretch>
        </p:blipFill>
        <p:spPr>
          <a:xfrm>
            <a:off x="7788917" y="5806875"/>
            <a:ext cx="304801" cy="288759"/>
          </a:xfrm>
          <a:prstGeom prst="rect">
            <a:avLst/>
          </a:prstGeom>
          <a:ln w="12700">
            <a:miter lim="400000"/>
          </a:ln>
        </p:spPr>
      </p:pic>
      <p:sp>
        <p:nvSpPr>
          <p:cNvPr id="36" name="TextBox 13"/>
          <p:cNvSpPr txBox="1"/>
          <p:nvPr/>
        </p:nvSpPr>
        <p:spPr>
          <a:xfrm>
            <a:off x="2940124" y="5782791"/>
            <a:ext cx="1952701" cy="456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45720" bIns="45720">
            <a:spAutoFit/>
          </a:bodyPr>
          <a:lstStyle>
            <a:lvl1pPr algn="l" defTabSz="539999">
              <a:lnSpc>
                <a:spcPct val="150000"/>
              </a:lnSpc>
              <a:spcBef>
                <a:spcPts val="800"/>
              </a:spcBef>
              <a:defRPr sz="3600">
                <a:solidFill>
                  <a:srgbClr val="0000F0"/>
                </a:solidFill>
                <a:latin typeface="Aino Regular"/>
                <a:ea typeface="Aino Regular"/>
                <a:cs typeface="Aino Regular"/>
                <a:sym typeface="Aino Regular"/>
              </a:defRPr>
            </a:lvl1pPr>
          </a:lstStyle>
          <a:p>
            <a:pPr defTabSz="270000">
              <a:spcBef>
                <a:spcPts val="400"/>
              </a:spcBef>
            </a:pPr>
            <a:r>
              <a:rPr sz="1800"/>
              <a:t>EstonianCVB</a:t>
            </a:r>
          </a:p>
        </p:txBody>
      </p:sp>
      <p:sp>
        <p:nvSpPr>
          <p:cNvPr id="37" name="TextBox 14"/>
          <p:cNvSpPr txBox="1"/>
          <p:nvPr/>
        </p:nvSpPr>
        <p:spPr>
          <a:xfrm>
            <a:off x="5564822" y="5769714"/>
            <a:ext cx="1552098" cy="8724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45720" bIns="45720">
            <a:spAutoFit/>
          </a:bodyPr>
          <a:lstStyle>
            <a:lvl1pPr algn="l" defTabSz="539999">
              <a:lnSpc>
                <a:spcPct val="150000"/>
              </a:lnSpc>
              <a:spcBef>
                <a:spcPts val="800"/>
              </a:spcBef>
              <a:defRPr sz="3600">
                <a:solidFill>
                  <a:srgbClr val="0000F0"/>
                </a:solidFill>
                <a:latin typeface="Aino Regular"/>
                <a:ea typeface="Aino Regular"/>
                <a:cs typeface="Aino Regular"/>
                <a:sym typeface="Aino Regular"/>
              </a:defRPr>
            </a:lvl1pPr>
          </a:lstStyle>
          <a:p>
            <a:pPr defTabSz="270000">
              <a:spcBef>
                <a:spcPts val="400"/>
              </a:spcBef>
            </a:pPr>
            <a:r>
              <a:rPr sz="1800"/>
              <a:t>estonian_cvb</a:t>
            </a:r>
          </a:p>
        </p:txBody>
      </p:sp>
      <p:sp>
        <p:nvSpPr>
          <p:cNvPr id="38" name="TextBox 15"/>
          <p:cNvSpPr txBox="1"/>
          <p:nvPr/>
        </p:nvSpPr>
        <p:spPr>
          <a:xfrm>
            <a:off x="8216885" y="5795868"/>
            <a:ext cx="3265082" cy="456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45720" bIns="45720">
            <a:spAutoFit/>
          </a:bodyPr>
          <a:lstStyle>
            <a:lvl1pPr algn="l" defTabSz="539999">
              <a:lnSpc>
                <a:spcPct val="150000"/>
              </a:lnSpc>
              <a:spcBef>
                <a:spcPts val="800"/>
              </a:spcBef>
              <a:defRPr sz="3600">
                <a:solidFill>
                  <a:srgbClr val="0000F0"/>
                </a:solidFill>
                <a:latin typeface="Aino Regular"/>
                <a:ea typeface="Aino Regular"/>
                <a:cs typeface="Aino Regular"/>
                <a:sym typeface="Aino Regular"/>
              </a:defRPr>
            </a:lvl1pPr>
          </a:lstStyle>
          <a:p>
            <a:pPr defTabSz="270000">
              <a:spcBef>
                <a:spcPts val="400"/>
              </a:spcBef>
            </a:pPr>
            <a:r>
              <a:rPr sz="1800"/>
              <a:t>estonian-convention-bureau</a:t>
            </a:r>
          </a:p>
        </p:txBody>
      </p:sp>
      <p:sp>
        <p:nvSpPr>
          <p:cNvPr id="39" name="Rounded Rectangle 17">
            <a:hlinkClick r:id="rId5"/>
          </p:cNvPr>
          <p:cNvSpPr/>
          <p:nvPr/>
        </p:nvSpPr>
        <p:spPr>
          <a:xfrm>
            <a:off x="13859049" y="-540000"/>
            <a:ext cx="1473717" cy="540000"/>
          </a:xfrm>
          <a:prstGeom prst="roundRect">
            <a:avLst>
              <a:gd name="adj" fmla="val 13312"/>
            </a:avLst>
          </a:prstGeom>
          <a:solidFill>
            <a:srgbClr val="D8ECE2"/>
          </a:solidFill>
          <a:ln w="12700">
            <a:miter lim="400000"/>
          </a:ln>
        </p:spPr>
        <p:txBody>
          <a:bodyPr tIns="45720" bIns="45720" anchor="ctr"/>
          <a:lstStyle/>
          <a:p>
            <a:pPr algn="ctr" defTabSz="270000">
              <a:lnSpc>
                <a:spcPct val="150000"/>
              </a:lnSpc>
              <a:spcBef>
                <a:spcPts val="400"/>
              </a:spcBef>
              <a:defRPr sz="2800">
                <a:solidFill>
                  <a:srgbClr val="FFFFFF"/>
                </a:solidFill>
                <a:latin typeface="Aino Regular"/>
                <a:ea typeface="Aino Regular"/>
                <a:cs typeface="Aino Regular"/>
                <a:sym typeface="Aino Regular"/>
              </a:defRPr>
            </a:pPr>
            <a:endParaRPr sz="1400">
              <a:solidFill>
                <a:srgbClr val="FFFFFF"/>
              </a:solidFill>
              <a:latin typeface="Aino Regular"/>
              <a:sym typeface="Aino Regular"/>
            </a:endParaRPr>
          </a:p>
        </p:txBody>
      </p:sp>
      <p:sp>
        <p:nvSpPr>
          <p:cNvPr id="40" name="Graphic 15"/>
          <p:cNvSpPr/>
          <p:nvPr/>
        </p:nvSpPr>
        <p:spPr>
          <a:xfrm>
            <a:off x="5815021" y="-881050"/>
            <a:ext cx="8277015" cy="5634271"/>
          </a:xfrm>
          <a:custGeom>
            <a:avLst/>
            <a:gdLst/>
            <a:ahLst/>
            <a:cxnLst>
              <a:cxn ang="0">
                <a:pos x="wd2" y="hd2"/>
              </a:cxn>
              <a:cxn ang="5400000">
                <a:pos x="wd2" y="hd2"/>
              </a:cxn>
              <a:cxn ang="10800000">
                <a:pos x="wd2" y="hd2"/>
              </a:cxn>
              <a:cxn ang="16200000">
                <a:pos x="wd2" y="hd2"/>
              </a:cxn>
            </a:cxnLst>
            <a:rect l="0" t="0" r="r" b="b"/>
            <a:pathLst>
              <a:path w="21097" h="21600" extrusionOk="0">
                <a:moveTo>
                  <a:pt x="20247" y="7206"/>
                </a:moveTo>
                <a:lnTo>
                  <a:pt x="18560" y="3394"/>
                </a:lnTo>
                <a:cubicBezTo>
                  <a:pt x="17621" y="1274"/>
                  <a:pt x="16040" y="0"/>
                  <a:pt x="14346" y="0"/>
                </a:cubicBezTo>
                <a:lnTo>
                  <a:pt x="9283" y="0"/>
                </a:lnTo>
                <a:cubicBezTo>
                  <a:pt x="8638" y="0"/>
                  <a:pt x="8000" y="186"/>
                  <a:pt x="7402" y="545"/>
                </a:cubicBezTo>
                <a:lnTo>
                  <a:pt x="3183" y="3086"/>
                </a:lnTo>
                <a:cubicBezTo>
                  <a:pt x="1766" y="3939"/>
                  <a:pt x="680" y="5709"/>
                  <a:pt x="228" y="7903"/>
                </a:cubicBezTo>
                <a:cubicBezTo>
                  <a:pt x="-225" y="10097"/>
                  <a:pt x="3" y="12482"/>
                  <a:pt x="850" y="14393"/>
                </a:cubicBezTo>
                <a:lnTo>
                  <a:pt x="2538" y="18205"/>
                </a:lnTo>
                <a:cubicBezTo>
                  <a:pt x="3477" y="20326"/>
                  <a:pt x="5058" y="21600"/>
                  <a:pt x="6751" y="21600"/>
                </a:cubicBezTo>
                <a:lnTo>
                  <a:pt x="15190" y="21600"/>
                </a:lnTo>
                <a:cubicBezTo>
                  <a:pt x="17108" y="21600"/>
                  <a:pt x="18861" y="19969"/>
                  <a:pt x="19719" y="17386"/>
                </a:cubicBezTo>
                <a:lnTo>
                  <a:pt x="20562" y="14844"/>
                </a:lnTo>
                <a:cubicBezTo>
                  <a:pt x="21375" y="12398"/>
                  <a:pt x="21254" y="9483"/>
                  <a:pt x="20247" y="7207"/>
                </a:cubicBezTo>
                <a:close/>
              </a:path>
            </a:pathLst>
          </a:custGeom>
          <a:blipFill>
            <a:blip r:embed="rId6"/>
            <a:stretch>
              <a:fillRect/>
            </a:stretch>
          </a:blipFill>
          <a:ln w="12700">
            <a:miter lim="400000"/>
          </a:ln>
        </p:spPr>
        <p:txBody>
          <a:bodyPr tIns="45720" bIns="45720" anchor="ctr"/>
          <a:lstStyle/>
          <a:p>
            <a:pPr algn="ctr" defTabSz="270000">
              <a:lnSpc>
                <a:spcPct val="150000"/>
              </a:lnSpc>
              <a:spcBef>
                <a:spcPts val="400"/>
              </a:spcBef>
              <a:defRPr sz="2800">
                <a:solidFill>
                  <a:srgbClr val="3B6149"/>
                </a:solidFill>
                <a:latin typeface="Aino Regular"/>
                <a:ea typeface="Aino Regular"/>
                <a:cs typeface="Aino Regular"/>
                <a:sym typeface="Aino Regular"/>
              </a:defRPr>
            </a:pPr>
            <a:endParaRPr sz="1400">
              <a:solidFill>
                <a:srgbClr val="3B6149"/>
              </a:solidFill>
              <a:latin typeface="Aino Regular"/>
              <a:sym typeface="Aino Regular"/>
            </a:endParaRPr>
          </a:p>
        </p:txBody>
      </p:sp>
      <p:pic>
        <p:nvPicPr>
          <p:cNvPr id="41" name="Graphic 27" descr="Graphic 27"/>
          <p:cNvPicPr>
            <a:picLocks noChangeAspect="1"/>
          </p:cNvPicPr>
          <p:nvPr/>
        </p:nvPicPr>
        <p:blipFill>
          <a:blip r:embed="rId7"/>
          <a:stretch>
            <a:fillRect/>
          </a:stretch>
        </p:blipFill>
        <p:spPr>
          <a:xfrm>
            <a:off x="6152459" y="3232057"/>
            <a:ext cx="2997988" cy="1812737"/>
          </a:xfrm>
          <a:prstGeom prst="rect">
            <a:avLst/>
          </a:prstGeom>
          <a:ln w="12700">
            <a:miter lim="400000"/>
          </a:ln>
        </p:spPr>
      </p:pic>
      <p:grpSp>
        <p:nvGrpSpPr>
          <p:cNvPr id="44" name="Group 31"/>
          <p:cNvGrpSpPr/>
          <p:nvPr/>
        </p:nvGrpSpPr>
        <p:grpSpPr>
          <a:xfrm>
            <a:off x="7062462" y="3858184"/>
            <a:ext cx="1339697" cy="375937"/>
            <a:chOff x="0" y="0"/>
            <a:chExt cx="2679392" cy="751871"/>
          </a:xfrm>
        </p:grpSpPr>
        <p:pic>
          <p:nvPicPr>
            <p:cNvPr id="42" name="Graphic 18" descr="Graphic 18">
              <a:hlinkClick r:id="rId5"/>
            </p:cNvPr>
            <p:cNvPicPr>
              <a:picLocks noChangeAspect="1"/>
            </p:cNvPicPr>
            <p:nvPr/>
          </p:nvPicPr>
          <p:blipFill>
            <a:blip r:embed="rId8"/>
            <a:stretch>
              <a:fillRect/>
            </a:stretch>
          </p:blipFill>
          <p:spPr>
            <a:xfrm>
              <a:off x="0" y="18353"/>
              <a:ext cx="434427" cy="406401"/>
            </a:xfrm>
            <a:prstGeom prst="rect">
              <a:avLst/>
            </a:prstGeom>
            <a:ln w="12700" cap="flat">
              <a:noFill/>
              <a:miter lim="400000"/>
            </a:ln>
            <a:effectLst/>
          </p:spPr>
        </p:pic>
        <p:sp>
          <p:nvSpPr>
            <p:cNvPr id="43" name="TextBox 19"/>
            <p:cNvSpPr/>
            <p:nvPr/>
          </p:nvSpPr>
          <p:spPr>
            <a:xfrm>
              <a:off x="500232" y="0"/>
              <a:ext cx="2179160" cy="75187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20" tIns="45720" rIns="45720" bIns="45720" numCol="1" anchor="t">
              <a:spAutoFit/>
            </a:bodyPr>
            <a:lstStyle>
              <a:lvl1pPr algn="l" defTabSz="539999">
                <a:lnSpc>
                  <a:spcPct val="150000"/>
                </a:lnSpc>
                <a:spcBef>
                  <a:spcPts val="800"/>
                </a:spcBef>
                <a:defRPr sz="2800">
                  <a:solidFill>
                    <a:srgbClr val="FFFFFF"/>
                  </a:solidFill>
                  <a:latin typeface="Aino Regular"/>
                  <a:ea typeface="Aino Regular"/>
                  <a:cs typeface="Aino Regular"/>
                  <a:sym typeface="Aino Regular"/>
                  <a:hlinkClick r:id="rId9"/>
                </a:defRPr>
              </a:lvl1pPr>
            </a:lstStyle>
            <a:p>
              <a:pPr defTabSz="270000">
                <a:spcBef>
                  <a:spcPts val="400"/>
                </a:spcBef>
              </a:pPr>
              <a:r>
                <a:rPr sz="1400"/>
                <a:t>Homepage</a:t>
              </a:r>
            </a:p>
          </p:txBody>
        </p:sp>
      </p:grpSp>
      <p:grpSp>
        <p:nvGrpSpPr>
          <p:cNvPr id="47" name="Group 32"/>
          <p:cNvGrpSpPr/>
          <p:nvPr/>
        </p:nvGrpSpPr>
        <p:grpSpPr>
          <a:xfrm>
            <a:off x="7081248" y="4274913"/>
            <a:ext cx="1525131" cy="375937"/>
            <a:chOff x="0" y="0"/>
            <a:chExt cx="3050261" cy="751871"/>
          </a:xfrm>
        </p:grpSpPr>
        <p:pic>
          <p:nvPicPr>
            <p:cNvPr id="45" name="Graphic 23" descr="Graphic 23"/>
            <p:cNvPicPr>
              <a:picLocks noChangeAspect="1"/>
            </p:cNvPicPr>
            <p:nvPr/>
          </p:nvPicPr>
          <p:blipFill>
            <a:blip r:embed="rId10"/>
            <a:stretch>
              <a:fillRect/>
            </a:stretch>
          </p:blipFill>
          <p:spPr>
            <a:xfrm>
              <a:off x="0" y="90169"/>
              <a:ext cx="406400" cy="304801"/>
            </a:xfrm>
            <a:prstGeom prst="rect">
              <a:avLst/>
            </a:prstGeom>
            <a:ln w="12700" cap="flat">
              <a:noFill/>
              <a:miter lim="400000"/>
            </a:ln>
            <a:effectLst/>
          </p:spPr>
        </p:pic>
        <p:sp>
          <p:nvSpPr>
            <p:cNvPr id="46" name="TextBox 24"/>
            <p:cNvSpPr/>
            <p:nvPr/>
          </p:nvSpPr>
          <p:spPr>
            <a:xfrm>
              <a:off x="495346" y="0"/>
              <a:ext cx="2554915" cy="75187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20" tIns="45720" rIns="45720" bIns="45720" numCol="1" anchor="t">
              <a:spAutoFit/>
            </a:bodyPr>
            <a:lstStyle>
              <a:lvl1pPr algn="l" defTabSz="539999">
                <a:lnSpc>
                  <a:spcPct val="150000"/>
                </a:lnSpc>
                <a:spcBef>
                  <a:spcPts val="800"/>
                </a:spcBef>
                <a:defRPr sz="2800">
                  <a:solidFill>
                    <a:srgbClr val="FFFFFF"/>
                  </a:solidFill>
                  <a:latin typeface="Aino Regular"/>
                  <a:ea typeface="Aino Regular"/>
                  <a:cs typeface="Aino Regular"/>
                  <a:sym typeface="Aino Regular"/>
                </a:defRPr>
              </a:lvl1pPr>
            </a:lstStyle>
            <a:p>
              <a:pPr defTabSz="270000">
                <a:spcBef>
                  <a:spcPts val="400"/>
                </a:spcBef>
              </a:pPr>
              <a:r>
                <a:rPr sz="1400"/>
                <a:t>info@ecb.ee</a:t>
              </a:r>
            </a:p>
          </p:txBody>
        </p:sp>
      </p:grpSp>
      <p:pic>
        <p:nvPicPr>
          <p:cNvPr id="48" name="Graphic 30" descr="Graphic 30"/>
          <p:cNvPicPr>
            <a:picLocks noChangeAspect="1"/>
          </p:cNvPicPr>
          <p:nvPr/>
        </p:nvPicPr>
        <p:blipFill>
          <a:blip r:embed="rId11"/>
          <a:stretch>
            <a:fillRect/>
          </a:stretch>
        </p:blipFill>
        <p:spPr>
          <a:xfrm>
            <a:off x="9817979" y="337406"/>
            <a:ext cx="1795224" cy="911860"/>
          </a:xfrm>
          <a:prstGeom prst="rect">
            <a:avLst/>
          </a:prstGeom>
          <a:ln w="12700">
            <a:miter lim="400000"/>
          </a:ln>
        </p:spPr>
      </p:pic>
    </p:spTree>
  </p:cSld>
  <p:clrMapOvr>
    <a:masterClrMapping/>
  </p:clrMapOvr>
  <p:transition spd="med"/>
</p:sld>
</file>

<file path=ppt/slides/slide13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92" name="Pealkiri 4"/>
          <p:cNvSpPr txBox="1">
            <a:spLocks noGrp="1"/>
          </p:cNvSpPr>
          <p:nvPr>
            <p:ph type="title"/>
          </p:nvPr>
        </p:nvSpPr>
        <p:spPr>
          <a:xfrm>
            <a:off x="504825" y="508000"/>
            <a:ext cx="6465356" cy="1617675"/>
          </a:xfrm>
          <a:prstGeom prst="rect">
            <a:avLst/>
          </a:prstGeom>
        </p:spPr>
        <p:txBody>
          <a:bodyPr anchor="t"/>
          <a:lstStyle>
            <a:lvl1pPr>
              <a:defRPr sz="5400">
                <a:solidFill>
                  <a:srgbClr val="0000F0"/>
                </a:solidFill>
              </a:defRPr>
            </a:lvl1pPr>
          </a:lstStyle>
          <a:p>
            <a:r>
              <a:rPr dirty="0"/>
              <a:t>Let’s be in Touch</a:t>
            </a:r>
          </a:p>
        </p:txBody>
      </p:sp>
      <p:sp>
        <p:nvSpPr>
          <p:cNvPr id="2193" name="Teksti kohatäide 6"/>
          <p:cNvSpPr txBox="1">
            <a:spLocks noGrp="1"/>
          </p:cNvSpPr>
          <p:nvPr>
            <p:ph type="body" idx="1"/>
          </p:nvPr>
        </p:nvSpPr>
        <p:spPr>
          <a:xfrm>
            <a:off x="-10531793" y="1332437"/>
            <a:ext cx="9495474" cy="3960813"/>
          </a:xfrm>
          <a:prstGeom prst="rect">
            <a:avLst/>
          </a:prstGeom>
        </p:spPr>
        <p:txBody>
          <a:bodyPr/>
          <a:lstStyle/>
          <a:p>
            <a:pPr>
              <a:buClrTx/>
              <a:defRPr>
                <a:solidFill>
                  <a:srgbClr val="000000"/>
                </a:solidFill>
              </a:defRPr>
            </a:pPr>
            <a:r>
              <a:t>plant a tree</a:t>
            </a:r>
          </a:p>
          <a:p>
            <a:pPr>
              <a:buClrTx/>
              <a:defRPr>
                <a:solidFill>
                  <a:srgbClr val="000000"/>
                </a:solidFill>
              </a:defRPr>
            </a:pPr>
            <a:r>
              <a:t>give a helping hand in local community</a:t>
            </a:r>
          </a:p>
          <a:p>
            <a:pPr>
              <a:buClrTx/>
              <a:defRPr>
                <a:solidFill>
                  <a:srgbClr val="000000"/>
                </a:solidFill>
              </a:defRPr>
            </a:pPr>
            <a:r>
              <a:t>charity activities, fundraisers</a:t>
            </a:r>
          </a:p>
          <a:p>
            <a:pPr>
              <a:buClrTx/>
              <a:defRPr>
                <a:solidFill>
                  <a:srgbClr val="000000"/>
                </a:solidFill>
              </a:defRPr>
            </a:pPr>
            <a:r>
              <a:t>nature cleaning hikes with educational information</a:t>
            </a:r>
          </a:p>
        </p:txBody>
      </p:sp>
      <p:sp>
        <p:nvSpPr>
          <p:cNvPr id="2194" name="Teksti kohatäide 8"/>
          <p:cNvSpPr>
            <a:spLocks noGrp="1"/>
          </p:cNvSpPr>
          <p:nvPr>
            <p:ph type="body" idx="22"/>
          </p:nvPr>
        </p:nvSpPr>
        <p:spPr>
          <a:xfrm rot="16200000">
            <a:off x="10679970" y="5060516"/>
            <a:ext cx="2808289" cy="34302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 Visit Estonia</a:t>
            </a:r>
          </a:p>
        </p:txBody>
      </p:sp>
      <p:sp>
        <p:nvSpPr>
          <p:cNvPr id="2195" name="TextBox 13"/>
          <p:cNvSpPr txBox="1"/>
          <p:nvPr/>
        </p:nvSpPr>
        <p:spPr>
          <a:xfrm>
            <a:off x="560485" y="1411132"/>
            <a:ext cx="2792183"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rgbClr val="0000F0"/>
                </a:solidFill>
                <a:hlinkClick r:id="rId3"/>
              </a:defRPr>
            </a:lvl1pPr>
          </a:lstStyle>
          <a:p>
            <a:r>
              <a:rPr>
                <a:hlinkClick r:id="rId3"/>
              </a:rPr>
              <a:t>www.ecb.ee</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3BCAEECA-4345-AD9B-049D-EA541E985726}"/>
            </a:ext>
          </a:extLst>
        </p:cNvPr>
        <p:cNvGrpSpPr/>
        <p:nvPr/>
      </p:nvGrpSpPr>
      <p:grpSpPr>
        <a:xfrm>
          <a:off x="0" y="0"/>
          <a:ext cx="0" cy="0"/>
          <a:chOff x="0" y="0"/>
          <a:chExt cx="0" cy="0"/>
        </a:xfrm>
      </p:grpSpPr>
      <p:pic>
        <p:nvPicPr>
          <p:cNvPr id="366" name="Image" descr="Image">
            <a:extLst>
              <a:ext uri="{FF2B5EF4-FFF2-40B4-BE49-F238E27FC236}">
                <a16:creationId xmlns:a16="http://schemas.microsoft.com/office/drawing/2014/main" id="{8BE90314-6A31-82CF-32E3-B473DCD91E9A}"/>
              </a:ext>
            </a:extLst>
          </p:cNvPr>
          <p:cNvPicPr>
            <a:picLocks noChangeAspect="1"/>
          </p:cNvPicPr>
          <p:nvPr/>
        </p:nvPicPr>
        <p:blipFill>
          <a:blip r:embed="rId2"/>
          <a:stretch>
            <a:fillRect/>
          </a:stretch>
        </p:blipFill>
        <p:spPr>
          <a:xfrm>
            <a:off x="359011" y="2887754"/>
            <a:ext cx="5015961" cy="3410840"/>
          </a:xfrm>
          <a:prstGeom prst="rect">
            <a:avLst/>
          </a:prstGeom>
          <a:ln w="12700">
            <a:miter lim="400000"/>
          </a:ln>
        </p:spPr>
      </p:pic>
      <p:pic>
        <p:nvPicPr>
          <p:cNvPr id="367" name="Image" descr="Image">
            <a:extLst>
              <a:ext uri="{FF2B5EF4-FFF2-40B4-BE49-F238E27FC236}">
                <a16:creationId xmlns:a16="http://schemas.microsoft.com/office/drawing/2014/main" id="{38C1317B-0502-83A7-C5D0-773E93765F11}"/>
              </a:ext>
            </a:extLst>
          </p:cNvPr>
          <p:cNvPicPr>
            <a:picLocks noChangeAspect="1"/>
          </p:cNvPicPr>
          <p:nvPr/>
        </p:nvPicPr>
        <p:blipFill>
          <a:blip r:embed="rId3"/>
          <a:stretch>
            <a:fillRect/>
          </a:stretch>
        </p:blipFill>
        <p:spPr>
          <a:xfrm>
            <a:off x="5119061" y="3176379"/>
            <a:ext cx="5337031" cy="3629177"/>
          </a:xfrm>
          <a:prstGeom prst="rect">
            <a:avLst/>
          </a:prstGeom>
          <a:ln w="12700">
            <a:miter lim="400000"/>
          </a:ln>
        </p:spPr>
      </p:pic>
      <p:sp>
        <p:nvSpPr>
          <p:cNvPr id="368" name="Title 6">
            <a:extLst>
              <a:ext uri="{FF2B5EF4-FFF2-40B4-BE49-F238E27FC236}">
                <a16:creationId xmlns:a16="http://schemas.microsoft.com/office/drawing/2014/main" id="{2A65CE93-8D94-464F-C997-2821D2741674}"/>
              </a:ext>
            </a:extLst>
          </p:cNvPr>
          <p:cNvSpPr txBox="1">
            <a:spLocks noGrp="1"/>
          </p:cNvSpPr>
          <p:nvPr>
            <p:ph type="title"/>
          </p:nvPr>
        </p:nvSpPr>
        <p:spPr>
          <a:xfrm>
            <a:off x="507999" y="508000"/>
            <a:ext cx="10947433" cy="2537012"/>
          </a:xfrm>
          <a:prstGeom prst="rect">
            <a:avLst/>
          </a:prstGeom>
        </p:spPr>
        <p:txBody>
          <a:bodyPr anchor="t"/>
          <a:lstStyle/>
          <a:p>
            <a:pPr>
              <a:defRPr sz="5400">
                <a:solidFill>
                  <a:srgbClr val="2D6247"/>
                </a:solidFill>
              </a:defRPr>
            </a:pPr>
            <a:r>
              <a:t>Why Estonia for </a:t>
            </a:r>
            <a:br/>
            <a:r>
              <a:t>international conferences </a:t>
            </a:r>
            <a:br/>
            <a:r>
              <a:t>and incentive events?</a:t>
            </a:r>
          </a:p>
        </p:txBody>
      </p:sp>
      <p:sp>
        <p:nvSpPr>
          <p:cNvPr id="369" name="TextBox 2">
            <a:extLst>
              <a:ext uri="{FF2B5EF4-FFF2-40B4-BE49-F238E27FC236}">
                <a16:creationId xmlns:a16="http://schemas.microsoft.com/office/drawing/2014/main" id="{3C5FEBD8-AADB-F03C-8BA1-19DA17634FD3}"/>
              </a:ext>
            </a:extLst>
          </p:cNvPr>
          <p:cNvSpPr txBox="1"/>
          <p:nvPr/>
        </p:nvSpPr>
        <p:spPr>
          <a:xfrm>
            <a:off x="1154112" y="3638946"/>
            <a:ext cx="3997637" cy="20800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
                <a:srgbClr val="FFFFFF"/>
              </a:buClr>
              <a:buSzPct val="100000"/>
              <a:buFontTx/>
              <a:buChar char="•"/>
              <a:tabLst/>
              <a:defRPr sz="1400">
                <a:solidFill>
                  <a:srgbClr val="FFFFFF"/>
                </a:solidFill>
                <a:latin typeface="Aino Regular"/>
                <a:ea typeface="Aino Regular"/>
                <a:cs typeface="Aino Regular"/>
                <a:sym typeface="Aino Regular"/>
              </a:defRPr>
            </a:pPr>
            <a:r>
              <a:rPr kumimoji="0" sz="1400" b="0" i="0" u="none" strike="noStrike" kern="0" cap="none" spc="0" normalizeH="0" baseline="0" noProof="0">
                <a:ln>
                  <a:noFill/>
                </a:ln>
                <a:solidFill>
                  <a:srgbClr val="FFFFFF"/>
                </a:solidFill>
                <a:effectLst/>
                <a:uLnTx/>
                <a:uFillTx/>
                <a:latin typeface="Aino Regular"/>
                <a:sym typeface="Aino Regular"/>
              </a:rPr>
              <a:t>new and fresh destination in Europe</a:t>
            </a:r>
          </a:p>
          <a:p>
            <a:pPr marL="140367" marR="0" lvl="0" indent="-140367" algn="l" defTabSz="914400" rtl="0" eaLnBrk="1" fontAlgn="auto" latinLnBrk="0" hangingPunct="0">
              <a:lnSpc>
                <a:spcPct val="120000"/>
              </a:lnSpc>
              <a:spcBef>
                <a:spcPts val="600"/>
              </a:spcBef>
              <a:spcAft>
                <a:spcPts val="0"/>
              </a:spcAft>
              <a:buClr>
                <a:srgbClr val="FFFFFF"/>
              </a:buClr>
              <a:buSzPct val="100000"/>
              <a:buFontTx/>
              <a:buChar char="•"/>
              <a:tabLst/>
              <a:defRPr sz="1400">
                <a:solidFill>
                  <a:srgbClr val="FFFFFF"/>
                </a:solidFill>
                <a:latin typeface="Aino Regular"/>
                <a:ea typeface="Aino Regular"/>
                <a:cs typeface="Aino Regular"/>
                <a:sym typeface="Aino Regular"/>
              </a:defRPr>
            </a:pPr>
            <a:r>
              <a:rPr kumimoji="0" sz="1400" b="0" i="0" u="none" strike="noStrike" kern="0" cap="none" spc="0" normalizeH="0" baseline="0" noProof="0">
                <a:ln>
                  <a:noFill/>
                </a:ln>
                <a:solidFill>
                  <a:srgbClr val="FFFFFF"/>
                </a:solidFill>
                <a:effectLst/>
                <a:uLnTx/>
                <a:uFillTx/>
                <a:latin typeface="Aino Regular"/>
                <a:sym typeface="Aino Regular"/>
              </a:rPr>
              <a:t>world’s leading digital  society</a:t>
            </a:r>
          </a:p>
          <a:p>
            <a:pPr marL="140367" marR="0" lvl="0" indent="-140367" algn="l" defTabSz="914400" rtl="0" eaLnBrk="1" fontAlgn="auto" latinLnBrk="0" hangingPunct="0">
              <a:lnSpc>
                <a:spcPct val="120000"/>
              </a:lnSpc>
              <a:spcBef>
                <a:spcPts val="600"/>
              </a:spcBef>
              <a:spcAft>
                <a:spcPts val="0"/>
              </a:spcAft>
              <a:buClr>
                <a:srgbClr val="FFFFFF"/>
              </a:buClr>
              <a:buSzPct val="100000"/>
              <a:buFontTx/>
              <a:buChar char="•"/>
              <a:tabLst/>
              <a:defRPr sz="1400">
                <a:solidFill>
                  <a:srgbClr val="FFFFFF"/>
                </a:solidFill>
                <a:latin typeface="Aino Regular"/>
                <a:ea typeface="Aino Regular"/>
                <a:cs typeface="Aino Regular"/>
                <a:sym typeface="Aino Regular"/>
              </a:defRPr>
            </a:pPr>
            <a:r>
              <a:rPr kumimoji="0" sz="1400" b="0" i="0" u="none" strike="noStrike" kern="0" cap="none" spc="0" normalizeH="0" baseline="0" noProof="0">
                <a:ln>
                  <a:noFill/>
                </a:ln>
                <a:solidFill>
                  <a:srgbClr val="FFFFFF"/>
                </a:solidFill>
                <a:effectLst/>
                <a:uLnTx/>
                <a:uFillTx/>
                <a:latin typeface="Aino Regular"/>
                <a:sym typeface="Aino Regular"/>
              </a:rPr>
              <a:t>key sectors of excellence including e-Health </a:t>
            </a:r>
          </a:p>
          <a:p>
            <a:pPr marL="140367" marR="0" lvl="0" indent="-140367" algn="l" defTabSz="914400" rtl="0" eaLnBrk="1" fontAlgn="auto" latinLnBrk="0" hangingPunct="0">
              <a:lnSpc>
                <a:spcPct val="120000"/>
              </a:lnSpc>
              <a:spcBef>
                <a:spcPts val="600"/>
              </a:spcBef>
              <a:spcAft>
                <a:spcPts val="0"/>
              </a:spcAft>
              <a:buClr>
                <a:srgbClr val="FFFFFF"/>
              </a:buClr>
              <a:buSzPct val="100000"/>
              <a:buFontTx/>
              <a:buChar char="•"/>
              <a:tabLst/>
              <a:defRPr sz="1400">
                <a:solidFill>
                  <a:srgbClr val="FFFFFF"/>
                </a:solidFill>
                <a:latin typeface="Aino Regular"/>
                <a:ea typeface="Aino Regular"/>
                <a:cs typeface="Aino Regular"/>
                <a:sym typeface="Aino Regular"/>
              </a:defRPr>
            </a:pPr>
            <a:r>
              <a:rPr kumimoji="0" sz="1400" b="0" i="0" u="none" strike="noStrike" kern="0" cap="none" spc="0" normalizeH="0" baseline="0" noProof="0">
                <a:ln>
                  <a:noFill/>
                </a:ln>
                <a:solidFill>
                  <a:srgbClr val="FFFFFF"/>
                </a:solidFill>
                <a:effectLst/>
                <a:uLnTx/>
                <a:uFillTx/>
                <a:latin typeface="Aino Regular"/>
                <a:sym typeface="Aino Regular"/>
              </a:rPr>
              <a:t>Estonian Health Tech Cluster &amp; </a:t>
            </a:r>
            <a:br>
              <a:rPr kumimoji="0" sz="1400" b="0" i="0" u="none" strike="noStrike" kern="0" cap="none" spc="0" normalizeH="0" baseline="0" noProof="0">
                <a:ln>
                  <a:noFill/>
                </a:ln>
                <a:solidFill>
                  <a:srgbClr val="FFFFFF"/>
                </a:solidFill>
                <a:effectLst/>
                <a:uLnTx/>
                <a:uFillTx/>
                <a:latin typeface="Aino Regular"/>
                <a:sym typeface="Aino Regular"/>
              </a:rPr>
            </a:br>
            <a:r>
              <a:rPr kumimoji="0" sz="1400" b="0" i="0" u="none" strike="noStrike" kern="0" cap="none" spc="0" normalizeH="0" baseline="0" noProof="0">
                <a:ln>
                  <a:noFill/>
                </a:ln>
                <a:solidFill>
                  <a:srgbClr val="FFFFFF"/>
                </a:solidFill>
                <a:effectLst/>
                <a:uLnTx/>
                <a:uFillTx/>
                <a:latin typeface="Aino Regular"/>
                <a:sym typeface="Aino Regular"/>
              </a:rPr>
              <a:t>vibrant startup scene </a:t>
            </a:r>
          </a:p>
          <a:p>
            <a:pPr marL="140367" marR="0" lvl="0" indent="-140367" algn="l" defTabSz="914400" rtl="0" eaLnBrk="1" fontAlgn="auto" latinLnBrk="0" hangingPunct="0">
              <a:lnSpc>
                <a:spcPct val="120000"/>
              </a:lnSpc>
              <a:spcBef>
                <a:spcPts val="600"/>
              </a:spcBef>
              <a:spcAft>
                <a:spcPts val="0"/>
              </a:spcAft>
              <a:buClr>
                <a:srgbClr val="FFFFFF"/>
              </a:buClr>
              <a:buSzPct val="100000"/>
              <a:buFontTx/>
              <a:buChar char="•"/>
              <a:tabLst/>
              <a:defRPr sz="1400">
                <a:solidFill>
                  <a:srgbClr val="FFFFFF"/>
                </a:solidFill>
                <a:latin typeface="Aino Regular"/>
                <a:ea typeface="Aino Regular"/>
                <a:cs typeface="Aino Regular"/>
                <a:sym typeface="Aino Regular"/>
              </a:defRPr>
            </a:pPr>
            <a:r>
              <a:rPr kumimoji="0" sz="1400" b="0" i="0" u="none" strike="noStrike" kern="0" cap="none" spc="0" normalizeH="0" baseline="0" noProof="0">
                <a:ln>
                  <a:noFill/>
                </a:ln>
                <a:solidFill>
                  <a:srgbClr val="FFFFFF"/>
                </a:solidFill>
                <a:effectLst/>
                <a:uLnTx/>
                <a:uFillTx/>
                <a:latin typeface="Aino Regular"/>
                <a:sym typeface="Aino Regular"/>
              </a:rPr>
              <a:t>cosy and compact with easy logistics</a:t>
            </a:r>
          </a:p>
          <a:p>
            <a:pPr marL="140367" marR="0" lvl="0" indent="-140367" algn="l" defTabSz="914400" rtl="0" eaLnBrk="1" fontAlgn="auto" latinLnBrk="0" hangingPunct="0">
              <a:lnSpc>
                <a:spcPct val="120000"/>
              </a:lnSpc>
              <a:spcBef>
                <a:spcPts val="600"/>
              </a:spcBef>
              <a:spcAft>
                <a:spcPts val="0"/>
              </a:spcAft>
              <a:buClr>
                <a:srgbClr val="FFFFFF"/>
              </a:buClr>
              <a:buSzPct val="100000"/>
              <a:buFontTx/>
              <a:buChar char="•"/>
              <a:tabLst/>
              <a:defRPr sz="1400">
                <a:solidFill>
                  <a:srgbClr val="FFFFFF"/>
                </a:solidFill>
                <a:latin typeface="Aino Regular"/>
                <a:ea typeface="Aino Regular"/>
                <a:cs typeface="Aino Regular"/>
                <a:sym typeface="Aino Regular"/>
              </a:defRPr>
            </a:pPr>
            <a:r>
              <a:rPr kumimoji="0" sz="1400" b="0" i="0" u="none" strike="noStrike" kern="0" cap="none" spc="0" normalizeH="0" baseline="0" noProof="0">
                <a:ln>
                  <a:noFill/>
                </a:ln>
                <a:solidFill>
                  <a:srgbClr val="FFFFFF"/>
                </a:solidFill>
                <a:effectLst/>
                <a:uLnTx/>
                <a:uFillTx/>
                <a:latin typeface="Aino Regular"/>
                <a:sym typeface="Aino Regular"/>
              </a:rPr>
              <a:t>excellent quality business hotels</a:t>
            </a:r>
          </a:p>
        </p:txBody>
      </p:sp>
      <p:sp>
        <p:nvSpPr>
          <p:cNvPr id="370" name="TextBox 2">
            <a:extLst>
              <a:ext uri="{FF2B5EF4-FFF2-40B4-BE49-F238E27FC236}">
                <a16:creationId xmlns:a16="http://schemas.microsoft.com/office/drawing/2014/main" id="{D5767DAC-1858-5D7C-C75B-32846FF95FDE}"/>
              </a:ext>
            </a:extLst>
          </p:cNvPr>
          <p:cNvSpPr txBox="1"/>
          <p:nvPr/>
        </p:nvSpPr>
        <p:spPr>
          <a:xfrm>
            <a:off x="5748954" y="3950965"/>
            <a:ext cx="4077245" cy="20800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
                <a:srgbClr val="FFFFFF"/>
              </a:buClr>
              <a:buSzPct val="100000"/>
              <a:buFontTx/>
              <a:buChar char="•"/>
              <a:tabLst/>
              <a:defRPr sz="1400">
                <a:solidFill>
                  <a:srgbClr val="FFFFFF"/>
                </a:solidFill>
                <a:latin typeface="Aino Regular"/>
                <a:ea typeface="Aino Regular"/>
                <a:cs typeface="Aino Regular"/>
                <a:sym typeface="Aino Regular"/>
              </a:defRPr>
            </a:pPr>
            <a:r>
              <a:rPr kumimoji="0" sz="1400" b="0" i="0" u="none" strike="noStrike" kern="0" cap="none" spc="0" normalizeH="0" baseline="0" noProof="0">
                <a:ln>
                  <a:noFill/>
                </a:ln>
                <a:solidFill>
                  <a:srgbClr val="FFFFFF"/>
                </a:solidFill>
                <a:effectLst/>
                <a:uLnTx/>
                <a:uFillTx/>
                <a:latin typeface="Aino Regular"/>
                <a:sym typeface="Aino Regular"/>
              </a:rPr>
              <a:t>multifunctional unique event venues</a:t>
            </a:r>
          </a:p>
          <a:p>
            <a:pPr marL="140367" marR="0" lvl="0" indent="-140367" algn="l" defTabSz="914400" rtl="0" eaLnBrk="1" fontAlgn="auto" latinLnBrk="0" hangingPunct="0">
              <a:lnSpc>
                <a:spcPct val="120000"/>
              </a:lnSpc>
              <a:spcBef>
                <a:spcPts val="600"/>
              </a:spcBef>
              <a:spcAft>
                <a:spcPts val="0"/>
              </a:spcAft>
              <a:buClr>
                <a:srgbClr val="FFFFFF"/>
              </a:buClr>
              <a:buSzPct val="100000"/>
              <a:buFontTx/>
              <a:buChar char="•"/>
              <a:tabLst/>
              <a:defRPr sz="1400">
                <a:solidFill>
                  <a:srgbClr val="FFFFFF"/>
                </a:solidFill>
                <a:latin typeface="Aino Regular"/>
                <a:ea typeface="Aino Regular"/>
                <a:cs typeface="Aino Regular"/>
                <a:sym typeface="Aino Regular"/>
              </a:defRPr>
            </a:pPr>
            <a:r>
              <a:rPr kumimoji="0" sz="1400" b="0" i="0" u="none" strike="noStrike" kern="0" cap="none" spc="0" normalizeH="0" baseline="0" noProof="0">
                <a:ln>
                  <a:noFill/>
                </a:ln>
                <a:solidFill>
                  <a:srgbClr val="FFFFFF"/>
                </a:solidFill>
                <a:effectLst/>
                <a:uLnTx/>
                <a:uFillTx/>
                <a:latin typeface="Aino Regular"/>
                <a:sym typeface="Aino Regular"/>
              </a:rPr>
              <a:t>amazing food (seasonal, local, short-travelled) </a:t>
            </a:r>
          </a:p>
          <a:p>
            <a:pPr marL="140367" marR="0" lvl="0" indent="-140367" algn="l" defTabSz="914400" rtl="0" eaLnBrk="1" fontAlgn="auto" latinLnBrk="0" hangingPunct="0">
              <a:lnSpc>
                <a:spcPct val="120000"/>
              </a:lnSpc>
              <a:spcBef>
                <a:spcPts val="600"/>
              </a:spcBef>
              <a:spcAft>
                <a:spcPts val="0"/>
              </a:spcAft>
              <a:buClr>
                <a:srgbClr val="FFFFFF"/>
              </a:buClr>
              <a:buSzPct val="100000"/>
              <a:buFontTx/>
              <a:buChar char="•"/>
              <a:tabLst/>
              <a:defRPr sz="1400">
                <a:solidFill>
                  <a:srgbClr val="FFFFFF"/>
                </a:solidFill>
                <a:latin typeface="Aino Regular"/>
                <a:ea typeface="Aino Regular"/>
                <a:cs typeface="Aino Regular"/>
                <a:sym typeface="Aino Regular"/>
              </a:defRPr>
            </a:pPr>
            <a:r>
              <a:rPr kumimoji="0" sz="1400" b="0" i="0" u="none" strike="noStrike" kern="0" cap="none" spc="0" normalizeH="0" baseline="0" noProof="0">
                <a:ln>
                  <a:noFill/>
                </a:ln>
                <a:solidFill>
                  <a:srgbClr val="FFFFFF"/>
                </a:solidFill>
                <a:effectLst/>
                <a:uLnTx/>
                <a:uFillTx/>
                <a:latin typeface="Aino Regular"/>
                <a:sym typeface="Aino Regular"/>
              </a:rPr>
              <a:t>great value for money</a:t>
            </a:r>
          </a:p>
          <a:p>
            <a:pPr marL="140367" marR="0" lvl="0" indent="-140367" algn="l" defTabSz="914400" rtl="0" eaLnBrk="1" fontAlgn="auto" latinLnBrk="0" hangingPunct="0">
              <a:lnSpc>
                <a:spcPct val="120000"/>
              </a:lnSpc>
              <a:spcBef>
                <a:spcPts val="600"/>
              </a:spcBef>
              <a:spcAft>
                <a:spcPts val="0"/>
              </a:spcAft>
              <a:buClr>
                <a:srgbClr val="FFFFFF"/>
              </a:buClr>
              <a:buSzPct val="100000"/>
              <a:buFontTx/>
              <a:buChar char="•"/>
              <a:tabLst/>
              <a:defRPr sz="1400">
                <a:solidFill>
                  <a:srgbClr val="FFFFFF"/>
                </a:solidFill>
                <a:latin typeface="Aino Regular"/>
                <a:ea typeface="Aino Regular"/>
                <a:cs typeface="Aino Regular"/>
                <a:sym typeface="Aino Regular"/>
              </a:defRPr>
            </a:pPr>
            <a:r>
              <a:rPr kumimoji="0" sz="1400" b="0" i="0" u="none" strike="noStrike" kern="0" cap="none" spc="0" normalizeH="0" baseline="0" noProof="0">
                <a:ln>
                  <a:noFill/>
                </a:ln>
                <a:solidFill>
                  <a:srgbClr val="FFFFFF"/>
                </a:solidFill>
                <a:effectLst/>
                <a:uLnTx/>
                <a:uFillTx/>
                <a:latin typeface="Aino Regular"/>
                <a:sym typeface="Aino Regular"/>
              </a:rPr>
              <a:t>easy organising: euro as a currency, English widely spoken, Nordic business culture</a:t>
            </a:r>
          </a:p>
          <a:p>
            <a:pPr marL="140367" marR="0" lvl="0" indent="-140367" algn="l" defTabSz="914400" rtl="0" eaLnBrk="1" fontAlgn="auto" latinLnBrk="0" hangingPunct="0">
              <a:lnSpc>
                <a:spcPct val="120000"/>
              </a:lnSpc>
              <a:spcBef>
                <a:spcPts val="600"/>
              </a:spcBef>
              <a:spcAft>
                <a:spcPts val="0"/>
              </a:spcAft>
              <a:buClr>
                <a:srgbClr val="FFFFFF"/>
              </a:buClr>
              <a:buSzPct val="100000"/>
              <a:buFontTx/>
              <a:buChar char="•"/>
              <a:tabLst/>
              <a:defRPr sz="1400">
                <a:solidFill>
                  <a:srgbClr val="FFFFFF"/>
                </a:solidFill>
                <a:latin typeface="Aino Regular"/>
                <a:ea typeface="Aino Regular"/>
                <a:cs typeface="Aino Regular"/>
                <a:sym typeface="Aino Regular"/>
              </a:defRPr>
            </a:pPr>
            <a:r>
              <a:rPr kumimoji="0" sz="1400" b="0" i="0" u="none" strike="noStrike" kern="0" cap="none" spc="0" normalizeH="0" baseline="0" noProof="0">
                <a:ln>
                  <a:noFill/>
                </a:ln>
                <a:solidFill>
                  <a:srgbClr val="FFFFFF"/>
                </a:solidFill>
                <a:effectLst/>
                <a:uLnTx/>
                <a:uFillTx/>
                <a:latin typeface="Aino Regular"/>
                <a:sym typeface="Aino Regular"/>
              </a:rPr>
              <a:t>green and clean, sustainability is a way of life</a:t>
            </a:r>
          </a:p>
          <a:p>
            <a:pPr marL="140367" marR="0" lvl="0" indent="-140367" algn="l" defTabSz="914400" rtl="0" eaLnBrk="1" fontAlgn="auto" latinLnBrk="0" hangingPunct="0">
              <a:lnSpc>
                <a:spcPct val="120000"/>
              </a:lnSpc>
              <a:spcBef>
                <a:spcPts val="600"/>
              </a:spcBef>
              <a:spcAft>
                <a:spcPts val="0"/>
              </a:spcAft>
              <a:buClr>
                <a:srgbClr val="FFFFFF"/>
              </a:buClr>
              <a:buSzPct val="100000"/>
              <a:buFontTx/>
              <a:buChar char="•"/>
              <a:tabLst/>
              <a:defRPr sz="1400">
                <a:solidFill>
                  <a:srgbClr val="FFFFFF"/>
                </a:solidFill>
                <a:latin typeface="Aino Regular"/>
                <a:ea typeface="Aino Regular"/>
                <a:cs typeface="Aino Regular"/>
                <a:sym typeface="Aino Regular"/>
              </a:defRPr>
            </a:pPr>
            <a:r>
              <a:rPr kumimoji="0" sz="1400" b="0" i="0" u="none" strike="noStrike" kern="0" cap="none" spc="0" normalizeH="0" baseline="0" noProof="0">
                <a:ln>
                  <a:noFill/>
                </a:ln>
                <a:solidFill>
                  <a:srgbClr val="FFFFFF"/>
                </a:solidFill>
                <a:effectLst/>
                <a:uLnTx/>
                <a:uFillTx/>
                <a:latin typeface="Aino Regular"/>
                <a:sym typeface="Aino Regular"/>
              </a:rPr>
              <a:t>Tartu European Capital of Culture 2024</a:t>
            </a:r>
          </a:p>
        </p:txBody>
      </p:sp>
    </p:spTree>
    <p:extLst>
      <p:ext uri="{BB962C8B-B14F-4D97-AF65-F5344CB8AC3E}">
        <p14:creationId xmlns:p14="http://schemas.microsoft.com/office/powerpoint/2010/main" val="3692932288"/>
      </p:ext>
    </p:extLst>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p:cNvGrpSpPr/>
        <p:nvPr/>
      </p:nvGrpSpPr>
      <p:grpSpPr>
        <a:xfrm>
          <a:off x="0" y="0"/>
          <a:ext cx="0" cy="0"/>
          <a:chOff x="0" y="0"/>
          <a:chExt cx="0" cy="0"/>
        </a:xfrm>
      </p:grpSpPr>
      <p:sp>
        <p:nvSpPr>
          <p:cNvPr id="2077" name="Title 6"/>
          <p:cNvSpPr txBox="1">
            <a:spLocks noGrp="1"/>
          </p:cNvSpPr>
          <p:nvPr>
            <p:ph type="title"/>
          </p:nvPr>
        </p:nvSpPr>
        <p:spPr>
          <a:xfrm>
            <a:off x="623887" y="658801"/>
            <a:ext cx="4549965" cy="1154075"/>
          </a:xfrm>
          <a:prstGeom prst="rect">
            <a:avLst/>
          </a:prstGeom>
        </p:spPr>
        <p:txBody>
          <a:bodyPr/>
          <a:lstStyle>
            <a:lvl1pPr>
              <a:defRPr sz="5400">
                <a:solidFill>
                  <a:srgbClr val="0000F0"/>
                </a:solidFill>
              </a:defRPr>
            </a:lvl1pPr>
          </a:lstStyle>
          <a:p>
            <a:r>
              <a:t>Thank you! </a:t>
            </a:r>
          </a:p>
        </p:txBody>
      </p:sp>
      <p:grpSp>
        <p:nvGrpSpPr>
          <p:cNvPr id="2085" name="Group"/>
          <p:cNvGrpSpPr/>
          <p:nvPr/>
        </p:nvGrpSpPr>
        <p:grpSpPr>
          <a:xfrm>
            <a:off x="507384" y="3607944"/>
            <a:ext cx="4549965" cy="2680892"/>
            <a:chOff x="0" y="0"/>
            <a:chExt cx="4549964" cy="2680891"/>
          </a:xfrm>
        </p:grpSpPr>
        <p:sp>
          <p:nvSpPr>
            <p:cNvPr id="2078" name="Rounded Rectangle"/>
            <p:cNvSpPr/>
            <p:nvPr/>
          </p:nvSpPr>
          <p:spPr>
            <a:xfrm>
              <a:off x="0" y="0"/>
              <a:ext cx="4549965" cy="2680892"/>
            </a:xfrm>
            <a:prstGeom prst="roundRect">
              <a:avLst>
                <a:gd name="adj" fmla="val 5717"/>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412750" rtl="0" eaLnBrk="1" fontAlgn="auto" latinLnBrk="0" hangingPunct="0">
                <a:lnSpc>
                  <a:spcPct val="150000"/>
                </a:lnSpc>
                <a:spcBef>
                  <a:spcPts val="400"/>
                </a:spcBef>
                <a:spcAft>
                  <a:spcPts val="0"/>
                </a:spcAft>
                <a:buClrTx/>
                <a:buSzTx/>
                <a:buFontTx/>
                <a:buNone/>
                <a:tabLst/>
                <a:defRPr sz="160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pic>
          <p:nvPicPr>
            <p:cNvPr id="2079" name="Image" descr="Image"/>
            <p:cNvPicPr>
              <a:picLocks noChangeAspect="1"/>
            </p:cNvPicPr>
            <p:nvPr/>
          </p:nvPicPr>
          <p:blipFill>
            <a:blip r:embed="rId2"/>
            <a:stretch>
              <a:fillRect/>
            </a:stretch>
          </p:blipFill>
          <p:spPr>
            <a:xfrm>
              <a:off x="279244" y="332230"/>
              <a:ext cx="2310843" cy="318772"/>
            </a:xfrm>
            <a:prstGeom prst="rect">
              <a:avLst/>
            </a:prstGeom>
            <a:ln w="12700" cap="flat">
              <a:noFill/>
              <a:miter lim="400000"/>
            </a:ln>
            <a:effectLst/>
          </p:spPr>
        </p:pic>
        <p:sp>
          <p:nvSpPr>
            <p:cNvPr id="2080" name="liisa.eller@eas.ee"/>
            <p:cNvSpPr txBox="1"/>
            <p:nvPr/>
          </p:nvSpPr>
          <p:spPr>
            <a:xfrm>
              <a:off x="627577" y="1809472"/>
              <a:ext cx="3122207" cy="2273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a:defRPr sz="1400">
                  <a:solidFill>
                    <a:srgbClr val="0000F0"/>
                  </a:solidFill>
                  <a:uFill>
                    <a:solidFill>
                      <a:srgbClr val="467886"/>
                    </a:solidFill>
                  </a:uFill>
                  <a:latin typeface="Aino Regular"/>
                  <a:ea typeface="Aino Regular"/>
                  <a:cs typeface="Aino Regular"/>
                  <a:sym typeface="Aino Regular"/>
                  <a:hlinkClick r:id="rId3"/>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1400" b="0" i="0" u="none" strike="noStrike" kern="0" cap="none" spc="0" normalizeH="0" baseline="0" noProof="0">
                  <a:ln>
                    <a:noFill/>
                  </a:ln>
                  <a:solidFill>
                    <a:srgbClr val="0000F0"/>
                  </a:solidFill>
                  <a:effectLst/>
                  <a:uLnTx/>
                  <a:uFill>
                    <a:solidFill>
                      <a:srgbClr val="467886"/>
                    </a:solidFill>
                  </a:uFill>
                  <a:latin typeface="Aino Regular"/>
                  <a:sym typeface="Aino Regular"/>
                  <a:hlinkClick r:id="rId3"/>
                </a:rPr>
                <a:t>dana.Noormets@eas.ee</a:t>
              </a:r>
            </a:p>
          </p:txBody>
        </p:sp>
        <p:sp>
          <p:nvSpPr>
            <p:cNvPr id="2081" name="Liisa Eller"/>
            <p:cNvSpPr txBox="1"/>
            <p:nvPr/>
          </p:nvSpPr>
          <p:spPr>
            <a:xfrm>
              <a:off x="238870" y="1223078"/>
              <a:ext cx="3122208" cy="4140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a:defRPr sz="2400">
                  <a:solidFill>
                    <a:srgbClr val="0000F0"/>
                  </a:solidFill>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2400" b="0" i="0" u="none" strike="noStrike" kern="0" cap="none" spc="0" normalizeH="0" baseline="0" noProof="0">
                  <a:ln>
                    <a:noFill/>
                  </a:ln>
                  <a:solidFill>
                    <a:srgbClr val="0000F0"/>
                  </a:solidFill>
                  <a:effectLst/>
                  <a:uLnTx/>
                  <a:uFillTx/>
                  <a:latin typeface="Aino Headline"/>
                  <a:sym typeface="Aino Headline"/>
                </a:rPr>
                <a:t>Dana Noormets</a:t>
              </a:r>
            </a:p>
          </p:txBody>
        </p:sp>
        <p:sp>
          <p:nvSpPr>
            <p:cNvPr id="2082" name="liisa.eller@eas.ee"/>
            <p:cNvSpPr txBox="1"/>
            <p:nvPr/>
          </p:nvSpPr>
          <p:spPr>
            <a:xfrm>
              <a:off x="627577" y="2197111"/>
              <a:ext cx="3122207" cy="2273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a:defRPr sz="1400">
                  <a:solidFill>
                    <a:srgbClr val="0000F0"/>
                  </a:solidFill>
                  <a:uFill>
                    <a:solidFill>
                      <a:srgbClr val="467886"/>
                    </a:solidFill>
                  </a:uFill>
                  <a:latin typeface="Aino Regular"/>
                  <a:ea typeface="Aino Regular"/>
                  <a:cs typeface="Aino Regular"/>
                  <a:sym typeface="Aino Regular"/>
                  <a:hlinkClick r:id="rId4"/>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1400" b="0" i="0" u="none" strike="noStrike" kern="0" cap="none" spc="0" normalizeH="0" baseline="0" noProof="0">
                  <a:ln>
                    <a:noFill/>
                  </a:ln>
                  <a:solidFill>
                    <a:srgbClr val="0000F0"/>
                  </a:solidFill>
                  <a:effectLst/>
                  <a:uLnTx/>
                  <a:uFill>
                    <a:solidFill>
                      <a:srgbClr val="467886"/>
                    </a:solidFill>
                  </a:uFill>
                  <a:latin typeface="Aino Regular"/>
                  <a:sym typeface="Aino Regular"/>
                  <a:hlinkClick r:id="rId4"/>
                </a:rPr>
                <a:t>www.visitestonia.com</a:t>
              </a:r>
            </a:p>
          </p:txBody>
        </p:sp>
        <p:pic>
          <p:nvPicPr>
            <p:cNvPr id="2083" name="Image" descr="Image"/>
            <p:cNvPicPr>
              <a:picLocks noChangeAspect="1"/>
            </p:cNvPicPr>
            <p:nvPr/>
          </p:nvPicPr>
          <p:blipFill>
            <a:blip r:embed="rId5"/>
            <a:stretch>
              <a:fillRect/>
            </a:stretch>
          </p:blipFill>
          <p:spPr>
            <a:xfrm>
              <a:off x="278348" y="1821537"/>
              <a:ext cx="203201" cy="203201"/>
            </a:xfrm>
            <a:prstGeom prst="rect">
              <a:avLst/>
            </a:prstGeom>
            <a:ln w="12700" cap="flat">
              <a:noFill/>
              <a:miter lim="400000"/>
            </a:ln>
            <a:effectLst/>
          </p:spPr>
        </p:pic>
        <p:pic>
          <p:nvPicPr>
            <p:cNvPr id="2084" name="Image" descr="Image"/>
            <p:cNvPicPr>
              <a:picLocks noChangeAspect="1"/>
            </p:cNvPicPr>
            <p:nvPr/>
          </p:nvPicPr>
          <p:blipFill>
            <a:blip r:embed="rId6"/>
            <a:stretch>
              <a:fillRect/>
            </a:stretch>
          </p:blipFill>
          <p:spPr>
            <a:xfrm>
              <a:off x="278348" y="2209176"/>
              <a:ext cx="203201" cy="203201"/>
            </a:xfrm>
            <a:prstGeom prst="rect">
              <a:avLst/>
            </a:prstGeom>
            <a:ln w="12700" cap="flat">
              <a:noFill/>
              <a:miter lim="400000"/>
            </a:ln>
            <a:effectLst/>
          </p:spPr>
        </p:pic>
      </p:grpSp>
      <p:grpSp>
        <p:nvGrpSpPr>
          <p:cNvPr id="2094" name="Group"/>
          <p:cNvGrpSpPr/>
          <p:nvPr/>
        </p:nvGrpSpPr>
        <p:grpSpPr>
          <a:xfrm>
            <a:off x="5465778" y="3607944"/>
            <a:ext cx="4549965" cy="2680892"/>
            <a:chOff x="0" y="0"/>
            <a:chExt cx="4549964" cy="2680891"/>
          </a:xfrm>
        </p:grpSpPr>
        <p:sp>
          <p:nvSpPr>
            <p:cNvPr id="2086" name="Rounded Rectangle"/>
            <p:cNvSpPr/>
            <p:nvPr/>
          </p:nvSpPr>
          <p:spPr>
            <a:xfrm>
              <a:off x="0" y="0"/>
              <a:ext cx="4549965" cy="2680892"/>
            </a:xfrm>
            <a:prstGeom prst="roundRect">
              <a:avLst>
                <a:gd name="adj" fmla="val 5717"/>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412750" rtl="0" eaLnBrk="1" fontAlgn="auto" latinLnBrk="0" hangingPunct="0">
                <a:lnSpc>
                  <a:spcPct val="150000"/>
                </a:lnSpc>
                <a:spcBef>
                  <a:spcPts val="400"/>
                </a:spcBef>
                <a:spcAft>
                  <a:spcPts val="0"/>
                </a:spcAft>
                <a:buClrTx/>
                <a:buSzTx/>
                <a:buFontTx/>
                <a:buNone/>
                <a:tabLst/>
                <a:defRPr sz="160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087" name="liisa.eller@eas.ee"/>
            <p:cNvSpPr txBox="1"/>
            <p:nvPr/>
          </p:nvSpPr>
          <p:spPr>
            <a:xfrm>
              <a:off x="627577" y="1809472"/>
              <a:ext cx="3122208" cy="2273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a:defRPr sz="1400">
                  <a:solidFill>
                    <a:srgbClr val="0000F0"/>
                  </a:solidFill>
                  <a:uFill>
                    <a:solidFill>
                      <a:srgbClr val="467886"/>
                    </a:solidFill>
                  </a:uFill>
                  <a:latin typeface="Aino Regular"/>
                  <a:ea typeface="Aino Regular"/>
                  <a:cs typeface="Aino Regular"/>
                  <a:sym typeface="Aino Regular"/>
                  <a:hlinkClick r:id="rId7"/>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1400" b="0" i="0" u="none" strike="noStrike" kern="0" cap="none" spc="0" normalizeH="0" baseline="0" noProof="0">
                  <a:ln>
                    <a:noFill/>
                  </a:ln>
                  <a:solidFill>
                    <a:srgbClr val="0000F0"/>
                  </a:solidFill>
                  <a:effectLst/>
                  <a:uLnTx/>
                  <a:uFill>
                    <a:solidFill>
                      <a:srgbClr val="467886"/>
                    </a:solidFill>
                  </a:uFill>
                  <a:latin typeface="Aino Regular"/>
                  <a:sym typeface="Aino Regular"/>
                  <a:hlinkClick r:id="rId7"/>
                </a:rPr>
                <a:t>kadri.Karu@ecb.ee</a:t>
              </a:r>
            </a:p>
          </p:txBody>
        </p:sp>
        <p:sp>
          <p:nvSpPr>
            <p:cNvPr id="2088" name="Liisa Eller"/>
            <p:cNvSpPr txBox="1"/>
            <p:nvPr/>
          </p:nvSpPr>
          <p:spPr>
            <a:xfrm>
              <a:off x="238871" y="1223078"/>
              <a:ext cx="3122207" cy="4140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a:defRPr sz="2400">
                  <a:solidFill>
                    <a:srgbClr val="0000F0"/>
                  </a:solidFill>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2400" b="0" i="0" u="none" strike="noStrike" kern="0" cap="none" spc="0" normalizeH="0" baseline="0" noProof="0">
                  <a:ln>
                    <a:noFill/>
                  </a:ln>
                  <a:solidFill>
                    <a:srgbClr val="0000F0"/>
                  </a:solidFill>
                  <a:effectLst/>
                  <a:uLnTx/>
                  <a:uFillTx/>
                  <a:latin typeface="Aino Headline"/>
                  <a:sym typeface="Aino Headline"/>
                </a:rPr>
                <a:t>Kadri Karu</a:t>
              </a:r>
            </a:p>
          </p:txBody>
        </p:sp>
        <p:sp>
          <p:nvSpPr>
            <p:cNvPr id="2089" name="liisa.eller@eas.ee">
              <a:hlinkClick r:id="rId8"/>
            </p:cNvPr>
            <p:cNvSpPr txBox="1"/>
            <p:nvPr/>
          </p:nvSpPr>
          <p:spPr>
            <a:xfrm>
              <a:off x="627577" y="2197111"/>
              <a:ext cx="3122208" cy="2273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a:defRPr sz="1400">
                  <a:solidFill>
                    <a:srgbClr val="0000F0"/>
                  </a:solidFill>
                  <a:uFill>
                    <a:solidFill>
                      <a:srgbClr val="467886"/>
                    </a:solidFill>
                  </a:uFill>
                  <a:latin typeface="Aino Regular"/>
                  <a:ea typeface="Aino Regular"/>
                  <a:cs typeface="Aino Regular"/>
                  <a:sym typeface="Aino Regular"/>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1400" b="0" i="0" u="none" strike="noStrike" kern="0" cap="none" spc="0" normalizeH="0" baseline="0" noProof="0">
                  <a:ln>
                    <a:noFill/>
                  </a:ln>
                  <a:solidFill>
                    <a:srgbClr val="0000F0"/>
                  </a:solidFill>
                  <a:effectLst/>
                  <a:uLnTx/>
                  <a:uFill>
                    <a:solidFill>
                      <a:srgbClr val="467886"/>
                    </a:solidFill>
                  </a:uFill>
                  <a:latin typeface="Aino Regular"/>
                  <a:sym typeface="Aino Regular"/>
                </a:rPr>
                <a:t>www.ecb.ee</a:t>
              </a:r>
            </a:p>
          </p:txBody>
        </p:sp>
        <p:pic>
          <p:nvPicPr>
            <p:cNvPr id="2090" name="Image" descr="Image"/>
            <p:cNvPicPr>
              <a:picLocks noChangeAspect="1"/>
            </p:cNvPicPr>
            <p:nvPr/>
          </p:nvPicPr>
          <p:blipFill>
            <a:blip r:embed="rId5"/>
            <a:stretch>
              <a:fillRect/>
            </a:stretch>
          </p:blipFill>
          <p:spPr>
            <a:xfrm>
              <a:off x="278348" y="1821537"/>
              <a:ext cx="203201" cy="203201"/>
            </a:xfrm>
            <a:prstGeom prst="rect">
              <a:avLst/>
            </a:prstGeom>
            <a:ln w="12700" cap="flat">
              <a:noFill/>
              <a:miter lim="400000"/>
            </a:ln>
            <a:effectLst/>
          </p:spPr>
        </p:pic>
        <p:pic>
          <p:nvPicPr>
            <p:cNvPr id="2091" name="Image" descr="Image"/>
            <p:cNvPicPr>
              <a:picLocks noChangeAspect="1"/>
            </p:cNvPicPr>
            <p:nvPr/>
          </p:nvPicPr>
          <p:blipFill>
            <a:blip r:embed="rId6"/>
            <a:stretch>
              <a:fillRect/>
            </a:stretch>
          </p:blipFill>
          <p:spPr>
            <a:xfrm>
              <a:off x="278348" y="2209176"/>
              <a:ext cx="203201" cy="203201"/>
            </a:xfrm>
            <a:prstGeom prst="rect">
              <a:avLst/>
            </a:prstGeom>
            <a:ln w="12700" cap="flat">
              <a:noFill/>
              <a:miter lim="400000"/>
            </a:ln>
            <a:effectLst/>
          </p:spPr>
        </p:pic>
        <p:pic>
          <p:nvPicPr>
            <p:cNvPr id="2092" name="Picture 1" descr="Picture 1"/>
            <p:cNvPicPr>
              <a:picLocks noChangeAspect="1"/>
            </p:cNvPicPr>
            <p:nvPr/>
          </p:nvPicPr>
          <p:blipFill>
            <a:blip r:embed="rId9"/>
            <a:stretch>
              <a:fillRect/>
            </a:stretch>
          </p:blipFill>
          <p:spPr>
            <a:xfrm>
              <a:off x="3311010" y="157471"/>
              <a:ext cx="1039260" cy="592089"/>
            </a:xfrm>
            <a:prstGeom prst="rect">
              <a:avLst/>
            </a:prstGeom>
            <a:ln w="12700" cap="flat">
              <a:noFill/>
              <a:miter lim="400000"/>
            </a:ln>
            <a:effectLst/>
          </p:spPr>
        </p:pic>
        <p:pic>
          <p:nvPicPr>
            <p:cNvPr id="2093" name="KadriKaru.png" descr="KadriKaru.png"/>
            <p:cNvPicPr>
              <a:picLocks noChangeAspect="1"/>
            </p:cNvPicPr>
            <p:nvPr/>
          </p:nvPicPr>
          <p:blipFill>
            <a:blip r:embed="rId10"/>
            <a:stretch>
              <a:fillRect/>
            </a:stretch>
          </p:blipFill>
          <p:spPr>
            <a:xfrm>
              <a:off x="307300" y="225839"/>
              <a:ext cx="812801" cy="812801"/>
            </a:xfrm>
            <a:prstGeom prst="rect">
              <a:avLst/>
            </a:prstGeom>
            <a:ln w="12700" cap="flat">
              <a:noFill/>
              <a:miter lim="400000"/>
            </a:ln>
            <a:effectLst/>
          </p:spPr>
        </p:pic>
      </p:grpSp>
    </p:spTree>
  </p:cSld>
  <p:clrMapOvr>
    <a:masterClrMapping/>
  </p:clrMapOvr>
  <p:transition spd="med"/>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p:cNvGrpSpPr/>
        <p:nvPr/>
      </p:nvGrpSpPr>
      <p:grpSpPr>
        <a:xfrm>
          <a:off x="0" y="0"/>
          <a:ext cx="0" cy="0"/>
          <a:chOff x="0" y="0"/>
          <a:chExt cx="0" cy="0"/>
        </a:xfrm>
      </p:grpSpPr>
      <p:sp>
        <p:nvSpPr>
          <p:cNvPr id="2114" name="Title 6"/>
          <p:cNvSpPr txBox="1">
            <a:spLocks noGrp="1"/>
          </p:cNvSpPr>
          <p:nvPr>
            <p:ph type="title"/>
          </p:nvPr>
        </p:nvSpPr>
        <p:spPr>
          <a:xfrm>
            <a:off x="623888" y="658802"/>
            <a:ext cx="4549965" cy="1154075"/>
          </a:xfrm>
          <a:prstGeom prst="rect">
            <a:avLst/>
          </a:prstGeom>
        </p:spPr>
        <p:txBody>
          <a:bodyPr/>
          <a:lstStyle>
            <a:lvl1pPr>
              <a:defRPr sz="5400">
                <a:solidFill>
                  <a:srgbClr val="0000F0"/>
                </a:solidFill>
              </a:defRPr>
            </a:lvl1pPr>
          </a:lstStyle>
          <a:p>
            <a:r>
              <a:t>Thank you! </a:t>
            </a:r>
          </a:p>
        </p:txBody>
      </p:sp>
      <p:grpSp>
        <p:nvGrpSpPr>
          <p:cNvPr id="2123" name="Group"/>
          <p:cNvGrpSpPr/>
          <p:nvPr/>
        </p:nvGrpSpPr>
        <p:grpSpPr>
          <a:xfrm>
            <a:off x="5465778" y="3607945"/>
            <a:ext cx="4549966" cy="2680893"/>
            <a:chOff x="0" y="0"/>
            <a:chExt cx="4549965" cy="2680892"/>
          </a:xfrm>
        </p:grpSpPr>
        <p:sp>
          <p:nvSpPr>
            <p:cNvPr id="2115" name="Rounded Rectangle"/>
            <p:cNvSpPr/>
            <p:nvPr/>
          </p:nvSpPr>
          <p:spPr>
            <a:xfrm>
              <a:off x="0" y="0"/>
              <a:ext cx="4549965" cy="2680892"/>
            </a:xfrm>
            <a:prstGeom prst="roundRect">
              <a:avLst>
                <a:gd name="adj" fmla="val 5717"/>
              </a:avLst>
            </a:prstGeom>
            <a:solidFill>
              <a:srgbClr val="FFFFFF"/>
            </a:solidFill>
            <a:ln w="12700" cap="flat">
              <a:noFill/>
              <a:miter lim="400000"/>
            </a:ln>
            <a:effectLst/>
          </p:spPr>
          <p:txBody>
            <a:bodyPr wrap="square" lIns="45719" tIns="45719" rIns="45719" bIns="45719" numCol="1" anchor="ctr">
              <a:noAutofit/>
            </a:bodyPr>
            <a:lstStyle/>
            <a:p>
              <a:pPr algn="ctr" defTabSz="412750">
                <a:lnSpc>
                  <a:spcPct val="150000"/>
                </a:lnSpc>
                <a:spcBef>
                  <a:spcPts val="400"/>
                </a:spcBef>
                <a:defRPr sz="1600">
                  <a:solidFill>
                    <a:srgbClr val="FFFFFF"/>
                  </a:solidFill>
                  <a:latin typeface="Helvetica Neue Medium"/>
                  <a:ea typeface="Helvetica Neue Medium"/>
                  <a:cs typeface="Helvetica Neue Medium"/>
                  <a:sym typeface="Helvetica Neue Medium"/>
                </a:defRPr>
              </a:pPr>
              <a:endParaRPr sz="1600">
                <a:solidFill>
                  <a:srgbClr val="FFFFFF"/>
                </a:solidFill>
                <a:latin typeface="Helvetica Neue Medium"/>
                <a:ea typeface="Helvetica Neue Medium"/>
                <a:cs typeface="Helvetica Neue Medium"/>
                <a:sym typeface="Helvetica Neue Medium"/>
              </a:endParaRPr>
            </a:p>
          </p:txBody>
        </p:sp>
        <p:sp>
          <p:nvSpPr>
            <p:cNvPr id="2116" name="liisa.eller@eas.ee"/>
            <p:cNvSpPr txBox="1"/>
            <p:nvPr/>
          </p:nvSpPr>
          <p:spPr>
            <a:xfrm>
              <a:off x="627577" y="1800539"/>
              <a:ext cx="3122208" cy="2451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a:defRPr sz="1400">
                  <a:solidFill>
                    <a:srgbClr val="0000F0"/>
                  </a:solidFill>
                  <a:uFill>
                    <a:solidFill>
                      <a:srgbClr val="467886"/>
                    </a:solidFill>
                  </a:uFill>
                  <a:latin typeface="Aino Regular"/>
                  <a:ea typeface="Aino Regular"/>
                  <a:cs typeface="Aino Regular"/>
                  <a:sym typeface="Aino Regular"/>
                  <a:hlinkClick r:id="rId2"/>
                </a:defRPr>
              </a:lvl1pPr>
            </a:lstStyle>
            <a:p>
              <a:r>
                <a:t>kylli.teimann@ecb.ee</a:t>
              </a:r>
            </a:p>
          </p:txBody>
        </p:sp>
        <p:sp>
          <p:nvSpPr>
            <p:cNvPr id="2117" name="Liisa Eller"/>
            <p:cNvSpPr txBox="1"/>
            <p:nvPr/>
          </p:nvSpPr>
          <p:spPr>
            <a:xfrm>
              <a:off x="238871" y="1238241"/>
              <a:ext cx="3122207" cy="3836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a:defRPr sz="2400">
                  <a:solidFill>
                    <a:srgbClr val="0000F0"/>
                  </a:solidFill>
                </a:defRPr>
              </a:lvl1pPr>
            </a:lstStyle>
            <a:p>
              <a:r>
                <a:rPr>
                  <a:latin typeface="Aino Headline"/>
                </a:rPr>
                <a:t>Külli Teimann</a:t>
              </a:r>
            </a:p>
          </p:txBody>
        </p:sp>
        <p:sp>
          <p:nvSpPr>
            <p:cNvPr id="2118" name="liisa.eller@eas.ee">
              <a:hlinkClick r:id="rId3"/>
            </p:cNvPr>
            <p:cNvSpPr txBox="1"/>
            <p:nvPr/>
          </p:nvSpPr>
          <p:spPr>
            <a:xfrm>
              <a:off x="627577" y="2188179"/>
              <a:ext cx="3122208" cy="2451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a:defRPr sz="1400">
                  <a:solidFill>
                    <a:srgbClr val="0000F0"/>
                  </a:solidFill>
                  <a:uFill>
                    <a:solidFill>
                      <a:srgbClr val="467886"/>
                    </a:solidFill>
                  </a:uFill>
                  <a:latin typeface="Aino Regular"/>
                  <a:ea typeface="Aino Regular"/>
                  <a:cs typeface="Aino Regular"/>
                  <a:sym typeface="Aino Regular"/>
                </a:defRPr>
              </a:lvl1pPr>
            </a:lstStyle>
            <a:p>
              <a:r>
                <a:t>www.ecb.ee</a:t>
              </a:r>
            </a:p>
          </p:txBody>
        </p:sp>
        <p:pic>
          <p:nvPicPr>
            <p:cNvPr id="2119" name="Image" descr="Image"/>
            <p:cNvPicPr>
              <a:picLocks noChangeAspect="1"/>
            </p:cNvPicPr>
            <p:nvPr/>
          </p:nvPicPr>
          <p:blipFill>
            <a:blip r:embed="rId4"/>
            <a:stretch>
              <a:fillRect/>
            </a:stretch>
          </p:blipFill>
          <p:spPr>
            <a:xfrm>
              <a:off x="278348" y="1821537"/>
              <a:ext cx="203201" cy="203201"/>
            </a:xfrm>
            <a:prstGeom prst="rect">
              <a:avLst/>
            </a:prstGeom>
            <a:ln w="12700" cap="flat">
              <a:noFill/>
              <a:miter lim="400000"/>
            </a:ln>
            <a:effectLst/>
          </p:spPr>
        </p:pic>
        <p:pic>
          <p:nvPicPr>
            <p:cNvPr id="2120" name="Image" descr="Image"/>
            <p:cNvPicPr>
              <a:picLocks noChangeAspect="1"/>
            </p:cNvPicPr>
            <p:nvPr/>
          </p:nvPicPr>
          <p:blipFill>
            <a:blip r:embed="rId5"/>
            <a:stretch>
              <a:fillRect/>
            </a:stretch>
          </p:blipFill>
          <p:spPr>
            <a:xfrm>
              <a:off x="278348" y="2209176"/>
              <a:ext cx="203201" cy="203201"/>
            </a:xfrm>
            <a:prstGeom prst="rect">
              <a:avLst/>
            </a:prstGeom>
            <a:ln w="12700" cap="flat">
              <a:noFill/>
              <a:miter lim="400000"/>
            </a:ln>
            <a:effectLst/>
          </p:spPr>
        </p:pic>
        <p:pic>
          <p:nvPicPr>
            <p:cNvPr id="2121" name="Picture 1" descr="Picture 1"/>
            <p:cNvPicPr>
              <a:picLocks noChangeAspect="1"/>
            </p:cNvPicPr>
            <p:nvPr/>
          </p:nvPicPr>
          <p:blipFill>
            <a:blip r:embed="rId6"/>
            <a:stretch>
              <a:fillRect/>
            </a:stretch>
          </p:blipFill>
          <p:spPr>
            <a:xfrm>
              <a:off x="3343272" y="157471"/>
              <a:ext cx="1039259" cy="592089"/>
            </a:xfrm>
            <a:prstGeom prst="rect">
              <a:avLst/>
            </a:prstGeom>
            <a:ln w="12700" cap="flat">
              <a:noFill/>
              <a:miter lim="400000"/>
            </a:ln>
            <a:effectLst/>
          </p:spPr>
        </p:pic>
        <p:pic>
          <p:nvPicPr>
            <p:cNvPr id="2122" name="KylliTreimann.png" descr="KylliTreimann.png"/>
            <p:cNvPicPr>
              <a:picLocks noChangeAspect="1"/>
            </p:cNvPicPr>
            <p:nvPr/>
          </p:nvPicPr>
          <p:blipFill>
            <a:blip r:embed="rId7"/>
            <a:stretch>
              <a:fillRect/>
            </a:stretch>
          </p:blipFill>
          <p:spPr>
            <a:xfrm>
              <a:off x="307720" y="244015"/>
              <a:ext cx="808258" cy="808258"/>
            </a:xfrm>
            <a:prstGeom prst="rect">
              <a:avLst/>
            </a:prstGeom>
            <a:ln w="12700" cap="flat">
              <a:noFill/>
              <a:miter lim="400000"/>
            </a:ln>
            <a:effectLst/>
          </p:spPr>
        </p:pic>
      </p:grpSp>
      <p:grpSp>
        <p:nvGrpSpPr>
          <p:cNvPr id="2132" name="Group"/>
          <p:cNvGrpSpPr/>
          <p:nvPr/>
        </p:nvGrpSpPr>
        <p:grpSpPr>
          <a:xfrm>
            <a:off x="507384" y="3607945"/>
            <a:ext cx="4549966" cy="2680893"/>
            <a:chOff x="0" y="0"/>
            <a:chExt cx="4549965" cy="2680892"/>
          </a:xfrm>
        </p:grpSpPr>
        <p:sp>
          <p:nvSpPr>
            <p:cNvPr id="2124" name="Rounded Rectangle"/>
            <p:cNvSpPr/>
            <p:nvPr/>
          </p:nvSpPr>
          <p:spPr>
            <a:xfrm>
              <a:off x="0" y="0"/>
              <a:ext cx="4549965" cy="2680892"/>
            </a:xfrm>
            <a:prstGeom prst="roundRect">
              <a:avLst>
                <a:gd name="adj" fmla="val 5717"/>
              </a:avLst>
            </a:prstGeom>
            <a:solidFill>
              <a:srgbClr val="FFFFFF"/>
            </a:solidFill>
            <a:ln w="12700" cap="flat">
              <a:noFill/>
              <a:miter lim="400000"/>
            </a:ln>
            <a:effectLst/>
          </p:spPr>
          <p:txBody>
            <a:bodyPr wrap="square" lIns="45719" tIns="45719" rIns="45719" bIns="45719" numCol="1" anchor="ctr">
              <a:noAutofit/>
            </a:bodyPr>
            <a:lstStyle/>
            <a:p>
              <a:pPr algn="ctr" defTabSz="412750">
                <a:lnSpc>
                  <a:spcPct val="150000"/>
                </a:lnSpc>
                <a:spcBef>
                  <a:spcPts val="400"/>
                </a:spcBef>
                <a:defRPr sz="1600">
                  <a:solidFill>
                    <a:srgbClr val="FFFFFF"/>
                  </a:solidFill>
                  <a:latin typeface="Helvetica Neue Medium"/>
                  <a:ea typeface="Helvetica Neue Medium"/>
                  <a:cs typeface="Helvetica Neue Medium"/>
                  <a:sym typeface="Helvetica Neue Medium"/>
                </a:defRPr>
              </a:pPr>
              <a:endParaRPr sz="1600">
                <a:solidFill>
                  <a:srgbClr val="FFFFFF"/>
                </a:solidFill>
                <a:latin typeface="Helvetica Neue Medium"/>
                <a:ea typeface="Helvetica Neue Medium"/>
                <a:cs typeface="Helvetica Neue Medium"/>
                <a:sym typeface="Helvetica Neue Medium"/>
              </a:endParaRPr>
            </a:p>
          </p:txBody>
        </p:sp>
        <p:sp>
          <p:nvSpPr>
            <p:cNvPr id="2125" name="liisa.eller@eas.ee"/>
            <p:cNvSpPr txBox="1"/>
            <p:nvPr/>
          </p:nvSpPr>
          <p:spPr>
            <a:xfrm>
              <a:off x="627577" y="1800538"/>
              <a:ext cx="3122208" cy="2451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a:defRPr sz="1400">
                  <a:solidFill>
                    <a:srgbClr val="0000F0"/>
                  </a:solidFill>
                  <a:uFill>
                    <a:solidFill>
                      <a:srgbClr val="467886"/>
                    </a:solidFill>
                  </a:uFill>
                  <a:latin typeface="Aino Regular"/>
                  <a:ea typeface="Aino Regular"/>
                  <a:cs typeface="Aino Regular"/>
                  <a:sym typeface="Aino Regular"/>
                  <a:hlinkClick r:id="rId8"/>
                </a:defRPr>
              </a:lvl1pPr>
            </a:lstStyle>
            <a:p>
              <a:r>
                <a:t>riine.tiigi@ecb.ee</a:t>
              </a:r>
            </a:p>
          </p:txBody>
        </p:sp>
        <p:sp>
          <p:nvSpPr>
            <p:cNvPr id="2126" name="Liisa Eller"/>
            <p:cNvSpPr txBox="1"/>
            <p:nvPr/>
          </p:nvSpPr>
          <p:spPr>
            <a:xfrm>
              <a:off x="238871" y="1238241"/>
              <a:ext cx="3122207" cy="3836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a:defRPr sz="2400">
                  <a:solidFill>
                    <a:srgbClr val="0000F0"/>
                  </a:solidFill>
                </a:defRPr>
              </a:lvl1pPr>
            </a:lstStyle>
            <a:p>
              <a:r>
                <a:rPr>
                  <a:latin typeface="Aino Headline"/>
                </a:rPr>
                <a:t>Riine Tiigi</a:t>
              </a:r>
            </a:p>
          </p:txBody>
        </p:sp>
        <p:sp>
          <p:nvSpPr>
            <p:cNvPr id="2127" name="liisa.eller@eas.ee">
              <a:hlinkClick r:id="rId3"/>
            </p:cNvPr>
            <p:cNvSpPr txBox="1"/>
            <p:nvPr/>
          </p:nvSpPr>
          <p:spPr>
            <a:xfrm>
              <a:off x="627577" y="2188179"/>
              <a:ext cx="3122208" cy="2451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a:defRPr sz="1400">
                  <a:solidFill>
                    <a:srgbClr val="0000F0"/>
                  </a:solidFill>
                  <a:uFill>
                    <a:solidFill>
                      <a:srgbClr val="467886"/>
                    </a:solidFill>
                  </a:uFill>
                  <a:latin typeface="Aino Regular"/>
                  <a:ea typeface="Aino Regular"/>
                  <a:cs typeface="Aino Regular"/>
                  <a:sym typeface="Aino Regular"/>
                </a:defRPr>
              </a:lvl1pPr>
            </a:lstStyle>
            <a:p>
              <a:r>
                <a:t>www.ecb.ee</a:t>
              </a:r>
            </a:p>
          </p:txBody>
        </p:sp>
        <p:pic>
          <p:nvPicPr>
            <p:cNvPr id="2128" name="Image" descr="Image"/>
            <p:cNvPicPr>
              <a:picLocks noChangeAspect="1"/>
            </p:cNvPicPr>
            <p:nvPr/>
          </p:nvPicPr>
          <p:blipFill>
            <a:blip r:embed="rId4"/>
            <a:stretch>
              <a:fillRect/>
            </a:stretch>
          </p:blipFill>
          <p:spPr>
            <a:xfrm>
              <a:off x="278348" y="1821537"/>
              <a:ext cx="203201" cy="203201"/>
            </a:xfrm>
            <a:prstGeom prst="rect">
              <a:avLst/>
            </a:prstGeom>
            <a:ln w="12700" cap="flat">
              <a:noFill/>
              <a:miter lim="400000"/>
            </a:ln>
            <a:effectLst/>
          </p:spPr>
        </p:pic>
        <p:pic>
          <p:nvPicPr>
            <p:cNvPr id="2129" name="Image" descr="Image"/>
            <p:cNvPicPr>
              <a:picLocks noChangeAspect="1"/>
            </p:cNvPicPr>
            <p:nvPr/>
          </p:nvPicPr>
          <p:blipFill>
            <a:blip r:embed="rId5"/>
            <a:stretch>
              <a:fillRect/>
            </a:stretch>
          </p:blipFill>
          <p:spPr>
            <a:xfrm>
              <a:off x="278348" y="2209176"/>
              <a:ext cx="203201" cy="203201"/>
            </a:xfrm>
            <a:prstGeom prst="rect">
              <a:avLst/>
            </a:prstGeom>
            <a:ln w="12700" cap="flat">
              <a:noFill/>
              <a:miter lim="400000"/>
            </a:ln>
            <a:effectLst/>
          </p:spPr>
        </p:pic>
        <p:pic>
          <p:nvPicPr>
            <p:cNvPr id="2130" name="Picture 1" descr="Picture 1"/>
            <p:cNvPicPr>
              <a:picLocks noChangeAspect="1"/>
            </p:cNvPicPr>
            <p:nvPr/>
          </p:nvPicPr>
          <p:blipFill>
            <a:blip r:embed="rId6"/>
            <a:stretch>
              <a:fillRect/>
            </a:stretch>
          </p:blipFill>
          <p:spPr>
            <a:xfrm>
              <a:off x="3354025" y="157471"/>
              <a:ext cx="1039260" cy="592089"/>
            </a:xfrm>
            <a:prstGeom prst="rect">
              <a:avLst/>
            </a:prstGeom>
            <a:ln w="12700" cap="flat">
              <a:noFill/>
              <a:miter lim="400000"/>
            </a:ln>
            <a:effectLst/>
          </p:spPr>
        </p:pic>
        <p:pic>
          <p:nvPicPr>
            <p:cNvPr id="2131" name="RiineTiigi.png" descr="RiineTiigi.png"/>
            <p:cNvPicPr>
              <a:picLocks noChangeAspect="1"/>
            </p:cNvPicPr>
            <p:nvPr/>
          </p:nvPicPr>
          <p:blipFill>
            <a:blip r:embed="rId9"/>
            <a:stretch>
              <a:fillRect/>
            </a:stretch>
          </p:blipFill>
          <p:spPr>
            <a:xfrm>
              <a:off x="297507" y="237904"/>
              <a:ext cx="812801" cy="812801"/>
            </a:xfrm>
            <a:prstGeom prst="rect">
              <a:avLst/>
            </a:prstGeom>
            <a:ln w="12700" cap="flat">
              <a:noFill/>
              <a:miter lim="400000"/>
            </a:ln>
            <a:effectLst/>
          </p:spPr>
        </p:pic>
      </p:grpSp>
    </p:spTree>
  </p:cSld>
  <p:clrMapOvr>
    <a:masterClrMapping/>
  </p:clrMapOvr>
  <p:transition spd="med"/>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p:cNvGrpSpPr/>
        <p:nvPr/>
      </p:nvGrpSpPr>
      <p:grpSpPr>
        <a:xfrm>
          <a:off x="0" y="0"/>
          <a:ext cx="0" cy="0"/>
          <a:chOff x="0" y="0"/>
          <a:chExt cx="0" cy="0"/>
        </a:xfrm>
      </p:grpSpPr>
      <p:sp>
        <p:nvSpPr>
          <p:cNvPr id="2114" name="Title 6"/>
          <p:cNvSpPr txBox="1">
            <a:spLocks noGrp="1"/>
          </p:cNvSpPr>
          <p:nvPr>
            <p:ph type="title"/>
          </p:nvPr>
        </p:nvSpPr>
        <p:spPr>
          <a:xfrm>
            <a:off x="623887" y="658801"/>
            <a:ext cx="4549965" cy="1154075"/>
          </a:xfrm>
          <a:prstGeom prst="rect">
            <a:avLst/>
          </a:prstGeom>
        </p:spPr>
        <p:txBody>
          <a:bodyPr/>
          <a:lstStyle>
            <a:lvl1pPr>
              <a:defRPr sz="5400">
                <a:solidFill>
                  <a:srgbClr val="0000F0"/>
                </a:solidFill>
              </a:defRPr>
            </a:lvl1pPr>
          </a:lstStyle>
          <a:p>
            <a:r>
              <a:t>Thank you! </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p:cNvGrpSpPr/>
        <p:nvPr/>
      </p:nvGrpSpPr>
      <p:grpSpPr>
        <a:xfrm>
          <a:off x="0" y="0"/>
          <a:ext cx="0" cy="0"/>
          <a:chOff x="0" y="0"/>
          <a:chExt cx="0" cy="0"/>
        </a:xfrm>
      </p:grpSpPr>
      <p:sp>
        <p:nvSpPr>
          <p:cNvPr id="585" name="Title 6"/>
          <p:cNvSpPr txBox="1">
            <a:spLocks noGrp="1"/>
          </p:cNvSpPr>
          <p:nvPr>
            <p:ph type="title"/>
          </p:nvPr>
        </p:nvSpPr>
        <p:spPr>
          <a:xfrm>
            <a:off x="508000" y="508000"/>
            <a:ext cx="9446705" cy="1945352"/>
          </a:xfrm>
          <a:prstGeom prst="rect">
            <a:avLst/>
          </a:prstGeom>
        </p:spPr>
        <p:txBody>
          <a:bodyPr anchor="t"/>
          <a:lstStyle/>
          <a:p>
            <a:pPr>
              <a:defRPr sz="5400">
                <a:solidFill>
                  <a:srgbClr val="0000F0"/>
                </a:solidFill>
              </a:defRPr>
            </a:pPr>
            <a:r>
              <a:t>Local support </a:t>
            </a:r>
            <a:br/>
            <a:r>
              <a:t>for conferences</a:t>
            </a:r>
          </a:p>
        </p:txBody>
      </p:sp>
      <p:sp>
        <p:nvSpPr>
          <p:cNvPr id="586" name="Graphic 15"/>
          <p:cNvSpPr/>
          <p:nvPr/>
        </p:nvSpPr>
        <p:spPr>
          <a:xfrm>
            <a:off x="8555977" y="2601702"/>
            <a:ext cx="6385972" cy="4347013"/>
          </a:xfrm>
          <a:custGeom>
            <a:avLst/>
            <a:gdLst/>
            <a:ahLst/>
            <a:cxnLst>
              <a:cxn ang="0">
                <a:pos x="wd2" y="hd2"/>
              </a:cxn>
              <a:cxn ang="5400000">
                <a:pos x="wd2" y="hd2"/>
              </a:cxn>
              <a:cxn ang="10800000">
                <a:pos x="wd2" y="hd2"/>
              </a:cxn>
              <a:cxn ang="16200000">
                <a:pos x="wd2" y="hd2"/>
              </a:cxn>
            </a:cxnLst>
            <a:rect l="0" t="0" r="r" b="b"/>
            <a:pathLst>
              <a:path w="21097" h="21600" extrusionOk="0">
                <a:moveTo>
                  <a:pt x="20247" y="7206"/>
                </a:moveTo>
                <a:lnTo>
                  <a:pt x="18560" y="3394"/>
                </a:lnTo>
                <a:cubicBezTo>
                  <a:pt x="17621" y="1274"/>
                  <a:pt x="16040" y="0"/>
                  <a:pt x="14346" y="0"/>
                </a:cubicBezTo>
                <a:lnTo>
                  <a:pt x="9283" y="0"/>
                </a:lnTo>
                <a:cubicBezTo>
                  <a:pt x="8638" y="0"/>
                  <a:pt x="8000" y="186"/>
                  <a:pt x="7402" y="545"/>
                </a:cubicBezTo>
                <a:lnTo>
                  <a:pt x="3183" y="3086"/>
                </a:lnTo>
                <a:cubicBezTo>
                  <a:pt x="1766" y="3939"/>
                  <a:pt x="680" y="5709"/>
                  <a:pt x="228" y="7903"/>
                </a:cubicBezTo>
                <a:cubicBezTo>
                  <a:pt x="-225" y="10097"/>
                  <a:pt x="3" y="12482"/>
                  <a:pt x="850" y="14393"/>
                </a:cubicBezTo>
                <a:lnTo>
                  <a:pt x="2538" y="18205"/>
                </a:lnTo>
                <a:cubicBezTo>
                  <a:pt x="3477" y="20326"/>
                  <a:pt x="5058" y="21600"/>
                  <a:pt x="6751" y="21600"/>
                </a:cubicBezTo>
                <a:lnTo>
                  <a:pt x="15190" y="21600"/>
                </a:lnTo>
                <a:cubicBezTo>
                  <a:pt x="17108" y="21600"/>
                  <a:pt x="18861" y="19969"/>
                  <a:pt x="19719" y="17386"/>
                </a:cubicBezTo>
                <a:lnTo>
                  <a:pt x="20562" y="14844"/>
                </a:lnTo>
                <a:cubicBezTo>
                  <a:pt x="21375" y="12398"/>
                  <a:pt x="21254" y="9483"/>
                  <a:pt x="20247" y="7207"/>
                </a:cubicBezTo>
                <a:close/>
              </a:path>
            </a:pathLst>
          </a:custGeom>
          <a:blipFill>
            <a:blip r:embed="rId3"/>
            <a:stretch>
              <a:fillRect/>
            </a:stretch>
          </a:blipFill>
          <a:ln w="12700">
            <a:miter lim="400000"/>
          </a:ln>
        </p:spPr>
        <p:txBody>
          <a:bodyPr lIns="45719" rIns="45719" anchor="ctr"/>
          <a:lstStyle/>
          <a:p>
            <a:pPr algn="ct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sp>
        <p:nvSpPr>
          <p:cNvPr id="587" name="Rounded Rectangle 118">
            <a:hlinkClick r:id="rId4"/>
          </p:cNvPr>
          <p:cNvSpPr/>
          <p:nvPr/>
        </p:nvSpPr>
        <p:spPr>
          <a:xfrm>
            <a:off x="488067" y="2543798"/>
            <a:ext cx="3642053" cy="1648841"/>
          </a:xfrm>
          <a:prstGeom prst="roundRect">
            <a:avLst>
              <a:gd name="adj" fmla="val 16667"/>
            </a:avLst>
          </a:prstGeom>
          <a:solidFill>
            <a:srgbClr val="FEFEFE"/>
          </a:solidFill>
          <a:ln w="12700">
            <a:miter lim="400000"/>
          </a:ln>
        </p:spPr>
        <p:txBody>
          <a:bodyPr lIns="45719" rIns="45719" anchor="ctr"/>
          <a:lstStyle/>
          <a:p>
            <a:pPr algn="ctr" defTabSz="269999">
              <a:lnSpc>
                <a:spcPct val="150000"/>
              </a:lnSpc>
              <a:spcBef>
                <a:spcPts val="400"/>
              </a:spcBef>
              <a:defRPr sz="1400">
                <a:solidFill>
                  <a:srgbClr val="FFFFFF"/>
                </a:solidFill>
                <a:latin typeface="Aino Regular"/>
                <a:ea typeface="Aino Regular"/>
                <a:cs typeface="Aino Regular"/>
                <a:sym typeface="Aino Regular"/>
              </a:defRPr>
            </a:pPr>
            <a:endParaRPr/>
          </a:p>
        </p:txBody>
      </p:sp>
      <p:sp>
        <p:nvSpPr>
          <p:cNvPr id="588" name="www.ecb.ee/calendar"/>
          <p:cNvSpPr txBox="1"/>
          <p:nvPr/>
        </p:nvSpPr>
        <p:spPr>
          <a:xfrm>
            <a:off x="773831" y="2766322"/>
            <a:ext cx="3070525" cy="2273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ctr">
              <a:lnSpc>
                <a:spcPct val="120000"/>
              </a:lnSpc>
              <a:defRPr sz="1400">
                <a:solidFill>
                  <a:srgbClr val="0000F0"/>
                </a:solidFill>
                <a:latin typeface="Aino Regular"/>
                <a:ea typeface="Aino Regular"/>
                <a:cs typeface="Aino Regular"/>
                <a:sym typeface="Aino Regular"/>
              </a:defRPr>
            </a:lvl1pPr>
          </a:lstStyle>
          <a:p>
            <a:r>
              <a:t>Tallinn City</a:t>
            </a:r>
          </a:p>
        </p:txBody>
      </p:sp>
      <p:pic>
        <p:nvPicPr>
          <p:cNvPr id="589" name="Graphic 44" descr="Graphic 44"/>
          <p:cNvPicPr>
            <a:picLocks noChangeAspect="1"/>
          </p:cNvPicPr>
          <p:nvPr/>
        </p:nvPicPr>
        <p:blipFill>
          <a:blip r:embed="rId5"/>
          <a:stretch>
            <a:fillRect/>
          </a:stretch>
        </p:blipFill>
        <p:spPr>
          <a:xfrm>
            <a:off x="1210542" y="3306622"/>
            <a:ext cx="2197101" cy="571501"/>
          </a:xfrm>
          <a:prstGeom prst="rect">
            <a:avLst/>
          </a:prstGeom>
          <a:ln w="12700">
            <a:miter lim="400000"/>
          </a:ln>
        </p:spPr>
      </p:pic>
      <p:sp>
        <p:nvSpPr>
          <p:cNvPr id="590" name="Rounded Rectangle 121">
            <a:hlinkClick r:id="rId6"/>
          </p:cNvPr>
          <p:cNvSpPr/>
          <p:nvPr/>
        </p:nvSpPr>
        <p:spPr>
          <a:xfrm>
            <a:off x="4539481" y="2543798"/>
            <a:ext cx="3642054" cy="1648841"/>
          </a:xfrm>
          <a:prstGeom prst="roundRect">
            <a:avLst>
              <a:gd name="adj" fmla="val 16667"/>
            </a:avLst>
          </a:prstGeom>
          <a:solidFill>
            <a:srgbClr val="FEFEFE"/>
          </a:solidFill>
          <a:ln w="12700">
            <a:miter lim="400000"/>
          </a:ln>
        </p:spPr>
        <p:txBody>
          <a:bodyPr lIns="45719" rIns="45719" anchor="ctr"/>
          <a:lstStyle/>
          <a:p>
            <a:pPr algn="ctr" defTabSz="269999">
              <a:lnSpc>
                <a:spcPct val="150000"/>
              </a:lnSpc>
              <a:spcBef>
                <a:spcPts val="400"/>
              </a:spcBef>
              <a:defRPr sz="1400">
                <a:solidFill>
                  <a:srgbClr val="FFFFFF"/>
                </a:solidFill>
                <a:latin typeface="Aino Regular"/>
                <a:ea typeface="Aino Regular"/>
                <a:cs typeface="Aino Regular"/>
                <a:sym typeface="Aino Regular"/>
              </a:defRPr>
            </a:pPr>
            <a:endParaRPr/>
          </a:p>
        </p:txBody>
      </p:sp>
      <p:sp>
        <p:nvSpPr>
          <p:cNvPr id="591" name="www.ecb.ee/calendar"/>
          <p:cNvSpPr txBox="1"/>
          <p:nvPr/>
        </p:nvSpPr>
        <p:spPr>
          <a:xfrm>
            <a:off x="4825245" y="2766322"/>
            <a:ext cx="3070525" cy="4658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pPr algn="ctr">
              <a:lnSpc>
                <a:spcPct val="120000"/>
              </a:lnSpc>
              <a:defRPr sz="1400">
                <a:solidFill>
                  <a:srgbClr val="0000F0"/>
                </a:solidFill>
                <a:latin typeface="Aino Regular"/>
                <a:ea typeface="Aino Regular"/>
                <a:cs typeface="Aino Regular"/>
                <a:sym typeface="Aino Regular"/>
              </a:defRPr>
            </a:pPr>
            <a:r>
              <a:t>Estonian Business </a:t>
            </a:r>
            <a:br/>
            <a:r>
              <a:t>and Innovation Agency</a:t>
            </a:r>
          </a:p>
        </p:txBody>
      </p:sp>
      <p:pic>
        <p:nvPicPr>
          <p:cNvPr id="592" name="Graphic 126" descr="Graphic 126"/>
          <p:cNvPicPr>
            <a:picLocks noChangeAspect="1"/>
          </p:cNvPicPr>
          <p:nvPr/>
        </p:nvPicPr>
        <p:blipFill>
          <a:blip r:embed="rId7"/>
          <a:stretch>
            <a:fillRect/>
          </a:stretch>
        </p:blipFill>
        <p:spPr>
          <a:xfrm>
            <a:off x="10039222" y="1419267"/>
            <a:ext cx="2997988" cy="1812737"/>
          </a:xfrm>
          <a:prstGeom prst="rect">
            <a:avLst/>
          </a:prstGeom>
          <a:ln w="12700">
            <a:miter lim="400000"/>
          </a:ln>
        </p:spPr>
      </p:pic>
      <p:sp>
        <p:nvSpPr>
          <p:cNvPr id="593" name="TextBox 2"/>
          <p:cNvSpPr txBox="1"/>
          <p:nvPr/>
        </p:nvSpPr>
        <p:spPr>
          <a:xfrm>
            <a:off x="509621" y="4497034"/>
            <a:ext cx="3598945" cy="19276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indent="-140367">
              <a:lnSpc>
                <a:spcPct val="120000"/>
              </a:lnSpc>
              <a:spcBef>
                <a:spcPts val="600"/>
              </a:spcBef>
              <a:buSzPct val="100000"/>
              <a:buChar char="•"/>
              <a:defRPr sz="1400">
                <a:latin typeface="Aino Regular"/>
                <a:ea typeface="Aino Regular"/>
                <a:cs typeface="Aino Regular"/>
                <a:sym typeface="Aino Regular"/>
              </a:defRPr>
            </a:pPr>
            <a:r>
              <a:t>support sum max 30,000 euros</a:t>
            </a:r>
          </a:p>
          <a:p>
            <a:pPr marL="140367" indent="-140367">
              <a:lnSpc>
                <a:spcPct val="120000"/>
              </a:lnSpc>
              <a:spcBef>
                <a:spcPts val="600"/>
              </a:spcBef>
              <a:buSzPct val="100000"/>
              <a:buChar char="•"/>
              <a:defRPr sz="1400">
                <a:latin typeface="Aino Regular"/>
                <a:ea typeface="Aino Regular"/>
                <a:cs typeface="Aino Regular"/>
                <a:sym typeface="Aino Regular"/>
              </a:defRPr>
            </a:pPr>
            <a:r>
              <a:t>minimum estimated international delegates 75/120 depending on the month</a:t>
            </a:r>
          </a:p>
          <a:p>
            <a:pPr marL="140367" indent="-140367">
              <a:lnSpc>
                <a:spcPct val="120000"/>
              </a:lnSpc>
              <a:spcBef>
                <a:spcPts val="600"/>
              </a:spcBef>
              <a:buSzPct val="100000"/>
              <a:buChar char="•"/>
              <a:defRPr sz="1400">
                <a:latin typeface="Aino Regular"/>
                <a:ea typeface="Aino Regular"/>
                <a:cs typeface="Aino Regular"/>
                <a:sym typeface="Aino Regular"/>
              </a:defRPr>
            </a:pPr>
            <a:r>
              <a:t>duration min 2 consecutive days </a:t>
            </a:r>
          </a:p>
          <a:p>
            <a:pPr marL="140367" indent="-140367">
              <a:lnSpc>
                <a:spcPct val="120000"/>
              </a:lnSpc>
              <a:spcBef>
                <a:spcPts val="600"/>
              </a:spcBef>
              <a:buSzPct val="100000"/>
              <a:buChar char="•"/>
              <a:defRPr sz="1400">
                <a:latin typeface="Aino Regular"/>
                <a:ea typeface="Aino Regular"/>
                <a:cs typeface="Aino Regular"/>
                <a:sym typeface="Aino Regular"/>
              </a:defRPr>
            </a:pPr>
            <a:r>
              <a:t>free public transportation for conferences and events in Tallinn</a:t>
            </a:r>
          </a:p>
        </p:txBody>
      </p:sp>
      <p:sp>
        <p:nvSpPr>
          <p:cNvPr id="594" name="TextBox 2"/>
          <p:cNvSpPr txBox="1"/>
          <p:nvPr/>
        </p:nvSpPr>
        <p:spPr>
          <a:xfrm>
            <a:off x="4558900" y="4535134"/>
            <a:ext cx="3603215" cy="18514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indent="-140367">
              <a:lnSpc>
                <a:spcPct val="120000"/>
              </a:lnSpc>
              <a:spcBef>
                <a:spcPts val="600"/>
              </a:spcBef>
              <a:buSzPct val="100000"/>
              <a:buChar char="•"/>
              <a:defRPr sz="1400">
                <a:latin typeface="Aino Regular"/>
                <a:ea typeface="Aino Regular"/>
                <a:cs typeface="Aino Regular"/>
                <a:sym typeface="Aino Regular"/>
              </a:defRPr>
            </a:pPr>
            <a:r>
              <a:t>support sum 15,000 - 30,000 euros, max 70 % of the total costs</a:t>
            </a:r>
          </a:p>
          <a:p>
            <a:pPr marL="140367" indent="-140367">
              <a:lnSpc>
                <a:spcPct val="120000"/>
              </a:lnSpc>
              <a:spcBef>
                <a:spcPts val="600"/>
              </a:spcBef>
              <a:buSzPct val="100000"/>
              <a:buChar char="•"/>
              <a:defRPr sz="1400">
                <a:latin typeface="Aino Regular"/>
                <a:ea typeface="Aino Regular"/>
                <a:cs typeface="Aino Regular"/>
                <a:sym typeface="Aino Regular"/>
              </a:defRPr>
            </a:pPr>
            <a:r>
              <a:t>minimum 100/200 international delegates depending on the city/location</a:t>
            </a:r>
          </a:p>
          <a:p>
            <a:pPr marL="140367" indent="-140367">
              <a:lnSpc>
                <a:spcPct val="120000"/>
              </a:lnSpc>
              <a:spcBef>
                <a:spcPts val="600"/>
              </a:spcBef>
              <a:buSzPct val="100000"/>
              <a:buChar char="•"/>
              <a:defRPr sz="1400">
                <a:latin typeface="Aino Regular"/>
                <a:ea typeface="Aino Regular"/>
                <a:cs typeface="Aino Regular"/>
                <a:sym typeface="Aino Regular"/>
              </a:defRPr>
            </a:pPr>
            <a:r>
              <a:t>duration of the conference program at least two consecutive days</a:t>
            </a:r>
          </a:p>
        </p:txBody>
      </p:sp>
      <p:pic>
        <p:nvPicPr>
          <p:cNvPr id="595" name="Image" descr="Image"/>
          <p:cNvPicPr>
            <a:picLocks noChangeAspect="1"/>
          </p:cNvPicPr>
          <p:nvPr/>
        </p:nvPicPr>
        <p:blipFill>
          <a:blip r:embed="rId8"/>
          <a:stretch>
            <a:fillRect/>
          </a:stretch>
        </p:blipFill>
        <p:spPr>
          <a:xfrm>
            <a:off x="5625095" y="3317471"/>
            <a:ext cx="1470826" cy="53484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4" name="Rectangle 13"/>
          <p:cNvSpPr/>
          <p:nvPr/>
        </p:nvSpPr>
        <p:spPr>
          <a:xfrm>
            <a:off x="-1" y="-1"/>
            <a:ext cx="12192001" cy="6858001"/>
          </a:xfrm>
          <a:prstGeom prst="rect">
            <a:avLst/>
          </a:prstGeom>
          <a:gradFill>
            <a:gsLst>
              <a:gs pos="28123">
                <a:srgbClr val="000000">
                  <a:alpha val="0"/>
                </a:srgbClr>
              </a:gs>
              <a:gs pos="100000">
                <a:srgbClr val="000000">
                  <a:alpha val="78887"/>
                </a:srgbClr>
              </a:gs>
            </a:gsLst>
            <a:path>
              <a:fillToRect l="54108" t="27431" r="45891" b="72568"/>
            </a:path>
          </a:gradFill>
          <a:ln w="12700">
            <a:miter lim="400000"/>
          </a:ln>
        </p:spPr>
        <p:txBody>
          <a:bodyPr lIns="45719" rIns="45719" anchor="ctr"/>
          <a:lstStyle/>
          <a:p>
            <a:pPr algn="ctr" defTabSz="269999">
              <a:lnSpc>
                <a:spcPct val="150000"/>
              </a:lnSpc>
              <a:spcBef>
                <a:spcPts val="400"/>
              </a:spcBef>
              <a:defRPr sz="1400">
                <a:solidFill>
                  <a:srgbClr val="FFFFFF"/>
                </a:solidFill>
                <a:latin typeface="Aino Regular"/>
                <a:ea typeface="Aino Regular"/>
                <a:cs typeface="Aino Regular"/>
                <a:sym typeface="Aino Regular"/>
              </a:defRPr>
            </a:pPr>
            <a:endParaRPr/>
          </a:p>
        </p:txBody>
      </p:sp>
      <p:sp>
        <p:nvSpPr>
          <p:cNvPr id="405" name="Pealkiri 4"/>
          <p:cNvSpPr txBox="1">
            <a:spLocks noGrp="1"/>
          </p:cNvSpPr>
          <p:nvPr>
            <p:ph type="title"/>
          </p:nvPr>
        </p:nvSpPr>
        <p:spPr>
          <a:xfrm>
            <a:off x="508000" y="508000"/>
            <a:ext cx="9284035" cy="2218851"/>
          </a:xfrm>
          <a:prstGeom prst="rect">
            <a:avLst/>
          </a:prstGeom>
        </p:spPr>
        <p:txBody>
          <a:bodyPr anchor="t"/>
          <a:lstStyle/>
          <a:p>
            <a:pPr>
              <a:defRPr sz="5400"/>
            </a:pPr>
            <a:r>
              <a:t>Conference</a:t>
            </a:r>
            <a:br/>
            <a:r>
              <a:t>calendar</a:t>
            </a:r>
          </a:p>
        </p:txBody>
      </p:sp>
      <p:sp>
        <p:nvSpPr>
          <p:cNvPr id="406" name="Teksti kohatäide 8"/>
          <p:cNvSpPr txBox="1">
            <a:spLocks noGrp="1"/>
          </p:cNvSpPr>
          <p:nvPr>
            <p:ph type="body" sz="quarter" idx="1"/>
          </p:nvPr>
        </p:nvSpPr>
        <p:spPr>
          <a:xfrm rot="16200000">
            <a:off x="10344150" y="4652962"/>
            <a:ext cx="2808289" cy="360363"/>
          </a:xfrm>
          <a:prstGeom prst="rect">
            <a:avLst/>
          </a:prstGeom>
        </p:spPr>
        <p:txBody>
          <a:bodyPr/>
          <a:lstStyle/>
          <a:p>
            <a:pPr marL="0" indent="0">
              <a:buSzTx/>
              <a:buNone/>
              <a:defRPr sz="800"/>
            </a:pPr>
            <a:r>
              <a:t>© Bolt</a:t>
            </a:r>
          </a:p>
        </p:txBody>
      </p:sp>
      <p:sp>
        <p:nvSpPr>
          <p:cNvPr id="407" name="TextBox 2"/>
          <p:cNvSpPr txBox="1"/>
          <p:nvPr/>
        </p:nvSpPr>
        <p:spPr>
          <a:xfrm>
            <a:off x="503113" y="5112067"/>
            <a:ext cx="5028148" cy="12219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a:lnSpc>
                <a:spcPct val="120000"/>
              </a:lnSpc>
              <a:spcBef>
                <a:spcPts val="600"/>
              </a:spcBef>
              <a:defRPr sz="1400">
                <a:solidFill>
                  <a:srgbClr val="FFFFFF"/>
                </a:solidFill>
                <a:latin typeface="Aino Regular"/>
                <a:ea typeface="Aino Regular"/>
                <a:cs typeface="Aino Regular"/>
                <a:sym typeface="Aino Regular"/>
              </a:defRPr>
            </a:pPr>
            <a:r>
              <a:t>Our Conference Calendar at</a:t>
            </a:r>
            <a:r>
              <a:rPr u="sng"/>
              <a:t> </a:t>
            </a:r>
            <a:r>
              <a:rPr u="sng">
                <a:hlinkClick r:id="rId3"/>
              </a:rPr>
              <a:t>www.ecb.ee</a:t>
            </a:r>
            <a:r>
              <a:t> features a comprehensive list of international association conferences held annually in Tallinn, Tartu, Pärnu and beyond. Browse through to find inspiration and see how other organisations have successfully hosted their events in Estonia.</a:t>
            </a: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p:cNvGrpSpPr/>
        <p:nvPr/>
      </p:nvGrpSpPr>
      <p:grpSpPr>
        <a:xfrm>
          <a:off x="0" y="0"/>
          <a:ext cx="0" cy="0"/>
          <a:chOff x="0" y="0"/>
          <a:chExt cx="0" cy="0"/>
        </a:xfrm>
      </p:grpSpPr>
      <p:grpSp>
        <p:nvGrpSpPr>
          <p:cNvPr id="617" name="Rühm 4"/>
          <p:cNvGrpSpPr/>
          <p:nvPr/>
        </p:nvGrpSpPr>
        <p:grpSpPr>
          <a:xfrm>
            <a:off x="3646272" y="1572516"/>
            <a:ext cx="8274148" cy="5038774"/>
            <a:chOff x="0" y="0"/>
            <a:chExt cx="8274148" cy="5038772"/>
          </a:xfrm>
        </p:grpSpPr>
        <p:sp>
          <p:nvSpPr>
            <p:cNvPr id="599" name="Freeform 5"/>
            <p:cNvSpPr/>
            <p:nvPr/>
          </p:nvSpPr>
          <p:spPr>
            <a:xfrm>
              <a:off x="5918578" y="3663277"/>
              <a:ext cx="1862708" cy="1375496"/>
            </a:xfrm>
            <a:custGeom>
              <a:avLst/>
              <a:gdLst/>
              <a:ahLst/>
              <a:cxnLst>
                <a:cxn ang="0">
                  <a:pos x="wd2" y="hd2"/>
                </a:cxn>
                <a:cxn ang="5400000">
                  <a:pos x="wd2" y="hd2"/>
                </a:cxn>
                <a:cxn ang="10800000">
                  <a:pos x="wd2" y="hd2"/>
                </a:cxn>
                <a:cxn ang="16200000">
                  <a:pos x="wd2" y="hd2"/>
                </a:cxn>
              </a:cxnLst>
              <a:rect l="0" t="0" r="r" b="b"/>
              <a:pathLst>
                <a:path w="21600" h="21600" extrusionOk="0">
                  <a:moveTo>
                    <a:pt x="2629" y="5347"/>
                  </a:moveTo>
                  <a:cubicBezTo>
                    <a:pt x="2750" y="5464"/>
                    <a:pt x="2836" y="5418"/>
                    <a:pt x="2905" y="5347"/>
                  </a:cubicBezTo>
                  <a:cubicBezTo>
                    <a:pt x="2905" y="5347"/>
                    <a:pt x="2905" y="5347"/>
                    <a:pt x="2905" y="5347"/>
                  </a:cubicBezTo>
                  <a:cubicBezTo>
                    <a:pt x="2836" y="5558"/>
                    <a:pt x="3147" y="5885"/>
                    <a:pt x="3286" y="5721"/>
                  </a:cubicBezTo>
                  <a:cubicBezTo>
                    <a:pt x="3355" y="5558"/>
                    <a:pt x="3372" y="5978"/>
                    <a:pt x="3528" y="6048"/>
                  </a:cubicBezTo>
                  <a:cubicBezTo>
                    <a:pt x="3857" y="6048"/>
                    <a:pt x="3545" y="6328"/>
                    <a:pt x="3787" y="6211"/>
                  </a:cubicBezTo>
                  <a:cubicBezTo>
                    <a:pt x="3995" y="5978"/>
                    <a:pt x="4116" y="6071"/>
                    <a:pt x="4272" y="6211"/>
                  </a:cubicBezTo>
                  <a:cubicBezTo>
                    <a:pt x="4410" y="6211"/>
                    <a:pt x="4531" y="6141"/>
                    <a:pt x="4704" y="6001"/>
                  </a:cubicBezTo>
                  <a:cubicBezTo>
                    <a:pt x="4808" y="6141"/>
                    <a:pt x="4860" y="5721"/>
                    <a:pt x="4981" y="5814"/>
                  </a:cubicBezTo>
                  <a:cubicBezTo>
                    <a:pt x="4981" y="5931"/>
                    <a:pt x="5205" y="6258"/>
                    <a:pt x="5344" y="6141"/>
                  </a:cubicBezTo>
                  <a:cubicBezTo>
                    <a:pt x="5430" y="6282"/>
                    <a:pt x="5569" y="6048"/>
                    <a:pt x="5569" y="6352"/>
                  </a:cubicBezTo>
                  <a:cubicBezTo>
                    <a:pt x="5638" y="6655"/>
                    <a:pt x="5690" y="6328"/>
                    <a:pt x="5863" y="6235"/>
                  </a:cubicBezTo>
                  <a:cubicBezTo>
                    <a:pt x="6001" y="6422"/>
                    <a:pt x="6260" y="6048"/>
                    <a:pt x="6260" y="6375"/>
                  </a:cubicBezTo>
                  <a:cubicBezTo>
                    <a:pt x="6364" y="6702"/>
                    <a:pt x="6433" y="6678"/>
                    <a:pt x="6658" y="6585"/>
                  </a:cubicBezTo>
                  <a:cubicBezTo>
                    <a:pt x="6710" y="6445"/>
                    <a:pt x="6969" y="6235"/>
                    <a:pt x="7125" y="6445"/>
                  </a:cubicBezTo>
                  <a:cubicBezTo>
                    <a:pt x="7315" y="6492"/>
                    <a:pt x="7609" y="6165"/>
                    <a:pt x="7696" y="6328"/>
                  </a:cubicBezTo>
                  <a:cubicBezTo>
                    <a:pt x="7678" y="6935"/>
                    <a:pt x="7886" y="6141"/>
                    <a:pt x="8145" y="6305"/>
                  </a:cubicBezTo>
                  <a:cubicBezTo>
                    <a:pt x="8353" y="6211"/>
                    <a:pt x="8439" y="5861"/>
                    <a:pt x="8699" y="5814"/>
                  </a:cubicBezTo>
                  <a:cubicBezTo>
                    <a:pt x="8924" y="5791"/>
                    <a:pt x="8699" y="6305"/>
                    <a:pt x="8837" y="6468"/>
                  </a:cubicBezTo>
                  <a:cubicBezTo>
                    <a:pt x="8889" y="6398"/>
                    <a:pt x="9062" y="6772"/>
                    <a:pt x="9166" y="6608"/>
                  </a:cubicBezTo>
                  <a:cubicBezTo>
                    <a:pt x="9200" y="6538"/>
                    <a:pt x="9373" y="6795"/>
                    <a:pt x="9494" y="6678"/>
                  </a:cubicBezTo>
                  <a:cubicBezTo>
                    <a:pt x="9425" y="6935"/>
                    <a:pt x="10013" y="6492"/>
                    <a:pt x="9979" y="6795"/>
                  </a:cubicBezTo>
                  <a:cubicBezTo>
                    <a:pt x="10065" y="6865"/>
                    <a:pt x="10549" y="7029"/>
                    <a:pt x="10463" y="6842"/>
                  </a:cubicBezTo>
                  <a:cubicBezTo>
                    <a:pt x="10359" y="6632"/>
                    <a:pt x="10169" y="6492"/>
                    <a:pt x="10169" y="6188"/>
                  </a:cubicBezTo>
                  <a:cubicBezTo>
                    <a:pt x="9996" y="6118"/>
                    <a:pt x="9961" y="5604"/>
                    <a:pt x="10203" y="5674"/>
                  </a:cubicBezTo>
                  <a:cubicBezTo>
                    <a:pt x="10100" y="5254"/>
                    <a:pt x="10497" y="5604"/>
                    <a:pt x="10601" y="5418"/>
                  </a:cubicBezTo>
                  <a:cubicBezTo>
                    <a:pt x="10947" y="5021"/>
                    <a:pt x="10791" y="5231"/>
                    <a:pt x="10982" y="5488"/>
                  </a:cubicBezTo>
                  <a:cubicBezTo>
                    <a:pt x="11120" y="5394"/>
                    <a:pt x="11397" y="5511"/>
                    <a:pt x="11449" y="5838"/>
                  </a:cubicBezTo>
                  <a:cubicBezTo>
                    <a:pt x="11535" y="6235"/>
                    <a:pt x="11587" y="6328"/>
                    <a:pt x="11829" y="6235"/>
                  </a:cubicBezTo>
                  <a:cubicBezTo>
                    <a:pt x="11846" y="6352"/>
                    <a:pt x="11915" y="6725"/>
                    <a:pt x="12158" y="6492"/>
                  </a:cubicBezTo>
                  <a:cubicBezTo>
                    <a:pt x="12400" y="6328"/>
                    <a:pt x="12365" y="6819"/>
                    <a:pt x="12573" y="6772"/>
                  </a:cubicBezTo>
                  <a:cubicBezTo>
                    <a:pt x="12711" y="6982"/>
                    <a:pt x="12849" y="6935"/>
                    <a:pt x="13091" y="6819"/>
                  </a:cubicBezTo>
                  <a:cubicBezTo>
                    <a:pt x="13299" y="6959"/>
                    <a:pt x="13368" y="7146"/>
                    <a:pt x="13541" y="7169"/>
                  </a:cubicBezTo>
                  <a:cubicBezTo>
                    <a:pt x="13783" y="7286"/>
                    <a:pt x="13455" y="6492"/>
                    <a:pt x="13731" y="6515"/>
                  </a:cubicBezTo>
                  <a:cubicBezTo>
                    <a:pt x="13852" y="6562"/>
                    <a:pt x="13835" y="6678"/>
                    <a:pt x="13800" y="6795"/>
                  </a:cubicBezTo>
                  <a:cubicBezTo>
                    <a:pt x="13800" y="6795"/>
                    <a:pt x="13800" y="6865"/>
                    <a:pt x="14025" y="6795"/>
                  </a:cubicBezTo>
                  <a:cubicBezTo>
                    <a:pt x="14233" y="6702"/>
                    <a:pt x="14337" y="6655"/>
                    <a:pt x="14492" y="6678"/>
                  </a:cubicBezTo>
                  <a:cubicBezTo>
                    <a:pt x="14648" y="6702"/>
                    <a:pt x="14752" y="6819"/>
                    <a:pt x="14821" y="6702"/>
                  </a:cubicBezTo>
                  <a:cubicBezTo>
                    <a:pt x="14890" y="6608"/>
                    <a:pt x="14804" y="6445"/>
                    <a:pt x="14786" y="6258"/>
                  </a:cubicBezTo>
                  <a:cubicBezTo>
                    <a:pt x="14769" y="6095"/>
                    <a:pt x="14786" y="5674"/>
                    <a:pt x="14838" y="5581"/>
                  </a:cubicBezTo>
                  <a:cubicBezTo>
                    <a:pt x="14890" y="5488"/>
                    <a:pt x="15028" y="5301"/>
                    <a:pt x="15028" y="5301"/>
                  </a:cubicBezTo>
                  <a:cubicBezTo>
                    <a:pt x="15080" y="4927"/>
                    <a:pt x="15080" y="4927"/>
                    <a:pt x="15080" y="4927"/>
                  </a:cubicBezTo>
                  <a:cubicBezTo>
                    <a:pt x="15288" y="4857"/>
                    <a:pt x="15288" y="4857"/>
                    <a:pt x="15288" y="4857"/>
                  </a:cubicBezTo>
                  <a:cubicBezTo>
                    <a:pt x="15737" y="4834"/>
                    <a:pt x="15737" y="4834"/>
                    <a:pt x="15737" y="4834"/>
                  </a:cubicBezTo>
                  <a:cubicBezTo>
                    <a:pt x="15737" y="4834"/>
                    <a:pt x="15858" y="4927"/>
                    <a:pt x="15876" y="4810"/>
                  </a:cubicBezTo>
                  <a:cubicBezTo>
                    <a:pt x="15893" y="4717"/>
                    <a:pt x="15980" y="4530"/>
                    <a:pt x="16031" y="4530"/>
                  </a:cubicBezTo>
                  <a:cubicBezTo>
                    <a:pt x="16066" y="4530"/>
                    <a:pt x="16014" y="4203"/>
                    <a:pt x="16066" y="4110"/>
                  </a:cubicBezTo>
                  <a:cubicBezTo>
                    <a:pt x="16135" y="3993"/>
                    <a:pt x="16118" y="3573"/>
                    <a:pt x="16118" y="3573"/>
                  </a:cubicBezTo>
                  <a:cubicBezTo>
                    <a:pt x="16049" y="3129"/>
                    <a:pt x="16049" y="3129"/>
                    <a:pt x="16049" y="3129"/>
                  </a:cubicBezTo>
                  <a:cubicBezTo>
                    <a:pt x="16187" y="2989"/>
                    <a:pt x="16187" y="2989"/>
                    <a:pt x="16187" y="2989"/>
                  </a:cubicBezTo>
                  <a:cubicBezTo>
                    <a:pt x="16118" y="2545"/>
                    <a:pt x="16118" y="2545"/>
                    <a:pt x="16118" y="2545"/>
                  </a:cubicBezTo>
                  <a:cubicBezTo>
                    <a:pt x="16118" y="2545"/>
                    <a:pt x="16377" y="2499"/>
                    <a:pt x="16498" y="2545"/>
                  </a:cubicBezTo>
                  <a:cubicBezTo>
                    <a:pt x="16619" y="2592"/>
                    <a:pt x="16654" y="2405"/>
                    <a:pt x="16654" y="2405"/>
                  </a:cubicBezTo>
                  <a:cubicBezTo>
                    <a:pt x="16671" y="2265"/>
                    <a:pt x="16671" y="2265"/>
                    <a:pt x="16671" y="2265"/>
                  </a:cubicBezTo>
                  <a:cubicBezTo>
                    <a:pt x="16464" y="1985"/>
                    <a:pt x="16464" y="1985"/>
                    <a:pt x="16464" y="1985"/>
                  </a:cubicBezTo>
                  <a:cubicBezTo>
                    <a:pt x="16481" y="1635"/>
                    <a:pt x="16481" y="1635"/>
                    <a:pt x="16481" y="1635"/>
                  </a:cubicBezTo>
                  <a:cubicBezTo>
                    <a:pt x="16861" y="1565"/>
                    <a:pt x="16861" y="1565"/>
                    <a:pt x="16861" y="1565"/>
                  </a:cubicBezTo>
                  <a:cubicBezTo>
                    <a:pt x="16896" y="1308"/>
                    <a:pt x="16896" y="1308"/>
                    <a:pt x="16896" y="1308"/>
                  </a:cubicBezTo>
                  <a:cubicBezTo>
                    <a:pt x="17155" y="747"/>
                    <a:pt x="17155" y="747"/>
                    <a:pt x="17155" y="747"/>
                  </a:cubicBezTo>
                  <a:cubicBezTo>
                    <a:pt x="17363" y="654"/>
                    <a:pt x="17363" y="654"/>
                    <a:pt x="17363" y="654"/>
                  </a:cubicBezTo>
                  <a:cubicBezTo>
                    <a:pt x="17415" y="350"/>
                    <a:pt x="17415" y="350"/>
                    <a:pt x="17415" y="350"/>
                  </a:cubicBezTo>
                  <a:cubicBezTo>
                    <a:pt x="17294" y="93"/>
                    <a:pt x="17294" y="93"/>
                    <a:pt x="17294" y="93"/>
                  </a:cubicBezTo>
                  <a:cubicBezTo>
                    <a:pt x="17380" y="0"/>
                    <a:pt x="17380" y="0"/>
                    <a:pt x="17380" y="0"/>
                  </a:cubicBezTo>
                  <a:cubicBezTo>
                    <a:pt x="17519" y="93"/>
                    <a:pt x="17519" y="93"/>
                    <a:pt x="17519" y="93"/>
                  </a:cubicBezTo>
                  <a:cubicBezTo>
                    <a:pt x="17622" y="93"/>
                    <a:pt x="17622" y="93"/>
                    <a:pt x="17622" y="93"/>
                  </a:cubicBezTo>
                  <a:cubicBezTo>
                    <a:pt x="17795" y="490"/>
                    <a:pt x="17795" y="490"/>
                    <a:pt x="17795" y="490"/>
                  </a:cubicBezTo>
                  <a:cubicBezTo>
                    <a:pt x="17865" y="467"/>
                    <a:pt x="17865" y="467"/>
                    <a:pt x="17865" y="467"/>
                  </a:cubicBezTo>
                  <a:cubicBezTo>
                    <a:pt x="17934" y="397"/>
                    <a:pt x="17934" y="397"/>
                    <a:pt x="17934" y="397"/>
                  </a:cubicBezTo>
                  <a:cubicBezTo>
                    <a:pt x="18072" y="654"/>
                    <a:pt x="18072" y="654"/>
                    <a:pt x="18072" y="654"/>
                  </a:cubicBezTo>
                  <a:cubicBezTo>
                    <a:pt x="18159" y="701"/>
                    <a:pt x="18159" y="701"/>
                    <a:pt x="18159" y="701"/>
                  </a:cubicBezTo>
                  <a:cubicBezTo>
                    <a:pt x="18193" y="887"/>
                    <a:pt x="18193" y="887"/>
                    <a:pt x="18193" y="887"/>
                  </a:cubicBezTo>
                  <a:cubicBezTo>
                    <a:pt x="18124" y="1238"/>
                    <a:pt x="18124" y="1238"/>
                    <a:pt x="18124" y="1238"/>
                  </a:cubicBezTo>
                  <a:cubicBezTo>
                    <a:pt x="18245" y="1845"/>
                    <a:pt x="18245" y="1845"/>
                    <a:pt x="18245" y="1845"/>
                  </a:cubicBezTo>
                  <a:cubicBezTo>
                    <a:pt x="18228" y="1915"/>
                    <a:pt x="18228" y="1915"/>
                    <a:pt x="18228" y="1915"/>
                  </a:cubicBezTo>
                  <a:cubicBezTo>
                    <a:pt x="18210" y="2218"/>
                    <a:pt x="18210" y="2218"/>
                    <a:pt x="18210" y="2218"/>
                  </a:cubicBezTo>
                  <a:cubicBezTo>
                    <a:pt x="18089" y="2429"/>
                    <a:pt x="18089" y="2429"/>
                    <a:pt x="18089" y="2429"/>
                  </a:cubicBezTo>
                  <a:cubicBezTo>
                    <a:pt x="18003" y="2545"/>
                    <a:pt x="18003" y="2545"/>
                    <a:pt x="18003" y="2545"/>
                  </a:cubicBezTo>
                  <a:cubicBezTo>
                    <a:pt x="18020" y="2685"/>
                    <a:pt x="18020" y="2685"/>
                    <a:pt x="18020" y="2685"/>
                  </a:cubicBezTo>
                  <a:cubicBezTo>
                    <a:pt x="18020" y="2732"/>
                    <a:pt x="18020" y="2732"/>
                    <a:pt x="18020" y="2732"/>
                  </a:cubicBezTo>
                  <a:cubicBezTo>
                    <a:pt x="18055" y="2802"/>
                    <a:pt x="18055" y="2802"/>
                    <a:pt x="18055" y="2802"/>
                  </a:cubicBezTo>
                  <a:cubicBezTo>
                    <a:pt x="18210" y="3059"/>
                    <a:pt x="18210" y="3059"/>
                    <a:pt x="18210" y="3059"/>
                  </a:cubicBezTo>
                  <a:cubicBezTo>
                    <a:pt x="18280" y="3269"/>
                    <a:pt x="18280" y="3269"/>
                    <a:pt x="18280" y="3269"/>
                  </a:cubicBezTo>
                  <a:cubicBezTo>
                    <a:pt x="18401" y="3479"/>
                    <a:pt x="18401" y="3479"/>
                    <a:pt x="18401" y="3479"/>
                  </a:cubicBezTo>
                  <a:cubicBezTo>
                    <a:pt x="18418" y="3619"/>
                    <a:pt x="18418" y="3619"/>
                    <a:pt x="18418" y="3619"/>
                  </a:cubicBezTo>
                  <a:cubicBezTo>
                    <a:pt x="18349" y="3736"/>
                    <a:pt x="18349" y="3736"/>
                    <a:pt x="18349" y="3736"/>
                  </a:cubicBezTo>
                  <a:cubicBezTo>
                    <a:pt x="18107" y="3853"/>
                    <a:pt x="18107" y="3853"/>
                    <a:pt x="18107" y="3853"/>
                  </a:cubicBezTo>
                  <a:cubicBezTo>
                    <a:pt x="18176" y="3946"/>
                    <a:pt x="18176" y="3946"/>
                    <a:pt x="18176" y="3946"/>
                  </a:cubicBezTo>
                  <a:cubicBezTo>
                    <a:pt x="18262" y="3970"/>
                    <a:pt x="18262" y="3970"/>
                    <a:pt x="18262" y="3970"/>
                  </a:cubicBezTo>
                  <a:cubicBezTo>
                    <a:pt x="18331" y="4086"/>
                    <a:pt x="18331" y="4086"/>
                    <a:pt x="18331" y="4086"/>
                  </a:cubicBezTo>
                  <a:cubicBezTo>
                    <a:pt x="18453" y="5067"/>
                    <a:pt x="18453" y="5067"/>
                    <a:pt x="18453" y="5067"/>
                  </a:cubicBezTo>
                  <a:cubicBezTo>
                    <a:pt x="18677" y="5488"/>
                    <a:pt x="18677" y="5488"/>
                    <a:pt x="18677" y="5488"/>
                  </a:cubicBezTo>
                  <a:cubicBezTo>
                    <a:pt x="18695" y="5534"/>
                    <a:pt x="18695" y="5534"/>
                    <a:pt x="18695" y="5534"/>
                  </a:cubicBezTo>
                  <a:cubicBezTo>
                    <a:pt x="18798" y="5581"/>
                    <a:pt x="18798" y="5581"/>
                    <a:pt x="18798" y="5581"/>
                  </a:cubicBezTo>
                  <a:cubicBezTo>
                    <a:pt x="18781" y="5488"/>
                    <a:pt x="18781" y="5488"/>
                    <a:pt x="18781" y="5488"/>
                  </a:cubicBezTo>
                  <a:cubicBezTo>
                    <a:pt x="18677" y="5277"/>
                    <a:pt x="18677" y="5277"/>
                    <a:pt x="18677" y="5277"/>
                  </a:cubicBezTo>
                  <a:cubicBezTo>
                    <a:pt x="18625" y="5161"/>
                    <a:pt x="18625" y="5161"/>
                    <a:pt x="18625" y="5161"/>
                  </a:cubicBezTo>
                  <a:cubicBezTo>
                    <a:pt x="18574" y="4927"/>
                    <a:pt x="18574" y="4927"/>
                    <a:pt x="18574" y="4927"/>
                  </a:cubicBezTo>
                  <a:cubicBezTo>
                    <a:pt x="18522" y="4670"/>
                    <a:pt x="18522" y="4670"/>
                    <a:pt x="18522" y="4670"/>
                  </a:cubicBezTo>
                  <a:cubicBezTo>
                    <a:pt x="18470" y="4390"/>
                    <a:pt x="18470" y="4390"/>
                    <a:pt x="18470" y="4390"/>
                  </a:cubicBezTo>
                  <a:cubicBezTo>
                    <a:pt x="18487" y="4273"/>
                    <a:pt x="18487" y="4273"/>
                    <a:pt x="18487" y="4273"/>
                  </a:cubicBezTo>
                  <a:cubicBezTo>
                    <a:pt x="18504" y="4157"/>
                    <a:pt x="18504" y="4157"/>
                    <a:pt x="18504" y="4157"/>
                  </a:cubicBezTo>
                  <a:cubicBezTo>
                    <a:pt x="18504" y="4133"/>
                    <a:pt x="18504" y="4133"/>
                    <a:pt x="18504" y="4133"/>
                  </a:cubicBezTo>
                  <a:cubicBezTo>
                    <a:pt x="18591" y="3736"/>
                    <a:pt x="18591" y="3736"/>
                    <a:pt x="18591" y="3736"/>
                  </a:cubicBezTo>
                  <a:cubicBezTo>
                    <a:pt x="18643" y="3643"/>
                    <a:pt x="18643" y="3643"/>
                    <a:pt x="18643" y="3643"/>
                  </a:cubicBezTo>
                  <a:cubicBezTo>
                    <a:pt x="18747" y="3619"/>
                    <a:pt x="18747" y="3619"/>
                    <a:pt x="18747" y="3619"/>
                  </a:cubicBezTo>
                  <a:cubicBezTo>
                    <a:pt x="18850" y="3619"/>
                    <a:pt x="18850" y="3619"/>
                    <a:pt x="18850" y="3619"/>
                  </a:cubicBezTo>
                  <a:cubicBezTo>
                    <a:pt x="18919" y="3526"/>
                    <a:pt x="18919" y="3526"/>
                    <a:pt x="18919" y="3526"/>
                  </a:cubicBezTo>
                  <a:cubicBezTo>
                    <a:pt x="18902" y="3503"/>
                    <a:pt x="18902" y="3503"/>
                    <a:pt x="18902" y="3503"/>
                  </a:cubicBezTo>
                  <a:cubicBezTo>
                    <a:pt x="18937" y="3363"/>
                    <a:pt x="18937" y="3363"/>
                    <a:pt x="18937" y="3363"/>
                  </a:cubicBezTo>
                  <a:cubicBezTo>
                    <a:pt x="19058" y="3316"/>
                    <a:pt x="19058" y="3316"/>
                    <a:pt x="19058" y="3316"/>
                  </a:cubicBezTo>
                  <a:cubicBezTo>
                    <a:pt x="19092" y="3176"/>
                    <a:pt x="19092" y="3176"/>
                    <a:pt x="19092" y="3176"/>
                  </a:cubicBezTo>
                  <a:cubicBezTo>
                    <a:pt x="19507" y="3316"/>
                    <a:pt x="19507" y="3316"/>
                    <a:pt x="19507" y="3316"/>
                  </a:cubicBezTo>
                  <a:cubicBezTo>
                    <a:pt x="19525" y="3479"/>
                    <a:pt x="19525" y="3479"/>
                    <a:pt x="19525" y="3479"/>
                  </a:cubicBezTo>
                  <a:cubicBezTo>
                    <a:pt x="19542" y="3619"/>
                    <a:pt x="19542" y="3619"/>
                    <a:pt x="19542" y="3619"/>
                  </a:cubicBezTo>
                  <a:cubicBezTo>
                    <a:pt x="19646" y="3853"/>
                    <a:pt x="19646" y="3853"/>
                    <a:pt x="19646" y="3853"/>
                  </a:cubicBezTo>
                  <a:cubicBezTo>
                    <a:pt x="19767" y="4110"/>
                    <a:pt x="19767" y="4110"/>
                    <a:pt x="19767" y="4110"/>
                  </a:cubicBezTo>
                  <a:cubicBezTo>
                    <a:pt x="19767" y="4273"/>
                    <a:pt x="19767" y="4273"/>
                    <a:pt x="19767" y="4273"/>
                  </a:cubicBezTo>
                  <a:cubicBezTo>
                    <a:pt x="19767" y="4320"/>
                    <a:pt x="19767" y="4320"/>
                    <a:pt x="19767" y="4320"/>
                  </a:cubicBezTo>
                  <a:cubicBezTo>
                    <a:pt x="19715" y="4437"/>
                    <a:pt x="19715" y="4437"/>
                    <a:pt x="19715" y="4437"/>
                  </a:cubicBezTo>
                  <a:cubicBezTo>
                    <a:pt x="19646" y="4437"/>
                    <a:pt x="19646" y="4437"/>
                    <a:pt x="19646" y="4437"/>
                  </a:cubicBezTo>
                  <a:cubicBezTo>
                    <a:pt x="19525" y="4460"/>
                    <a:pt x="19525" y="4460"/>
                    <a:pt x="19525" y="4460"/>
                  </a:cubicBezTo>
                  <a:cubicBezTo>
                    <a:pt x="19490" y="4577"/>
                    <a:pt x="19490" y="4577"/>
                    <a:pt x="19490" y="4577"/>
                  </a:cubicBezTo>
                  <a:cubicBezTo>
                    <a:pt x="19456" y="4740"/>
                    <a:pt x="19456" y="4740"/>
                    <a:pt x="19456" y="4740"/>
                  </a:cubicBezTo>
                  <a:cubicBezTo>
                    <a:pt x="19507" y="4810"/>
                    <a:pt x="19507" y="4810"/>
                    <a:pt x="19507" y="4810"/>
                  </a:cubicBezTo>
                  <a:cubicBezTo>
                    <a:pt x="19525" y="4810"/>
                    <a:pt x="19525" y="4810"/>
                    <a:pt x="19525" y="4810"/>
                  </a:cubicBezTo>
                  <a:cubicBezTo>
                    <a:pt x="19611" y="4810"/>
                    <a:pt x="19611" y="4810"/>
                    <a:pt x="19611" y="4810"/>
                  </a:cubicBezTo>
                  <a:cubicBezTo>
                    <a:pt x="19577" y="5301"/>
                    <a:pt x="19577" y="5301"/>
                    <a:pt x="19577" y="5301"/>
                  </a:cubicBezTo>
                  <a:cubicBezTo>
                    <a:pt x="19438" y="5347"/>
                    <a:pt x="19438" y="5347"/>
                    <a:pt x="19438" y="5347"/>
                  </a:cubicBezTo>
                  <a:cubicBezTo>
                    <a:pt x="19196" y="5488"/>
                    <a:pt x="19196" y="5488"/>
                    <a:pt x="19196" y="5488"/>
                  </a:cubicBezTo>
                  <a:cubicBezTo>
                    <a:pt x="19196" y="5488"/>
                    <a:pt x="19421" y="6095"/>
                    <a:pt x="19490" y="6258"/>
                  </a:cubicBezTo>
                  <a:cubicBezTo>
                    <a:pt x="19577" y="6398"/>
                    <a:pt x="19577" y="6608"/>
                    <a:pt x="19577" y="6608"/>
                  </a:cubicBezTo>
                  <a:cubicBezTo>
                    <a:pt x="20095" y="6632"/>
                    <a:pt x="20095" y="6632"/>
                    <a:pt x="20095" y="6632"/>
                  </a:cubicBezTo>
                  <a:cubicBezTo>
                    <a:pt x="20147" y="6982"/>
                    <a:pt x="20147" y="6982"/>
                    <a:pt x="20147" y="6982"/>
                  </a:cubicBezTo>
                  <a:cubicBezTo>
                    <a:pt x="19836" y="7239"/>
                    <a:pt x="19836" y="7239"/>
                    <a:pt x="19836" y="7239"/>
                  </a:cubicBezTo>
                  <a:cubicBezTo>
                    <a:pt x="19922" y="7519"/>
                    <a:pt x="19922" y="7519"/>
                    <a:pt x="19922" y="7519"/>
                  </a:cubicBezTo>
                  <a:cubicBezTo>
                    <a:pt x="20320" y="7262"/>
                    <a:pt x="20320" y="7262"/>
                    <a:pt x="20320" y="7262"/>
                  </a:cubicBezTo>
                  <a:cubicBezTo>
                    <a:pt x="20787" y="7613"/>
                    <a:pt x="20787" y="7613"/>
                    <a:pt x="20787" y="7613"/>
                  </a:cubicBezTo>
                  <a:cubicBezTo>
                    <a:pt x="20787" y="7613"/>
                    <a:pt x="21133" y="7566"/>
                    <a:pt x="21237" y="7566"/>
                  </a:cubicBezTo>
                  <a:cubicBezTo>
                    <a:pt x="21254" y="7566"/>
                    <a:pt x="21271" y="7566"/>
                    <a:pt x="21289" y="7566"/>
                  </a:cubicBezTo>
                  <a:cubicBezTo>
                    <a:pt x="21341" y="7589"/>
                    <a:pt x="21410" y="7613"/>
                    <a:pt x="21462" y="7636"/>
                  </a:cubicBezTo>
                  <a:cubicBezTo>
                    <a:pt x="21514" y="7683"/>
                    <a:pt x="21548" y="7706"/>
                    <a:pt x="21548" y="7706"/>
                  </a:cubicBezTo>
                  <a:cubicBezTo>
                    <a:pt x="21548" y="7706"/>
                    <a:pt x="21583" y="8010"/>
                    <a:pt x="21583" y="8173"/>
                  </a:cubicBezTo>
                  <a:cubicBezTo>
                    <a:pt x="21600" y="8220"/>
                    <a:pt x="21600" y="8220"/>
                    <a:pt x="21600" y="8220"/>
                  </a:cubicBezTo>
                  <a:cubicBezTo>
                    <a:pt x="21600" y="8266"/>
                    <a:pt x="21600" y="8313"/>
                    <a:pt x="21600" y="8360"/>
                  </a:cubicBezTo>
                  <a:cubicBezTo>
                    <a:pt x="21600" y="8430"/>
                    <a:pt x="21600" y="8500"/>
                    <a:pt x="21600" y="8570"/>
                  </a:cubicBezTo>
                  <a:cubicBezTo>
                    <a:pt x="21600" y="8663"/>
                    <a:pt x="21600" y="8663"/>
                    <a:pt x="21600" y="8663"/>
                  </a:cubicBezTo>
                  <a:cubicBezTo>
                    <a:pt x="21600" y="8663"/>
                    <a:pt x="21600" y="8663"/>
                    <a:pt x="21600" y="8663"/>
                  </a:cubicBezTo>
                  <a:cubicBezTo>
                    <a:pt x="21600" y="8663"/>
                    <a:pt x="21548" y="8757"/>
                    <a:pt x="21514" y="8850"/>
                  </a:cubicBezTo>
                  <a:cubicBezTo>
                    <a:pt x="21462" y="8944"/>
                    <a:pt x="21392" y="9060"/>
                    <a:pt x="21358" y="9107"/>
                  </a:cubicBezTo>
                  <a:cubicBezTo>
                    <a:pt x="21271" y="9200"/>
                    <a:pt x="21306" y="9551"/>
                    <a:pt x="21306" y="9551"/>
                  </a:cubicBezTo>
                  <a:cubicBezTo>
                    <a:pt x="20926" y="9784"/>
                    <a:pt x="20926" y="9784"/>
                    <a:pt x="20926" y="9784"/>
                  </a:cubicBezTo>
                  <a:cubicBezTo>
                    <a:pt x="20666" y="9808"/>
                    <a:pt x="20666" y="9808"/>
                    <a:pt x="20666" y="9808"/>
                  </a:cubicBezTo>
                  <a:cubicBezTo>
                    <a:pt x="20424" y="10088"/>
                    <a:pt x="20424" y="10088"/>
                    <a:pt x="20424" y="10088"/>
                  </a:cubicBezTo>
                  <a:cubicBezTo>
                    <a:pt x="20424" y="10088"/>
                    <a:pt x="20251" y="9971"/>
                    <a:pt x="20182" y="9808"/>
                  </a:cubicBezTo>
                  <a:cubicBezTo>
                    <a:pt x="20113" y="9644"/>
                    <a:pt x="19940" y="9411"/>
                    <a:pt x="19940" y="9411"/>
                  </a:cubicBezTo>
                  <a:cubicBezTo>
                    <a:pt x="19871" y="9481"/>
                    <a:pt x="19871" y="9481"/>
                    <a:pt x="19871" y="9481"/>
                  </a:cubicBezTo>
                  <a:cubicBezTo>
                    <a:pt x="19611" y="9808"/>
                    <a:pt x="19611" y="9808"/>
                    <a:pt x="19611" y="9808"/>
                  </a:cubicBezTo>
                  <a:cubicBezTo>
                    <a:pt x="19611" y="9808"/>
                    <a:pt x="19456" y="9831"/>
                    <a:pt x="19231" y="9714"/>
                  </a:cubicBezTo>
                  <a:cubicBezTo>
                    <a:pt x="19023" y="9574"/>
                    <a:pt x="18677" y="9691"/>
                    <a:pt x="18677" y="9691"/>
                  </a:cubicBezTo>
                  <a:cubicBezTo>
                    <a:pt x="18677" y="9691"/>
                    <a:pt x="18228" y="9854"/>
                    <a:pt x="18107" y="9901"/>
                  </a:cubicBezTo>
                  <a:cubicBezTo>
                    <a:pt x="17986" y="9924"/>
                    <a:pt x="17571" y="9854"/>
                    <a:pt x="17571" y="9854"/>
                  </a:cubicBezTo>
                  <a:cubicBezTo>
                    <a:pt x="17571" y="9854"/>
                    <a:pt x="17605" y="10298"/>
                    <a:pt x="17588" y="10391"/>
                  </a:cubicBezTo>
                  <a:cubicBezTo>
                    <a:pt x="17571" y="10508"/>
                    <a:pt x="17553" y="10672"/>
                    <a:pt x="17467" y="10765"/>
                  </a:cubicBezTo>
                  <a:cubicBezTo>
                    <a:pt x="17363" y="10882"/>
                    <a:pt x="17398" y="11092"/>
                    <a:pt x="17380" y="11232"/>
                  </a:cubicBezTo>
                  <a:cubicBezTo>
                    <a:pt x="17363" y="11372"/>
                    <a:pt x="17242" y="11442"/>
                    <a:pt x="17242" y="11442"/>
                  </a:cubicBezTo>
                  <a:cubicBezTo>
                    <a:pt x="17242" y="11442"/>
                    <a:pt x="17017" y="11442"/>
                    <a:pt x="16896" y="11442"/>
                  </a:cubicBezTo>
                  <a:cubicBezTo>
                    <a:pt x="16792" y="11442"/>
                    <a:pt x="16810" y="11676"/>
                    <a:pt x="16827" y="11722"/>
                  </a:cubicBezTo>
                  <a:cubicBezTo>
                    <a:pt x="16827" y="11722"/>
                    <a:pt x="16827" y="11722"/>
                    <a:pt x="16827" y="11722"/>
                  </a:cubicBezTo>
                  <a:cubicBezTo>
                    <a:pt x="16844" y="11769"/>
                    <a:pt x="17052" y="12049"/>
                    <a:pt x="17052" y="12049"/>
                  </a:cubicBezTo>
                  <a:cubicBezTo>
                    <a:pt x="16983" y="12446"/>
                    <a:pt x="16983" y="12446"/>
                    <a:pt x="16983" y="12446"/>
                  </a:cubicBezTo>
                  <a:cubicBezTo>
                    <a:pt x="17242" y="12586"/>
                    <a:pt x="17242" y="12586"/>
                    <a:pt x="17242" y="12586"/>
                  </a:cubicBezTo>
                  <a:cubicBezTo>
                    <a:pt x="17294" y="13170"/>
                    <a:pt x="17294" y="13170"/>
                    <a:pt x="17294" y="13170"/>
                  </a:cubicBezTo>
                  <a:cubicBezTo>
                    <a:pt x="17501" y="13497"/>
                    <a:pt x="17501" y="13497"/>
                    <a:pt x="17501" y="13497"/>
                  </a:cubicBezTo>
                  <a:cubicBezTo>
                    <a:pt x="17207" y="13590"/>
                    <a:pt x="17207" y="13590"/>
                    <a:pt x="17207" y="13590"/>
                  </a:cubicBezTo>
                  <a:cubicBezTo>
                    <a:pt x="17190" y="14221"/>
                    <a:pt x="17190" y="14221"/>
                    <a:pt x="17190" y="14221"/>
                  </a:cubicBezTo>
                  <a:cubicBezTo>
                    <a:pt x="16844" y="14408"/>
                    <a:pt x="16844" y="14408"/>
                    <a:pt x="16844" y="14408"/>
                  </a:cubicBezTo>
                  <a:cubicBezTo>
                    <a:pt x="16758" y="14198"/>
                    <a:pt x="16758" y="14198"/>
                    <a:pt x="16758" y="14198"/>
                  </a:cubicBezTo>
                  <a:cubicBezTo>
                    <a:pt x="16654" y="13941"/>
                    <a:pt x="16654" y="13941"/>
                    <a:pt x="16654" y="13941"/>
                  </a:cubicBezTo>
                  <a:cubicBezTo>
                    <a:pt x="16464" y="14011"/>
                    <a:pt x="16464" y="14011"/>
                    <a:pt x="16464" y="14011"/>
                  </a:cubicBezTo>
                  <a:cubicBezTo>
                    <a:pt x="16395" y="14454"/>
                    <a:pt x="16395" y="14454"/>
                    <a:pt x="16395" y="14454"/>
                  </a:cubicBezTo>
                  <a:cubicBezTo>
                    <a:pt x="16187" y="14431"/>
                    <a:pt x="16187" y="14431"/>
                    <a:pt x="16187" y="14431"/>
                  </a:cubicBezTo>
                  <a:cubicBezTo>
                    <a:pt x="16083" y="14128"/>
                    <a:pt x="16083" y="14128"/>
                    <a:pt x="16083" y="14128"/>
                  </a:cubicBezTo>
                  <a:cubicBezTo>
                    <a:pt x="15789" y="14431"/>
                    <a:pt x="15789" y="14431"/>
                    <a:pt x="15789" y="14431"/>
                  </a:cubicBezTo>
                  <a:cubicBezTo>
                    <a:pt x="15789" y="14431"/>
                    <a:pt x="15807" y="14735"/>
                    <a:pt x="15651" y="14735"/>
                  </a:cubicBezTo>
                  <a:cubicBezTo>
                    <a:pt x="15495" y="14735"/>
                    <a:pt x="15495" y="15178"/>
                    <a:pt x="15340" y="15202"/>
                  </a:cubicBezTo>
                  <a:cubicBezTo>
                    <a:pt x="15184" y="15225"/>
                    <a:pt x="15288" y="15529"/>
                    <a:pt x="15167" y="15599"/>
                  </a:cubicBezTo>
                  <a:cubicBezTo>
                    <a:pt x="15098" y="15645"/>
                    <a:pt x="15063" y="15692"/>
                    <a:pt x="15046" y="15739"/>
                  </a:cubicBezTo>
                  <a:cubicBezTo>
                    <a:pt x="15046" y="15762"/>
                    <a:pt x="15046" y="15786"/>
                    <a:pt x="15046" y="15786"/>
                  </a:cubicBezTo>
                  <a:cubicBezTo>
                    <a:pt x="15046" y="15786"/>
                    <a:pt x="14976" y="16206"/>
                    <a:pt x="15046" y="16369"/>
                  </a:cubicBezTo>
                  <a:cubicBezTo>
                    <a:pt x="15115" y="16556"/>
                    <a:pt x="15115" y="16696"/>
                    <a:pt x="15115" y="16696"/>
                  </a:cubicBezTo>
                  <a:cubicBezTo>
                    <a:pt x="15322" y="17000"/>
                    <a:pt x="15322" y="17000"/>
                    <a:pt x="15322" y="17000"/>
                  </a:cubicBezTo>
                  <a:cubicBezTo>
                    <a:pt x="15357" y="17373"/>
                    <a:pt x="15357" y="17373"/>
                    <a:pt x="15357" y="17373"/>
                  </a:cubicBezTo>
                  <a:cubicBezTo>
                    <a:pt x="15149" y="17467"/>
                    <a:pt x="15149" y="17467"/>
                    <a:pt x="15149" y="17467"/>
                  </a:cubicBezTo>
                  <a:cubicBezTo>
                    <a:pt x="15184" y="17677"/>
                    <a:pt x="15184" y="17677"/>
                    <a:pt x="15184" y="17677"/>
                  </a:cubicBezTo>
                  <a:cubicBezTo>
                    <a:pt x="15392" y="17794"/>
                    <a:pt x="15392" y="17794"/>
                    <a:pt x="15392" y="17794"/>
                  </a:cubicBezTo>
                  <a:cubicBezTo>
                    <a:pt x="15184" y="18074"/>
                    <a:pt x="15184" y="18074"/>
                    <a:pt x="15184" y="18074"/>
                  </a:cubicBezTo>
                  <a:cubicBezTo>
                    <a:pt x="14994" y="18354"/>
                    <a:pt x="14994" y="18354"/>
                    <a:pt x="14994" y="18354"/>
                  </a:cubicBezTo>
                  <a:cubicBezTo>
                    <a:pt x="14700" y="18448"/>
                    <a:pt x="14700" y="18448"/>
                    <a:pt x="14700" y="18448"/>
                  </a:cubicBezTo>
                  <a:cubicBezTo>
                    <a:pt x="14510" y="18564"/>
                    <a:pt x="14510" y="18564"/>
                    <a:pt x="14510" y="18564"/>
                  </a:cubicBezTo>
                  <a:cubicBezTo>
                    <a:pt x="14458" y="18798"/>
                    <a:pt x="14458" y="18798"/>
                    <a:pt x="14458" y="18798"/>
                  </a:cubicBezTo>
                  <a:cubicBezTo>
                    <a:pt x="14146" y="19031"/>
                    <a:pt x="14146" y="19031"/>
                    <a:pt x="14146" y="19031"/>
                  </a:cubicBezTo>
                  <a:cubicBezTo>
                    <a:pt x="14285" y="19592"/>
                    <a:pt x="14285" y="19592"/>
                    <a:pt x="14285" y="19592"/>
                  </a:cubicBezTo>
                  <a:cubicBezTo>
                    <a:pt x="14337" y="20152"/>
                    <a:pt x="14337" y="20152"/>
                    <a:pt x="14337" y="20152"/>
                  </a:cubicBezTo>
                  <a:cubicBezTo>
                    <a:pt x="14337" y="20152"/>
                    <a:pt x="14440" y="20526"/>
                    <a:pt x="14561" y="20573"/>
                  </a:cubicBezTo>
                  <a:cubicBezTo>
                    <a:pt x="14682" y="20619"/>
                    <a:pt x="14613" y="21156"/>
                    <a:pt x="14613" y="21156"/>
                  </a:cubicBezTo>
                  <a:cubicBezTo>
                    <a:pt x="14216" y="21016"/>
                    <a:pt x="14216" y="21016"/>
                    <a:pt x="14216" y="21016"/>
                  </a:cubicBezTo>
                  <a:cubicBezTo>
                    <a:pt x="13783" y="20502"/>
                    <a:pt x="13783" y="20502"/>
                    <a:pt x="13783" y="20502"/>
                  </a:cubicBezTo>
                  <a:cubicBezTo>
                    <a:pt x="13610" y="20526"/>
                    <a:pt x="13610" y="20526"/>
                    <a:pt x="13610" y="20526"/>
                  </a:cubicBezTo>
                  <a:cubicBezTo>
                    <a:pt x="13403" y="20386"/>
                    <a:pt x="13403" y="20386"/>
                    <a:pt x="13403" y="20386"/>
                  </a:cubicBezTo>
                  <a:cubicBezTo>
                    <a:pt x="13247" y="20059"/>
                    <a:pt x="13247" y="20059"/>
                    <a:pt x="13247" y="20059"/>
                  </a:cubicBezTo>
                  <a:cubicBezTo>
                    <a:pt x="12918" y="19989"/>
                    <a:pt x="12918" y="19989"/>
                    <a:pt x="12918" y="19989"/>
                  </a:cubicBezTo>
                  <a:cubicBezTo>
                    <a:pt x="12728" y="19965"/>
                    <a:pt x="12728" y="19965"/>
                    <a:pt x="12728" y="19965"/>
                  </a:cubicBezTo>
                  <a:cubicBezTo>
                    <a:pt x="12244" y="20106"/>
                    <a:pt x="12244" y="20106"/>
                    <a:pt x="12244" y="20106"/>
                  </a:cubicBezTo>
                  <a:cubicBezTo>
                    <a:pt x="11760" y="19779"/>
                    <a:pt x="11760" y="19779"/>
                    <a:pt x="11760" y="19779"/>
                  </a:cubicBezTo>
                  <a:cubicBezTo>
                    <a:pt x="11760" y="19779"/>
                    <a:pt x="11760" y="19755"/>
                    <a:pt x="11760" y="19755"/>
                  </a:cubicBezTo>
                  <a:cubicBezTo>
                    <a:pt x="11760" y="19755"/>
                    <a:pt x="11760" y="19755"/>
                    <a:pt x="11760" y="19755"/>
                  </a:cubicBezTo>
                  <a:cubicBezTo>
                    <a:pt x="11743" y="19755"/>
                    <a:pt x="11743" y="19755"/>
                    <a:pt x="11725" y="19755"/>
                  </a:cubicBezTo>
                  <a:cubicBezTo>
                    <a:pt x="11725" y="19755"/>
                    <a:pt x="11725" y="19755"/>
                    <a:pt x="11725" y="19755"/>
                  </a:cubicBezTo>
                  <a:cubicBezTo>
                    <a:pt x="11708" y="19755"/>
                    <a:pt x="11708" y="19755"/>
                    <a:pt x="11691" y="19755"/>
                  </a:cubicBezTo>
                  <a:cubicBezTo>
                    <a:pt x="11691" y="19755"/>
                    <a:pt x="11691" y="19755"/>
                    <a:pt x="11691" y="19755"/>
                  </a:cubicBezTo>
                  <a:cubicBezTo>
                    <a:pt x="11673" y="19732"/>
                    <a:pt x="11639" y="19732"/>
                    <a:pt x="11604" y="19709"/>
                  </a:cubicBezTo>
                  <a:cubicBezTo>
                    <a:pt x="11604" y="19709"/>
                    <a:pt x="11604" y="19709"/>
                    <a:pt x="11604" y="19709"/>
                  </a:cubicBezTo>
                  <a:cubicBezTo>
                    <a:pt x="11570" y="19709"/>
                    <a:pt x="11535" y="19709"/>
                    <a:pt x="11483" y="19685"/>
                  </a:cubicBezTo>
                  <a:cubicBezTo>
                    <a:pt x="11483" y="19685"/>
                    <a:pt x="11483" y="19685"/>
                    <a:pt x="11483" y="19685"/>
                  </a:cubicBezTo>
                  <a:cubicBezTo>
                    <a:pt x="11466" y="19685"/>
                    <a:pt x="11466" y="19685"/>
                    <a:pt x="11449" y="19685"/>
                  </a:cubicBezTo>
                  <a:cubicBezTo>
                    <a:pt x="11449" y="19685"/>
                    <a:pt x="11449" y="19685"/>
                    <a:pt x="11449" y="19685"/>
                  </a:cubicBezTo>
                  <a:cubicBezTo>
                    <a:pt x="11414" y="19685"/>
                    <a:pt x="11397" y="19662"/>
                    <a:pt x="11362" y="19662"/>
                  </a:cubicBezTo>
                  <a:cubicBezTo>
                    <a:pt x="11362" y="19662"/>
                    <a:pt x="11362" y="19662"/>
                    <a:pt x="11362" y="19662"/>
                  </a:cubicBezTo>
                  <a:cubicBezTo>
                    <a:pt x="11345" y="19662"/>
                    <a:pt x="11327" y="19662"/>
                    <a:pt x="11327" y="19662"/>
                  </a:cubicBezTo>
                  <a:cubicBezTo>
                    <a:pt x="11310" y="19662"/>
                    <a:pt x="11310" y="19662"/>
                    <a:pt x="11310" y="19662"/>
                  </a:cubicBezTo>
                  <a:cubicBezTo>
                    <a:pt x="11293" y="19662"/>
                    <a:pt x="11293" y="19638"/>
                    <a:pt x="11276" y="19638"/>
                  </a:cubicBezTo>
                  <a:cubicBezTo>
                    <a:pt x="11155" y="19638"/>
                    <a:pt x="11051" y="19638"/>
                    <a:pt x="10999" y="19662"/>
                  </a:cubicBezTo>
                  <a:cubicBezTo>
                    <a:pt x="10843" y="19755"/>
                    <a:pt x="10636" y="19218"/>
                    <a:pt x="10636" y="19218"/>
                  </a:cubicBezTo>
                  <a:cubicBezTo>
                    <a:pt x="10636" y="19218"/>
                    <a:pt x="10445" y="18915"/>
                    <a:pt x="10238" y="19008"/>
                  </a:cubicBezTo>
                  <a:cubicBezTo>
                    <a:pt x="10030" y="19078"/>
                    <a:pt x="9892" y="18868"/>
                    <a:pt x="9892" y="18868"/>
                  </a:cubicBezTo>
                  <a:cubicBezTo>
                    <a:pt x="9996" y="18704"/>
                    <a:pt x="9996" y="18704"/>
                    <a:pt x="9996" y="18704"/>
                  </a:cubicBezTo>
                  <a:cubicBezTo>
                    <a:pt x="9979" y="18307"/>
                    <a:pt x="9979" y="18307"/>
                    <a:pt x="9979" y="18307"/>
                  </a:cubicBezTo>
                  <a:cubicBezTo>
                    <a:pt x="9823" y="18121"/>
                    <a:pt x="9823" y="18121"/>
                    <a:pt x="9823" y="18121"/>
                  </a:cubicBezTo>
                  <a:cubicBezTo>
                    <a:pt x="9287" y="18144"/>
                    <a:pt x="9287" y="18144"/>
                    <a:pt x="9287" y="18144"/>
                  </a:cubicBezTo>
                  <a:cubicBezTo>
                    <a:pt x="9269" y="17957"/>
                    <a:pt x="9269" y="17957"/>
                    <a:pt x="9269" y="17957"/>
                  </a:cubicBezTo>
                  <a:cubicBezTo>
                    <a:pt x="9027" y="17840"/>
                    <a:pt x="9027" y="17840"/>
                    <a:pt x="9027" y="17840"/>
                  </a:cubicBezTo>
                  <a:cubicBezTo>
                    <a:pt x="8976" y="18144"/>
                    <a:pt x="8976" y="18144"/>
                    <a:pt x="8976" y="18144"/>
                  </a:cubicBezTo>
                  <a:cubicBezTo>
                    <a:pt x="8491" y="18191"/>
                    <a:pt x="8491" y="18191"/>
                    <a:pt x="8491" y="18191"/>
                  </a:cubicBezTo>
                  <a:cubicBezTo>
                    <a:pt x="8457" y="17957"/>
                    <a:pt x="8457" y="17957"/>
                    <a:pt x="8457" y="17957"/>
                  </a:cubicBezTo>
                  <a:cubicBezTo>
                    <a:pt x="8595" y="17794"/>
                    <a:pt x="8595" y="17794"/>
                    <a:pt x="8595" y="17794"/>
                  </a:cubicBezTo>
                  <a:cubicBezTo>
                    <a:pt x="8595" y="17584"/>
                    <a:pt x="8595" y="17584"/>
                    <a:pt x="8595" y="17584"/>
                  </a:cubicBezTo>
                  <a:cubicBezTo>
                    <a:pt x="8318" y="17467"/>
                    <a:pt x="8318" y="17467"/>
                    <a:pt x="8318" y="17467"/>
                  </a:cubicBezTo>
                  <a:cubicBezTo>
                    <a:pt x="8249" y="17046"/>
                    <a:pt x="8249" y="17046"/>
                    <a:pt x="8249" y="17046"/>
                  </a:cubicBezTo>
                  <a:cubicBezTo>
                    <a:pt x="7921" y="17140"/>
                    <a:pt x="7921" y="17140"/>
                    <a:pt x="7921" y="17140"/>
                  </a:cubicBezTo>
                  <a:cubicBezTo>
                    <a:pt x="7921" y="17140"/>
                    <a:pt x="7557" y="17584"/>
                    <a:pt x="7419" y="17654"/>
                  </a:cubicBezTo>
                  <a:cubicBezTo>
                    <a:pt x="7281" y="17747"/>
                    <a:pt x="7315" y="18027"/>
                    <a:pt x="7298" y="18097"/>
                  </a:cubicBezTo>
                  <a:cubicBezTo>
                    <a:pt x="7281" y="18167"/>
                    <a:pt x="7263" y="18588"/>
                    <a:pt x="7263" y="18588"/>
                  </a:cubicBezTo>
                  <a:cubicBezTo>
                    <a:pt x="7263" y="18588"/>
                    <a:pt x="6918" y="18798"/>
                    <a:pt x="6814" y="18915"/>
                  </a:cubicBezTo>
                  <a:cubicBezTo>
                    <a:pt x="6710" y="19008"/>
                    <a:pt x="6554" y="18868"/>
                    <a:pt x="6485" y="18845"/>
                  </a:cubicBezTo>
                  <a:cubicBezTo>
                    <a:pt x="6433" y="18821"/>
                    <a:pt x="6191" y="19195"/>
                    <a:pt x="6191" y="19195"/>
                  </a:cubicBezTo>
                  <a:cubicBezTo>
                    <a:pt x="6105" y="19101"/>
                    <a:pt x="6105" y="19101"/>
                    <a:pt x="6105" y="19101"/>
                  </a:cubicBezTo>
                  <a:cubicBezTo>
                    <a:pt x="6018" y="19755"/>
                    <a:pt x="6018" y="19755"/>
                    <a:pt x="6018" y="19755"/>
                  </a:cubicBezTo>
                  <a:cubicBezTo>
                    <a:pt x="5707" y="19568"/>
                    <a:pt x="5707" y="19568"/>
                    <a:pt x="5707" y="19568"/>
                  </a:cubicBezTo>
                  <a:cubicBezTo>
                    <a:pt x="5845" y="19125"/>
                    <a:pt x="5845" y="19125"/>
                    <a:pt x="5845" y="19125"/>
                  </a:cubicBezTo>
                  <a:cubicBezTo>
                    <a:pt x="5724" y="19078"/>
                    <a:pt x="5724" y="19078"/>
                    <a:pt x="5724" y="19078"/>
                  </a:cubicBezTo>
                  <a:cubicBezTo>
                    <a:pt x="5465" y="18751"/>
                    <a:pt x="5465" y="18751"/>
                    <a:pt x="5465" y="18751"/>
                  </a:cubicBezTo>
                  <a:cubicBezTo>
                    <a:pt x="5327" y="18985"/>
                    <a:pt x="5327" y="18985"/>
                    <a:pt x="5327" y="18985"/>
                  </a:cubicBezTo>
                  <a:cubicBezTo>
                    <a:pt x="5448" y="19148"/>
                    <a:pt x="5448" y="19148"/>
                    <a:pt x="5448" y="19148"/>
                  </a:cubicBezTo>
                  <a:cubicBezTo>
                    <a:pt x="5344" y="19335"/>
                    <a:pt x="5344" y="19335"/>
                    <a:pt x="5344" y="19335"/>
                  </a:cubicBezTo>
                  <a:cubicBezTo>
                    <a:pt x="5344" y="19335"/>
                    <a:pt x="5223" y="19382"/>
                    <a:pt x="5136" y="19382"/>
                  </a:cubicBezTo>
                  <a:cubicBezTo>
                    <a:pt x="5084" y="19405"/>
                    <a:pt x="5084" y="19405"/>
                    <a:pt x="5084" y="19405"/>
                  </a:cubicBezTo>
                  <a:cubicBezTo>
                    <a:pt x="5067" y="19405"/>
                    <a:pt x="5067" y="19405"/>
                    <a:pt x="5050" y="19405"/>
                  </a:cubicBezTo>
                  <a:cubicBezTo>
                    <a:pt x="5015" y="19405"/>
                    <a:pt x="4756" y="19568"/>
                    <a:pt x="4600" y="19498"/>
                  </a:cubicBezTo>
                  <a:cubicBezTo>
                    <a:pt x="4600" y="19498"/>
                    <a:pt x="4600" y="19498"/>
                    <a:pt x="4600" y="19498"/>
                  </a:cubicBezTo>
                  <a:cubicBezTo>
                    <a:pt x="4600" y="19498"/>
                    <a:pt x="4583" y="19498"/>
                    <a:pt x="4583" y="19498"/>
                  </a:cubicBezTo>
                  <a:cubicBezTo>
                    <a:pt x="4583" y="19498"/>
                    <a:pt x="4566" y="19498"/>
                    <a:pt x="4566" y="19498"/>
                  </a:cubicBezTo>
                  <a:cubicBezTo>
                    <a:pt x="4566" y="19498"/>
                    <a:pt x="4566" y="19498"/>
                    <a:pt x="4566" y="19498"/>
                  </a:cubicBezTo>
                  <a:cubicBezTo>
                    <a:pt x="4548" y="19498"/>
                    <a:pt x="4548" y="19498"/>
                    <a:pt x="4531" y="19498"/>
                  </a:cubicBezTo>
                  <a:cubicBezTo>
                    <a:pt x="4445" y="19592"/>
                    <a:pt x="4479" y="19965"/>
                    <a:pt x="4479" y="19965"/>
                  </a:cubicBezTo>
                  <a:cubicBezTo>
                    <a:pt x="4064" y="19895"/>
                    <a:pt x="4064" y="19895"/>
                    <a:pt x="4064" y="19895"/>
                  </a:cubicBezTo>
                  <a:cubicBezTo>
                    <a:pt x="4012" y="20269"/>
                    <a:pt x="4012" y="20269"/>
                    <a:pt x="4012" y="20269"/>
                  </a:cubicBezTo>
                  <a:cubicBezTo>
                    <a:pt x="3597" y="20876"/>
                    <a:pt x="3597" y="20876"/>
                    <a:pt x="3597" y="20876"/>
                  </a:cubicBezTo>
                  <a:cubicBezTo>
                    <a:pt x="3632" y="21600"/>
                    <a:pt x="3632" y="21600"/>
                    <a:pt x="3632" y="21600"/>
                  </a:cubicBezTo>
                  <a:cubicBezTo>
                    <a:pt x="3234" y="21296"/>
                    <a:pt x="3234" y="21296"/>
                    <a:pt x="3234" y="21296"/>
                  </a:cubicBezTo>
                  <a:cubicBezTo>
                    <a:pt x="3234" y="21296"/>
                    <a:pt x="3251" y="21110"/>
                    <a:pt x="3251" y="20946"/>
                  </a:cubicBezTo>
                  <a:cubicBezTo>
                    <a:pt x="3251" y="20923"/>
                    <a:pt x="3251" y="20899"/>
                    <a:pt x="3251" y="20899"/>
                  </a:cubicBezTo>
                  <a:cubicBezTo>
                    <a:pt x="3251" y="20899"/>
                    <a:pt x="3251" y="20899"/>
                    <a:pt x="3251" y="20899"/>
                  </a:cubicBezTo>
                  <a:cubicBezTo>
                    <a:pt x="3251" y="20876"/>
                    <a:pt x="3251" y="20876"/>
                    <a:pt x="3251" y="20853"/>
                  </a:cubicBezTo>
                  <a:cubicBezTo>
                    <a:pt x="3251" y="20853"/>
                    <a:pt x="3251" y="20853"/>
                    <a:pt x="3251" y="20853"/>
                  </a:cubicBezTo>
                  <a:cubicBezTo>
                    <a:pt x="3251" y="20829"/>
                    <a:pt x="3251" y="20829"/>
                    <a:pt x="3251" y="20806"/>
                  </a:cubicBezTo>
                  <a:cubicBezTo>
                    <a:pt x="3251" y="20806"/>
                    <a:pt x="3251" y="20806"/>
                    <a:pt x="3251" y="20806"/>
                  </a:cubicBezTo>
                  <a:cubicBezTo>
                    <a:pt x="3251" y="20783"/>
                    <a:pt x="3251" y="20783"/>
                    <a:pt x="3251" y="20759"/>
                  </a:cubicBezTo>
                  <a:cubicBezTo>
                    <a:pt x="3251" y="20596"/>
                    <a:pt x="3147" y="20456"/>
                    <a:pt x="3113" y="20549"/>
                  </a:cubicBezTo>
                  <a:cubicBezTo>
                    <a:pt x="3078" y="20619"/>
                    <a:pt x="3009" y="20806"/>
                    <a:pt x="2923" y="20759"/>
                  </a:cubicBezTo>
                  <a:cubicBezTo>
                    <a:pt x="2853" y="20713"/>
                    <a:pt x="2853" y="21040"/>
                    <a:pt x="2853" y="21156"/>
                  </a:cubicBezTo>
                  <a:cubicBezTo>
                    <a:pt x="2853" y="21296"/>
                    <a:pt x="2732" y="21390"/>
                    <a:pt x="2732" y="21390"/>
                  </a:cubicBezTo>
                  <a:cubicBezTo>
                    <a:pt x="2214" y="21320"/>
                    <a:pt x="2214" y="21320"/>
                    <a:pt x="2214" y="21320"/>
                  </a:cubicBezTo>
                  <a:cubicBezTo>
                    <a:pt x="1885" y="21040"/>
                    <a:pt x="1885" y="21040"/>
                    <a:pt x="1885" y="21040"/>
                  </a:cubicBezTo>
                  <a:cubicBezTo>
                    <a:pt x="1747" y="20269"/>
                    <a:pt x="1747" y="20269"/>
                    <a:pt x="1747" y="20269"/>
                  </a:cubicBezTo>
                  <a:cubicBezTo>
                    <a:pt x="1487" y="19568"/>
                    <a:pt x="1487" y="19568"/>
                    <a:pt x="1487" y="19568"/>
                  </a:cubicBezTo>
                  <a:cubicBezTo>
                    <a:pt x="1366" y="19265"/>
                    <a:pt x="1366" y="19265"/>
                    <a:pt x="1366" y="19265"/>
                  </a:cubicBezTo>
                  <a:cubicBezTo>
                    <a:pt x="1470" y="19078"/>
                    <a:pt x="1954" y="18751"/>
                    <a:pt x="1885" y="18564"/>
                  </a:cubicBezTo>
                  <a:cubicBezTo>
                    <a:pt x="1729" y="18658"/>
                    <a:pt x="1626" y="18611"/>
                    <a:pt x="1418" y="18518"/>
                  </a:cubicBezTo>
                  <a:cubicBezTo>
                    <a:pt x="1262" y="18378"/>
                    <a:pt x="1556" y="18354"/>
                    <a:pt x="1626" y="18471"/>
                  </a:cubicBezTo>
                  <a:cubicBezTo>
                    <a:pt x="1712" y="18144"/>
                    <a:pt x="1885" y="17840"/>
                    <a:pt x="2006" y="17514"/>
                  </a:cubicBezTo>
                  <a:cubicBezTo>
                    <a:pt x="2214" y="17233"/>
                    <a:pt x="1729" y="17023"/>
                    <a:pt x="1591" y="16813"/>
                  </a:cubicBezTo>
                  <a:cubicBezTo>
                    <a:pt x="1314" y="16603"/>
                    <a:pt x="1107" y="16439"/>
                    <a:pt x="1366" y="16066"/>
                  </a:cubicBezTo>
                  <a:cubicBezTo>
                    <a:pt x="1522" y="15529"/>
                    <a:pt x="2058" y="15295"/>
                    <a:pt x="2162" y="14781"/>
                  </a:cubicBezTo>
                  <a:cubicBezTo>
                    <a:pt x="2041" y="14805"/>
                    <a:pt x="2162" y="14595"/>
                    <a:pt x="2075" y="14431"/>
                  </a:cubicBezTo>
                  <a:cubicBezTo>
                    <a:pt x="1989" y="14314"/>
                    <a:pt x="1850" y="14478"/>
                    <a:pt x="1920" y="14244"/>
                  </a:cubicBezTo>
                  <a:cubicBezTo>
                    <a:pt x="1816" y="14291"/>
                    <a:pt x="2006" y="13777"/>
                    <a:pt x="1747" y="14104"/>
                  </a:cubicBezTo>
                  <a:cubicBezTo>
                    <a:pt x="1505" y="14525"/>
                    <a:pt x="1729" y="13824"/>
                    <a:pt x="1539" y="13707"/>
                  </a:cubicBezTo>
                  <a:cubicBezTo>
                    <a:pt x="1401" y="13544"/>
                    <a:pt x="1522" y="13404"/>
                    <a:pt x="1332" y="13334"/>
                  </a:cubicBezTo>
                  <a:cubicBezTo>
                    <a:pt x="1211" y="13217"/>
                    <a:pt x="1366" y="13007"/>
                    <a:pt x="1505" y="12960"/>
                  </a:cubicBezTo>
                  <a:cubicBezTo>
                    <a:pt x="1660" y="12867"/>
                    <a:pt x="1747" y="13030"/>
                    <a:pt x="1902" y="12773"/>
                  </a:cubicBezTo>
                  <a:cubicBezTo>
                    <a:pt x="2041" y="12610"/>
                    <a:pt x="1833" y="12423"/>
                    <a:pt x="1885" y="12166"/>
                  </a:cubicBezTo>
                  <a:cubicBezTo>
                    <a:pt x="1902" y="12096"/>
                    <a:pt x="1799" y="12166"/>
                    <a:pt x="1816" y="12073"/>
                  </a:cubicBezTo>
                  <a:cubicBezTo>
                    <a:pt x="1937" y="12073"/>
                    <a:pt x="2144" y="11536"/>
                    <a:pt x="1868" y="11419"/>
                  </a:cubicBezTo>
                  <a:cubicBezTo>
                    <a:pt x="1747" y="11185"/>
                    <a:pt x="1608" y="11442"/>
                    <a:pt x="1505" y="11536"/>
                  </a:cubicBezTo>
                  <a:cubicBezTo>
                    <a:pt x="1556" y="11466"/>
                    <a:pt x="1245" y="11512"/>
                    <a:pt x="1193" y="11676"/>
                  </a:cubicBezTo>
                  <a:cubicBezTo>
                    <a:pt x="1055" y="11629"/>
                    <a:pt x="1176" y="11069"/>
                    <a:pt x="865" y="11185"/>
                  </a:cubicBezTo>
                  <a:cubicBezTo>
                    <a:pt x="796" y="10928"/>
                    <a:pt x="692" y="10812"/>
                    <a:pt x="865" y="10625"/>
                  </a:cubicBezTo>
                  <a:cubicBezTo>
                    <a:pt x="1072" y="10461"/>
                    <a:pt x="865" y="10158"/>
                    <a:pt x="761" y="9948"/>
                  </a:cubicBezTo>
                  <a:cubicBezTo>
                    <a:pt x="882" y="9738"/>
                    <a:pt x="623" y="9527"/>
                    <a:pt x="709" y="9387"/>
                  </a:cubicBezTo>
                  <a:cubicBezTo>
                    <a:pt x="796" y="9294"/>
                    <a:pt x="1072" y="9107"/>
                    <a:pt x="1020" y="9037"/>
                  </a:cubicBezTo>
                  <a:cubicBezTo>
                    <a:pt x="899" y="8967"/>
                    <a:pt x="830" y="8803"/>
                    <a:pt x="796" y="8593"/>
                  </a:cubicBezTo>
                  <a:cubicBezTo>
                    <a:pt x="605" y="8500"/>
                    <a:pt x="467" y="8663"/>
                    <a:pt x="329" y="8453"/>
                  </a:cubicBezTo>
                  <a:cubicBezTo>
                    <a:pt x="173" y="8477"/>
                    <a:pt x="156" y="8313"/>
                    <a:pt x="0" y="8243"/>
                  </a:cubicBezTo>
                  <a:cubicBezTo>
                    <a:pt x="104" y="8103"/>
                    <a:pt x="380" y="8243"/>
                    <a:pt x="380" y="7916"/>
                  </a:cubicBezTo>
                  <a:cubicBezTo>
                    <a:pt x="294" y="7519"/>
                    <a:pt x="692" y="7472"/>
                    <a:pt x="709" y="7146"/>
                  </a:cubicBezTo>
                  <a:cubicBezTo>
                    <a:pt x="657" y="6889"/>
                    <a:pt x="657" y="6795"/>
                    <a:pt x="605" y="6538"/>
                  </a:cubicBezTo>
                  <a:cubicBezTo>
                    <a:pt x="294" y="6422"/>
                    <a:pt x="450" y="6118"/>
                    <a:pt x="571" y="5931"/>
                  </a:cubicBezTo>
                  <a:cubicBezTo>
                    <a:pt x="726" y="5628"/>
                    <a:pt x="761" y="6282"/>
                    <a:pt x="986" y="6071"/>
                  </a:cubicBezTo>
                  <a:cubicBezTo>
                    <a:pt x="1072" y="6001"/>
                    <a:pt x="1228" y="5791"/>
                    <a:pt x="1401" y="5838"/>
                  </a:cubicBezTo>
                  <a:cubicBezTo>
                    <a:pt x="1591" y="5814"/>
                    <a:pt x="1678" y="5931"/>
                    <a:pt x="1764" y="5885"/>
                  </a:cubicBezTo>
                  <a:cubicBezTo>
                    <a:pt x="1695" y="5628"/>
                    <a:pt x="1799" y="5347"/>
                    <a:pt x="1989" y="5371"/>
                  </a:cubicBezTo>
                  <a:cubicBezTo>
                    <a:pt x="2179" y="5464"/>
                    <a:pt x="2265" y="5511"/>
                    <a:pt x="2317" y="5418"/>
                  </a:cubicBezTo>
                  <a:cubicBezTo>
                    <a:pt x="2473" y="5511"/>
                    <a:pt x="2508" y="5371"/>
                    <a:pt x="2629" y="5347"/>
                  </a:cubicBezTo>
                  <a:close/>
                </a:path>
              </a:pathLst>
            </a:custGeom>
            <a:solidFill>
              <a:srgbClr val="2D6247"/>
            </a:solidFill>
            <a:ln w="7938" cap="rnd">
              <a:solidFill>
                <a:srgbClr val="D8ECE2"/>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sp>
          <p:nvSpPr>
            <p:cNvPr id="600" name="Freeform 6"/>
            <p:cNvSpPr/>
            <p:nvPr/>
          </p:nvSpPr>
          <p:spPr>
            <a:xfrm>
              <a:off x="5510449" y="2121141"/>
              <a:ext cx="1672060" cy="1667823"/>
            </a:xfrm>
            <a:custGeom>
              <a:avLst/>
              <a:gdLst/>
              <a:ahLst/>
              <a:cxnLst>
                <a:cxn ang="0">
                  <a:pos x="wd2" y="hd2"/>
                </a:cxn>
                <a:cxn ang="5400000">
                  <a:pos x="wd2" y="hd2"/>
                </a:cxn>
                <a:cxn ang="10800000">
                  <a:pos x="wd2" y="hd2"/>
                </a:cxn>
                <a:cxn ang="16200000">
                  <a:pos x="wd2" y="hd2"/>
                </a:cxn>
              </a:cxnLst>
              <a:rect l="0" t="0" r="r" b="b"/>
              <a:pathLst>
                <a:path w="21600" h="21600" extrusionOk="0">
                  <a:moveTo>
                    <a:pt x="10077" y="18267"/>
                  </a:moveTo>
                  <a:cubicBezTo>
                    <a:pt x="10444" y="18440"/>
                    <a:pt x="9885" y="18228"/>
                    <a:pt x="9962" y="18421"/>
                  </a:cubicBezTo>
                  <a:cubicBezTo>
                    <a:pt x="9827" y="18710"/>
                    <a:pt x="10424" y="18498"/>
                    <a:pt x="10097" y="18768"/>
                  </a:cubicBezTo>
                  <a:cubicBezTo>
                    <a:pt x="9731" y="18902"/>
                    <a:pt x="10174" y="19057"/>
                    <a:pt x="9923" y="19191"/>
                  </a:cubicBezTo>
                  <a:cubicBezTo>
                    <a:pt x="9827" y="19191"/>
                    <a:pt x="9615" y="19269"/>
                    <a:pt x="9519" y="19269"/>
                  </a:cubicBezTo>
                  <a:cubicBezTo>
                    <a:pt x="9499" y="19269"/>
                    <a:pt x="9499" y="19269"/>
                    <a:pt x="9499" y="19269"/>
                  </a:cubicBezTo>
                  <a:cubicBezTo>
                    <a:pt x="9499" y="19211"/>
                    <a:pt x="9403" y="19153"/>
                    <a:pt x="9210" y="19191"/>
                  </a:cubicBezTo>
                  <a:cubicBezTo>
                    <a:pt x="8998" y="19076"/>
                    <a:pt x="9345" y="18845"/>
                    <a:pt x="9075" y="18729"/>
                  </a:cubicBezTo>
                  <a:cubicBezTo>
                    <a:pt x="8883" y="18671"/>
                    <a:pt x="8594" y="18652"/>
                    <a:pt x="8574" y="18498"/>
                  </a:cubicBezTo>
                  <a:cubicBezTo>
                    <a:pt x="8613" y="18267"/>
                    <a:pt x="8478" y="18170"/>
                    <a:pt x="8266" y="18055"/>
                  </a:cubicBezTo>
                  <a:cubicBezTo>
                    <a:pt x="8074" y="18016"/>
                    <a:pt x="7746" y="18035"/>
                    <a:pt x="7650" y="18074"/>
                  </a:cubicBezTo>
                  <a:cubicBezTo>
                    <a:pt x="7476" y="17997"/>
                    <a:pt x="7187" y="18035"/>
                    <a:pt x="7168" y="18247"/>
                  </a:cubicBezTo>
                  <a:cubicBezTo>
                    <a:pt x="7052" y="18517"/>
                    <a:pt x="6648" y="18344"/>
                    <a:pt x="6493" y="18613"/>
                  </a:cubicBezTo>
                  <a:cubicBezTo>
                    <a:pt x="6359" y="18922"/>
                    <a:pt x="6204" y="18440"/>
                    <a:pt x="6070" y="18671"/>
                  </a:cubicBezTo>
                  <a:cubicBezTo>
                    <a:pt x="6070" y="18671"/>
                    <a:pt x="5858" y="18690"/>
                    <a:pt x="5858" y="18787"/>
                  </a:cubicBezTo>
                  <a:cubicBezTo>
                    <a:pt x="5858" y="18883"/>
                    <a:pt x="5819" y="18941"/>
                    <a:pt x="5877" y="19057"/>
                  </a:cubicBezTo>
                  <a:cubicBezTo>
                    <a:pt x="5954" y="19172"/>
                    <a:pt x="5838" y="19288"/>
                    <a:pt x="5838" y="19384"/>
                  </a:cubicBezTo>
                  <a:cubicBezTo>
                    <a:pt x="5838" y="19480"/>
                    <a:pt x="5819" y="19615"/>
                    <a:pt x="5626" y="19596"/>
                  </a:cubicBezTo>
                  <a:cubicBezTo>
                    <a:pt x="5453" y="19558"/>
                    <a:pt x="5684" y="19500"/>
                    <a:pt x="5453" y="19558"/>
                  </a:cubicBezTo>
                  <a:cubicBezTo>
                    <a:pt x="5222" y="19635"/>
                    <a:pt x="5087" y="19596"/>
                    <a:pt x="4971" y="19635"/>
                  </a:cubicBezTo>
                  <a:cubicBezTo>
                    <a:pt x="4856" y="19673"/>
                    <a:pt x="4624" y="19847"/>
                    <a:pt x="4624" y="19847"/>
                  </a:cubicBezTo>
                  <a:cubicBezTo>
                    <a:pt x="4624" y="19847"/>
                    <a:pt x="4759" y="20155"/>
                    <a:pt x="4779" y="20232"/>
                  </a:cubicBezTo>
                  <a:cubicBezTo>
                    <a:pt x="4798" y="20309"/>
                    <a:pt x="4663" y="20482"/>
                    <a:pt x="4567" y="20502"/>
                  </a:cubicBezTo>
                  <a:cubicBezTo>
                    <a:pt x="4490" y="20521"/>
                    <a:pt x="4297" y="20482"/>
                    <a:pt x="4181" y="20463"/>
                  </a:cubicBezTo>
                  <a:cubicBezTo>
                    <a:pt x="4066" y="20444"/>
                    <a:pt x="4046" y="20097"/>
                    <a:pt x="4046" y="20097"/>
                  </a:cubicBezTo>
                  <a:cubicBezTo>
                    <a:pt x="3834" y="20097"/>
                    <a:pt x="3834" y="20097"/>
                    <a:pt x="3834" y="20097"/>
                  </a:cubicBezTo>
                  <a:cubicBezTo>
                    <a:pt x="3834" y="20097"/>
                    <a:pt x="3526" y="20598"/>
                    <a:pt x="3507" y="20694"/>
                  </a:cubicBezTo>
                  <a:cubicBezTo>
                    <a:pt x="3468" y="20791"/>
                    <a:pt x="3179" y="20849"/>
                    <a:pt x="3179" y="20849"/>
                  </a:cubicBezTo>
                  <a:cubicBezTo>
                    <a:pt x="3179" y="20849"/>
                    <a:pt x="2659" y="20752"/>
                    <a:pt x="2543" y="20810"/>
                  </a:cubicBezTo>
                  <a:cubicBezTo>
                    <a:pt x="2428" y="20849"/>
                    <a:pt x="2023" y="21041"/>
                    <a:pt x="2023" y="21041"/>
                  </a:cubicBezTo>
                  <a:cubicBezTo>
                    <a:pt x="2023" y="21041"/>
                    <a:pt x="1850" y="21350"/>
                    <a:pt x="1811" y="21427"/>
                  </a:cubicBezTo>
                  <a:cubicBezTo>
                    <a:pt x="1753" y="21484"/>
                    <a:pt x="1522" y="21523"/>
                    <a:pt x="1387" y="21523"/>
                  </a:cubicBezTo>
                  <a:cubicBezTo>
                    <a:pt x="1252" y="21523"/>
                    <a:pt x="906" y="21523"/>
                    <a:pt x="906" y="21523"/>
                  </a:cubicBezTo>
                  <a:cubicBezTo>
                    <a:pt x="501" y="21600"/>
                    <a:pt x="501" y="21600"/>
                    <a:pt x="501" y="21600"/>
                  </a:cubicBezTo>
                  <a:cubicBezTo>
                    <a:pt x="501" y="21600"/>
                    <a:pt x="520" y="21465"/>
                    <a:pt x="540" y="21369"/>
                  </a:cubicBezTo>
                  <a:cubicBezTo>
                    <a:pt x="559" y="21292"/>
                    <a:pt x="559" y="21292"/>
                    <a:pt x="559" y="21292"/>
                  </a:cubicBezTo>
                  <a:cubicBezTo>
                    <a:pt x="270" y="21330"/>
                    <a:pt x="270" y="21330"/>
                    <a:pt x="270" y="21330"/>
                  </a:cubicBezTo>
                  <a:cubicBezTo>
                    <a:pt x="135" y="21099"/>
                    <a:pt x="135" y="21099"/>
                    <a:pt x="135" y="21099"/>
                  </a:cubicBezTo>
                  <a:cubicBezTo>
                    <a:pt x="116" y="20675"/>
                    <a:pt x="116" y="20675"/>
                    <a:pt x="116" y="20675"/>
                  </a:cubicBezTo>
                  <a:cubicBezTo>
                    <a:pt x="96" y="20598"/>
                    <a:pt x="96" y="20598"/>
                    <a:pt x="96" y="20598"/>
                  </a:cubicBezTo>
                  <a:cubicBezTo>
                    <a:pt x="58" y="20502"/>
                    <a:pt x="58" y="20502"/>
                    <a:pt x="58" y="20502"/>
                  </a:cubicBezTo>
                  <a:cubicBezTo>
                    <a:pt x="0" y="20309"/>
                    <a:pt x="0" y="20309"/>
                    <a:pt x="0" y="20309"/>
                  </a:cubicBezTo>
                  <a:cubicBezTo>
                    <a:pt x="39" y="20155"/>
                    <a:pt x="39" y="20155"/>
                    <a:pt x="39" y="20155"/>
                  </a:cubicBezTo>
                  <a:cubicBezTo>
                    <a:pt x="173" y="20213"/>
                    <a:pt x="173" y="20213"/>
                    <a:pt x="173" y="20213"/>
                  </a:cubicBezTo>
                  <a:cubicBezTo>
                    <a:pt x="328" y="19943"/>
                    <a:pt x="328" y="19943"/>
                    <a:pt x="328" y="19943"/>
                  </a:cubicBezTo>
                  <a:cubicBezTo>
                    <a:pt x="366" y="19519"/>
                    <a:pt x="366" y="19519"/>
                    <a:pt x="366" y="19519"/>
                  </a:cubicBezTo>
                  <a:cubicBezTo>
                    <a:pt x="520" y="19519"/>
                    <a:pt x="520" y="19519"/>
                    <a:pt x="520" y="19519"/>
                  </a:cubicBezTo>
                  <a:cubicBezTo>
                    <a:pt x="559" y="19519"/>
                    <a:pt x="559" y="19519"/>
                    <a:pt x="559" y="19519"/>
                  </a:cubicBezTo>
                  <a:cubicBezTo>
                    <a:pt x="578" y="19423"/>
                    <a:pt x="578" y="19423"/>
                    <a:pt x="578" y="19423"/>
                  </a:cubicBezTo>
                  <a:cubicBezTo>
                    <a:pt x="540" y="19288"/>
                    <a:pt x="540" y="19288"/>
                    <a:pt x="540" y="19288"/>
                  </a:cubicBezTo>
                  <a:cubicBezTo>
                    <a:pt x="578" y="18999"/>
                    <a:pt x="578" y="18999"/>
                    <a:pt x="578" y="18999"/>
                  </a:cubicBezTo>
                  <a:cubicBezTo>
                    <a:pt x="405" y="18517"/>
                    <a:pt x="405" y="18517"/>
                    <a:pt x="405" y="18517"/>
                  </a:cubicBezTo>
                  <a:cubicBezTo>
                    <a:pt x="462" y="17843"/>
                    <a:pt x="462" y="17843"/>
                    <a:pt x="462" y="17843"/>
                  </a:cubicBezTo>
                  <a:cubicBezTo>
                    <a:pt x="424" y="17611"/>
                    <a:pt x="424" y="17611"/>
                    <a:pt x="424" y="17611"/>
                  </a:cubicBezTo>
                  <a:cubicBezTo>
                    <a:pt x="578" y="17322"/>
                    <a:pt x="578" y="17322"/>
                    <a:pt x="578" y="17322"/>
                  </a:cubicBezTo>
                  <a:cubicBezTo>
                    <a:pt x="578" y="17091"/>
                    <a:pt x="578" y="17091"/>
                    <a:pt x="578" y="17091"/>
                  </a:cubicBezTo>
                  <a:cubicBezTo>
                    <a:pt x="1002" y="16186"/>
                    <a:pt x="1002" y="16186"/>
                    <a:pt x="1002" y="16186"/>
                  </a:cubicBezTo>
                  <a:cubicBezTo>
                    <a:pt x="1195" y="16051"/>
                    <a:pt x="1195" y="16051"/>
                    <a:pt x="1195" y="16051"/>
                  </a:cubicBezTo>
                  <a:cubicBezTo>
                    <a:pt x="1387" y="15665"/>
                    <a:pt x="1387" y="15665"/>
                    <a:pt x="1387" y="15665"/>
                  </a:cubicBezTo>
                  <a:cubicBezTo>
                    <a:pt x="1330" y="15280"/>
                    <a:pt x="1330" y="15280"/>
                    <a:pt x="1330" y="15280"/>
                  </a:cubicBezTo>
                  <a:cubicBezTo>
                    <a:pt x="1272" y="14914"/>
                    <a:pt x="1272" y="14914"/>
                    <a:pt x="1272" y="14914"/>
                  </a:cubicBezTo>
                  <a:cubicBezTo>
                    <a:pt x="1291" y="14817"/>
                    <a:pt x="1291" y="14817"/>
                    <a:pt x="1291" y="14817"/>
                  </a:cubicBezTo>
                  <a:cubicBezTo>
                    <a:pt x="1407" y="14143"/>
                    <a:pt x="1407" y="14143"/>
                    <a:pt x="1407" y="14143"/>
                  </a:cubicBezTo>
                  <a:cubicBezTo>
                    <a:pt x="1426" y="13257"/>
                    <a:pt x="1426" y="13257"/>
                    <a:pt x="1426" y="13257"/>
                  </a:cubicBezTo>
                  <a:cubicBezTo>
                    <a:pt x="1368" y="13122"/>
                    <a:pt x="1368" y="13122"/>
                    <a:pt x="1368" y="13122"/>
                  </a:cubicBezTo>
                  <a:cubicBezTo>
                    <a:pt x="1522" y="12987"/>
                    <a:pt x="1522" y="12987"/>
                    <a:pt x="1522" y="12987"/>
                  </a:cubicBezTo>
                  <a:cubicBezTo>
                    <a:pt x="1599" y="12871"/>
                    <a:pt x="1599" y="12871"/>
                    <a:pt x="1599" y="12871"/>
                  </a:cubicBezTo>
                  <a:cubicBezTo>
                    <a:pt x="1638" y="12814"/>
                    <a:pt x="1638" y="12814"/>
                    <a:pt x="1638" y="12814"/>
                  </a:cubicBezTo>
                  <a:cubicBezTo>
                    <a:pt x="1734" y="12505"/>
                    <a:pt x="1734" y="12505"/>
                    <a:pt x="1734" y="12505"/>
                  </a:cubicBezTo>
                  <a:cubicBezTo>
                    <a:pt x="1561" y="12390"/>
                    <a:pt x="1561" y="12390"/>
                    <a:pt x="1561" y="12390"/>
                  </a:cubicBezTo>
                  <a:cubicBezTo>
                    <a:pt x="1541" y="12139"/>
                    <a:pt x="1541" y="12139"/>
                    <a:pt x="1541" y="12139"/>
                  </a:cubicBezTo>
                  <a:cubicBezTo>
                    <a:pt x="1464" y="12024"/>
                    <a:pt x="1464" y="12024"/>
                    <a:pt x="1464" y="12024"/>
                  </a:cubicBezTo>
                  <a:cubicBezTo>
                    <a:pt x="1484" y="11946"/>
                    <a:pt x="1484" y="11946"/>
                    <a:pt x="1484" y="11946"/>
                  </a:cubicBezTo>
                  <a:cubicBezTo>
                    <a:pt x="1522" y="11869"/>
                    <a:pt x="1522" y="11869"/>
                    <a:pt x="1522" y="11869"/>
                  </a:cubicBezTo>
                  <a:cubicBezTo>
                    <a:pt x="1407" y="11715"/>
                    <a:pt x="1407" y="11715"/>
                    <a:pt x="1407" y="11715"/>
                  </a:cubicBezTo>
                  <a:cubicBezTo>
                    <a:pt x="1445" y="11561"/>
                    <a:pt x="1445" y="11407"/>
                    <a:pt x="1503" y="11234"/>
                  </a:cubicBezTo>
                  <a:cubicBezTo>
                    <a:pt x="1503" y="11118"/>
                    <a:pt x="1619" y="10945"/>
                    <a:pt x="1734" y="10906"/>
                  </a:cubicBezTo>
                  <a:cubicBezTo>
                    <a:pt x="1831" y="10829"/>
                    <a:pt x="1888" y="10771"/>
                    <a:pt x="1850" y="10675"/>
                  </a:cubicBezTo>
                  <a:cubicBezTo>
                    <a:pt x="1753" y="10482"/>
                    <a:pt x="1696" y="10309"/>
                    <a:pt x="1676" y="10077"/>
                  </a:cubicBezTo>
                  <a:cubicBezTo>
                    <a:pt x="1522" y="9885"/>
                    <a:pt x="1407" y="9788"/>
                    <a:pt x="1522" y="9634"/>
                  </a:cubicBezTo>
                  <a:cubicBezTo>
                    <a:pt x="1407" y="9461"/>
                    <a:pt x="1445" y="9364"/>
                    <a:pt x="1387" y="9230"/>
                  </a:cubicBezTo>
                  <a:cubicBezTo>
                    <a:pt x="1310" y="9210"/>
                    <a:pt x="1310" y="9095"/>
                    <a:pt x="1272" y="9056"/>
                  </a:cubicBezTo>
                  <a:cubicBezTo>
                    <a:pt x="1272" y="8883"/>
                    <a:pt x="1272" y="8883"/>
                    <a:pt x="1272" y="8883"/>
                  </a:cubicBezTo>
                  <a:cubicBezTo>
                    <a:pt x="1214" y="8709"/>
                    <a:pt x="1330" y="8844"/>
                    <a:pt x="1272" y="8671"/>
                  </a:cubicBezTo>
                  <a:cubicBezTo>
                    <a:pt x="1445" y="8748"/>
                    <a:pt x="1310" y="8613"/>
                    <a:pt x="1426" y="8517"/>
                  </a:cubicBezTo>
                  <a:cubicBezTo>
                    <a:pt x="1638" y="8459"/>
                    <a:pt x="1233" y="8324"/>
                    <a:pt x="1561" y="8228"/>
                  </a:cubicBezTo>
                  <a:cubicBezTo>
                    <a:pt x="1734" y="8324"/>
                    <a:pt x="2004" y="8748"/>
                    <a:pt x="2177" y="8324"/>
                  </a:cubicBezTo>
                  <a:cubicBezTo>
                    <a:pt x="2331" y="8459"/>
                    <a:pt x="2659" y="8594"/>
                    <a:pt x="2852" y="8266"/>
                  </a:cubicBezTo>
                  <a:cubicBezTo>
                    <a:pt x="3218" y="7996"/>
                    <a:pt x="3642" y="7688"/>
                    <a:pt x="4008" y="7495"/>
                  </a:cubicBezTo>
                  <a:cubicBezTo>
                    <a:pt x="4412" y="7592"/>
                    <a:pt x="4412" y="7052"/>
                    <a:pt x="4624" y="7149"/>
                  </a:cubicBezTo>
                  <a:cubicBezTo>
                    <a:pt x="4913" y="7091"/>
                    <a:pt x="5202" y="7303"/>
                    <a:pt x="5183" y="7573"/>
                  </a:cubicBezTo>
                  <a:cubicBezTo>
                    <a:pt x="5125" y="7900"/>
                    <a:pt x="5761" y="7996"/>
                    <a:pt x="5434" y="7746"/>
                  </a:cubicBezTo>
                  <a:cubicBezTo>
                    <a:pt x="5492" y="7630"/>
                    <a:pt x="5530" y="7226"/>
                    <a:pt x="5723" y="7226"/>
                  </a:cubicBezTo>
                  <a:cubicBezTo>
                    <a:pt x="5877" y="7361"/>
                    <a:pt x="5838" y="7091"/>
                    <a:pt x="5954" y="6994"/>
                  </a:cubicBezTo>
                  <a:cubicBezTo>
                    <a:pt x="6070" y="6917"/>
                    <a:pt x="6070" y="6917"/>
                    <a:pt x="6070" y="6917"/>
                  </a:cubicBezTo>
                  <a:cubicBezTo>
                    <a:pt x="5472" y="5954"/>
                    <a:pt x="5472" y="5954"/>
                    <a:pt x="5472" y="5954"/>
                  </a:cubicBezTo>
                  <a:cubicBezTo>
                    <a:pt x="5472" y="5954"/>
                    <a:pt x="5222" y="5646"/>
                    <a:pt x="5299" y="5607"/>
                  </a:cubicBezTo>
                  <a:cubicBezTo>
                    <a:pt x="5395" y="5569"/>
                    <a:pt x="5569" y="5453"/>
                    <a:pt x="5569" y="5453"/>
                  </a:cubicBezTo>
                  <a:cubicBezTo>
                    <a:pt x="5588" y="5241"/>
                    <a:pt x="5588" y="5241"/>
                    <a:pt x="5588" y="5241"/>
                  </a:cubicBezTo>
                  <a:cubicBezTo>
                    <a:pt x="5588" y="5241"/>
                    <a:pt x="5877" y="5280"/>
                    <a:pt x="5877" y="5145"/>
                  </a:cubicBezTo>
                  <a:cubicBezTo>
                    <a:pt x="5877" y="5010"/>
                    <a:pt x="5761" y="4875"/>
                    <a:pt x="5761" y="4875"/>
                  </a:cubicBezTo>
                  <a:cubicBezTo>
                    <a:pt x="5896" y="4798"/>
                    <a:pt x="5896" y="4798"/>
                    <a:pt x="5896" y="4798"/>
                  </a:cubicBezTo>
                  <a:cubicBezTo>
                    <a:pt x="6089" y="5068"/>
                    <a:pt x="6089" y="5068"/>
                    <a:pt x="6089" y="5068"/>
                  </a:cubicBezTo>
                  <a:cubicBezTo>
                    <a:pt x="6320" y="5029"/>
                    <a:pt x="6320" y="5029"/>
                    <a:pt x="6320" y="5029"/>
                  </a:cubicBezTo>
                  <a:cubicBezTo>
                    <a:pt x="6320" y="5029"/>
                    <a:pt x="6301" y="5434"/>
                    <a:pt x="6532" y="5472"/>
                  </a:cubicBezTo>
                  <a:cubicBezTo>
                    <a:pt x="6744" y="5511"/>
                    <a:pt x="6744" y="5318"/>
                    <a:pt x="6744" y="5318"/>
                  </a:cubicBezTo>
                  <a:cubicBezTo>
                    <a:pt x="6725" y="5068"/>
                    <a:pt x="6725" y="5068"/>
                    <a:pt x="6725" y="5068"/>
                  </a:cubicBezTo>
                  <a:cubicBezTo>
                    <a:pt x="7014" y="5222"/>
                    <a:pt x="7014" y="5222"/>
                    <a:pt x="7014" y="5222"/>
                  </a:cubicBezTo>
                  <a:cubicBezTo>
                    <a:pt x="7341" y="5337"/>
                    <a:pt x="7341" y="5337"/>
                    <a:pt x="7341" y="5337"/>
                  </a:cubicBezTo>
                  <a:cubicBezTo>
                    <a:pt x="7322" y="5106"/>
                    <a:pt x="7322" y="5106"/>
                    <a:pt x="7322" y="5106"/>
                  </a:cubicBezTo>
                  <a:cubicBezTo>
                    <a:pt x="7534" y="5125"/>
                    <a:pt x="7534" y="5125"/>
                    <a:pt x="7534" y="5125"/>
                  </a:cubicBezTo>
                  <a:cubicBezTo>
                    <a:pt x="7746" y="5395"/>
                    <a:pt x="7746" y="5395"/>
                    <a:pt x="7746" y="5395"/>
                  </a:cubicBezTo>
                  <a:cubicBezTo>
                    <a:pt x="7746" y="5395"/>
                    <a:pt x="8151" y="5492"/>
                    <a:pt x="8228" y="5549"/>
                  </a:cubicBezTo>
                  <a:cubicBezTo>
                    <a:pt x="8285" y="5588"/>
                    <a:pt x="8440" y="5703"/>
                    <a:pt x="8594" y="5588"/>
                  </a:cubicBezTo>
                  <a:cubicBezTo>
                    <a:pt x="8594" y="5588"/>
                    <a:pt x="8748" y="5260"/>
                    <a:pt x="8979" y="5241"/>
                  </a:cubicBezTo>
                  <a:cubicBezTo>
                    <a:pt x="9210" y="5222"/>
                    <a:pt x="9519" y="5068"/>
                    <a:pt x="9519" y="5068"/>
                  </a:cubicBezTo>
                  <a:cubicBezTo>
                    <a:pt x="9769" y="5453"/>
                    <a:pt x="9769" y="5453"/>
                    <a:pt x="9769" y="5453"/>
                  </a:cubicBezTo>
                  <a:cubicBezTo>
                    <a:pt x="10077" y="5183"/>
                    <a:pt x="10077" y="5183"/>
                    <a:pt x="10077" y="5183"/>
                  </a:cubicBezTo>
                  <a:cubicBezTo>
                    <a:pt x="9750" y="4779"/>
                    <a:pt x="9750" y="4779"/>
                    <a:pt x="9750" y="4779"/>
                  </a:cubicBezTo>
                  <a:cubicBezTo>
                    <a:pt x="9827" y="4644"/>
                    <a:pt x="9827" y="4644"/>
                    <a:pt x="9827" y="4644"/>
                  </a:cubicBezTo>
                  <a:cubicBezTo>
                    <a:pt x="9692" y="4412"/>
                    <a:pt x="9692" y="4412"/>
                    <a:pt x="9692" y="4412"/>
                  </a:cubicBezTo>
                  <a:cubicBezTo>
                    <a:pt x="10559" y="3950"/>
                    <a:pt x="10559" y="3950"/>
                    <a:pt x="10559" y="3950"/>
                  </a:cubicBezTo>
                  <a:cubicBezTo>
                    <a:pt x="10983" y="3700"/>
                    <a:pt x="10983" y="3700"/>
                    <a:pt x="10983" y="3700"/>
                  </a:cubicBezTo>
                  <a:cubicBezTo>
                    <a:pt x="11099" y="3931"/>
                    <a:pt x="11099" y="3931"/>
                    <a:pt x="11099" y="3931"/>
                  </a:cubicBezTo>
                  <a:cubicBezTo>
                    <a:pt x="11407" y="3815"/>
                    <a:pt x="11407" y="3815"/>
                    <a:pt x="11407" y="3815"/>
                  </a:cubicBezTo>
                  <a:cubicBezTo>
                    <a:pt x="11407" y="3815"/>
                    <a:pt x="11580" y="4123"/>
                    <a:pt x="11754" y="4027"/>
                  </a:cubicBezTo>
                  <a:cubicBezTo>
                    <a:pt x="11908" y="3931"/>
                    <a:pt x="12120" y="3757"/>
                    <a:pt x="12236" y="3777"/>
                  </a:cubicBezTo>
                  <a:cubicBezTo>
                    <a:pt x="12351" y="3796"/>
                    <a:pt x="12370" y="3950"/>
                    <a:pt x="12370" y="3950"/>
                  </a:cubicBezTo>
                  <a:cubicBezTo>
                    <a:pt x="12621" y="3873"/>
                    <a:pt x="12621" y="3873"/>
                    <a:pt x="12621" y="3873"/>
                  </a:cubicBezTo>
                  <a:cubicBezTo>
                    <a:pt x="12833" y="3950"/>
                    <a:pt x="12833" y="3950"/>
                    <a:pt x="12833" y="3950"/>
                  </a:cubicBezTo>
                  <a:cubicBezTo>
                    <a:pt x="13122" y="4239"/>
                    <a:pt x="13122" y="4239"/>
                    <a:pt x="13122" y="4239"/>
                  </a:cubicBezTo>
                  <a:cubicBezTo>
                    <a:pt x="13122" y="4239"/>
                    <a:pt x="13353" y="4123"/>
                    <a:pt x="13469" y="4143"/>
                  </a:cubicBezTo>
                  <a:cubicBezTo>
                    <a:pt x="13584" y="4162"/>
                    <a:pt x="13835" y="4239"/>
                    <a:pt x="13835" y="4239"/>
                  </a:cubicBezTo>
                  <a:cubicBezTo>
                    <a:pt x="14278" y="3295"/>
                    <a:pt x="14278" y="3295"/>
                    <a:pt x="14278" y="3295"/>
                  </a:cubicBezTo>
                  <a:cubicBezTo>
                    <a:pt x="14374" y="2775"/>
                    <a:pt x="14374" y="2775"/>
                    <a:pt x="14374" y="2775"/>
                  </a:cubicBezTo>
                  <a:cubicBezTo>
                    <a:pt x="14721" y="2775"/>
                    <a:pt x="14721" y="2775"/>
                    <a:pt x="14721" y="2775"/>
                  </a:cubicBezTo>
                  <a:cubicBezTo>
                    <a:pt x="14837" y="2601"/>
                    <a:pt x="14837" y="2601"/>
                    <a:pt x="14837" y="2601"/>
                  </a:cubicBezTo>
                  <a:cubicBezTo>
                    <a:pt x="15068" y="2698"/>
                    <a:pt x="15068" y="2698"/>
                    <a:pt x="15068" y="2698"/>
                  </a:cubicBezTo>
                  <a:cubicBezTo>
                    <a:pt x="15068" y="2698"/>
                    <a:pt x="14914" y="2331"/>
                    <a:pt x="14817" y="2216"/>
                  </a:cubicBezTo>
                  <a:cubicBezTo>
                    <a:pt x="14721" y="2100"/>
                    <a:pt x="14606" y="1888"/>
                    <a:pt x="14606" y="1638"/>
                  </a:cubicBezTo>
                  <a:cubicBezTo>
                    <a:pt x="14606" y="1387"/>
                    <a:pt x="14548" y="1233"/>
                    <a:pt x="14490" y="1118"/>
                  </a:cubicBezTo>
                  <a:cubicBezTo>
                    <a:pt x="14451" y="1002"/>
                    <a:pt x="14451" y="1002"/>
                    <a:pt x="14451" y="1002"/>
                  </a:cubicBezTo>
                  <a:cubicBezTo>
                    <a:pt x="14124" y="1002"/>
                    <a:pt x="14124" y="1002"/>
                    <a:pt x="14124" y="1002"/>
                  </a:cubicBezTo>
                  <a:cubicBezTo>
                    <a:pt x="14066" y="867"/>
                    <a:pt x="14066" y="867"/>
                    <a:pt x="14066" y="867"/>
                  </a:cubicBezTo>
                  <a:cubicBezTo>
                    <a:pt x="14317" y="732"/>
                    <a:pt x="14317" y="732"/>
                    <a:pt x="14317" y="732"/>
                  </a:cubicBezTo>
                  <a:cubicBezTo>
                    <a:pt x="14355" y="520"/>
                    <a:pt x="14355" y="520"/>
                    <a:pt x="14355" y="520"/>
                  </a:cubicBezTo>
                  <a:cubicBezTo>
                    <a:pt x="14355" y="520"/>
                    <a:pt x="14586" y="135"/>
                    <a:pt x="14798" y="135"/>
                  </a:cubicBezTo>
                  <a:cubicBezTo>
                    <a:pt x="15010" y="135"/>
                    <a:pt x="15203" y="0"/>
                    <a:pt x="15203" y="0"/>
                  </a:cubicBezTo>
                  <a:cubicBezTo>
                    <a:pt x="15376" y="0"/>
                    <a:pt x="15376" y="0"/>
                    <a:pt x="15376" y="0"/>
                  </a:cubicBezTo>
                  <a:cubicBezTo>
                    <a:pt x="15415" y="308"/>
                    <a:pt x="15415" y="308"/>
                    <a:pt x="15415" y="308"/>
                  </a:cubicBezTo>
                  <a:cubicBezTo>
                    <a:pt x="16051" y="250"/>
                    <a:pt x="16051" y="250"/>
                    <a:pt x="16051" y="250"/>
                  </a:cubicBezTo>
                  <a:cubicBezTo>
                    <a:pt x="16783" y="193"/>
                    <a:pt x="16783" y="193"/>
                    <a:pt x="16783" y="193"/>
                  </a:cubicBezTo>
                  <a:cubicBezTo>
                    <a:pt x="17688" y="1233"/>
                    <a:pt x="17688" y="1233"/>
                    <a:pt x="17688" y="1233"/>
                  </a:cubicBezTo>
                  <a:cubicBezTo>
                    <a:pt x="17843" y="1522"/>
                    <a:pt x="17843" y="1522"/>
                    <a:pt x="17843" y="1522"/>
                  </a:cubicBezTo>
                  <a:cubicBezTo>
                    <a:pt x="18247" y="2062"/>
                    <a:pt x="18247" y="2062"/>
                    <a:pt x="18247" y="2062"/>
                  </a:cubicBezTo>
                  <a:cubicBezTo>
                    <a:pt x="18324" y="2235"/>
                    <a:pt x="18324" y="2235"/>
                    <a:pt x="18324" y="2235"/>
                  </a:cubicBezTo>
                  <a:cubicBezTo>
                    <a:pt x="18440" y="2486"/>
                    <a:pt x="18440" y="2486"/>
                    <a:pt x="18440" y="2486"/>
                  </a:cubicBezTo>
                  <a:cubicBezTo>
                    <a:pt x="18440" y="3218"/>
                    <a:pt x="18440" y="3218"/>
                    <a:pt x="18440" y="3218"/>
                  </a:cubicBezTo>
                  <a:cubicBezTo>
                    <a:pt x="18517" y="3622"/>
                    <a:pt x="18517" y="3622"/>
                    <a:pt x="18517" y="3622"/>
                  </a:cubicBezTo>
                  <a:cubicBezTo>
                    <a:pt x="18671" y="4066"/>
                    <a:pt x="18671" y="4066"/>
                    <a:pt x="18671" y="4066"/>
                  </a:cubicBezTo>
                  <a:cubicBezTo>
                    <a:pt x="19134" y="4817"/>
                    <a:pt x="19134" y="4817"/>
                    <a:pt x="19134" y="4817"/>
                  </a:cubicBezTo>
                  <a:cubicBezTo>
                    <a:pt x="19095" y="5087"/>
                    <a:pt x="19095" y="5087"/>
                    <a:pt x="19095" y="5087"/>
                  </a:cubicBezTo>
                  <a:cubicBezTo>
                    <a:pt x="19134" y="5530"/>
                    <a:pt x="19134" y="5530"/>
                    <a:pt x="19134" y="5530"/>
                  </a:cubicBezTo>
                  <a:cubicBezTo>
                    <a:pt x="19191" y="5819"/>
                    <a:pt x="19191" y="5819"/>
                    <a:pt x="19191" y="5819"/>
                  </a:cubicBezTo>
                  <a:cubicBezTo>
                    <a:pt x="19249" y="6320"/>
                    <a:pt x="19249" y="6320"/>
                    <a:pt x="19249" y="6320"/>
                  </a:cubicBezTo>
                  <a:cubicBezTo>
                    <a:pt x="19403" y="6840"/>
                    <a:pt x="19403" y="6840"/>
                    <a:pt x="19403" y="6840"/>
                  </a:cubicBezTo>
                  <a:cubicBezTo>
                    <a:pt x="19635" y="7361"/>
                    <a:pt x="19635" y="7361"/>
                    <a:pt x="19635" y="7361"/>
                  </a:cubicBezTo>
                  <a:cubicBezTo>
                    <a:pt x="19673" y="8266"/>
                    <a:pt x="19673" y="8266"/>
                    <a:pt x="19673" y="8266"/>
                  </a:cubicBezTo>
                  <a:cubicBezTo>
                    <a:pt x="19712" y="8960"/>
                    <a:pt x="19712" y="8960"/>
                    <a:pt x="19712" y="8960"/>
                  </a:cubicBezTo>
                  <a:cubicBezTo>
                    <a:pt x="19654" y="9384"/>
                    <a:pt x="19654" y="9384"/>
                    <a:pt x="19654" y="9384"/>
                  </a:cubicBezTo>
                  <a:cubicBezTo>
                    <a:pt x="19615" y="9827"/>
                    <a:pt x="19615" y="9827"/>
                    <a:pt x="19615" y="9827"/>
                  </a:cubicBezTo>
                  <a:cubicBezTo>
                    <a:pt x="19615" y="9865"/>
                    <a:pt x="19615" y="9865"/>
                    <a:pt x="19615" y="9865"/>
                  </a:cubicBezTo>
                  <a:cubicBezTo>
                    <a:pt x="19692" y="9846"/>
                    <a:pt x="19692" y="9846"/>
                    <a:pt x="19692" y="9846"/>
                  </a:cubicBezTo>
                  <a:cubicBezTo>
                    <a:pt x="19750" y="9981"/>
                    <a:pt x="19750" y="9981"/>
                    <a:pt x="19750" y="9981"/>
                  </a:cubicBezTo>
                  <a:cubicBezTo>
                    <a:pt x="19673" y="10424"/>
                    <a:pt x="19673" y="10424"/>
                    <a:pt x="19673" y="10424"/>
                  </a:cubicBezTo>
                  <a:cubicBezTo>
                    <a:pt x="19712" y="10598"/>
                    <a:pt x="19712" y="10598"/>
                    <a:pt x="19712" y="10598"/>
                  </a:cubicBezTo>
                  <a:cubicBezTo>
                    <a:pt x="19847" y="10887"/>
                    <a:pt x="19847" y="10887"/>
                    <a:pt x="19847" y="10887"/>
                  </a:cubicBezTo>
                  <a:cubicBezTo>
                    <a:pt x="19981" y="11137"/>
                    <a:pt x="19981" y="11137"/>
                    <a:pt x="19981" y="11137"/>
                  </a:cubicBezTo>
                  <a:cubicBezTo>
                    <a:pt x="20078" y="11272"/>
                    <a:pt x="20078" y="11272"/>
                    <a:pt x="20078" y="11272"/>
                  </a:cubicBezTo>
                  <a:cubicBezTo>
                    <a:pt x="20309" y="11349"/>
                    <a:pt x="20309" y="11349"/>
                    <a:pt x="20309" y="11349"/>
                  </a:cubicBezTo>
                  <a:cubicBezTo>
                    <a:pt x="20367" y="11503"/>
                    <a:pt x="20367" y="11503"/>
                    <a:pt x="20367" y="11503"/>
                  </a:cubicBezTo>
                  <a:cubicBezTo>
                    <a:pt x="20983" y="11735"/>
                    <a:pt x="20983" y="11735"/>
                    <a:pt x="20983" y="11735"/>
                  </a:cubicBezTo>
                  <a:cubicBezTo>
                    <a:pt x="20964" y="12081"/>
                    <a:pt x="20964" y="12081"/>
                    <a:pt x="20964" y="12081"/>
                  </a:cubicBezTo>
                  <a:cubicBezTo>
                    <a:pt x="21600" y="13122"/>
                    <a:pt x="21600" y="13122"/>
                    <a:pt x="21600" y="13122"/>
                  </a:cubicBezTo>
                  <a:cubicBezTo>
                    <a:pt x="21484" y="14355"/>
                    <a:pt x="21484" y="14355"/>
                    <a:pt x="21484" y="14355"/>
                  </a:cubicBezTo>
                  <a:cubicBezTo>
                    <a:pt x="21234" y="14355"/>
                    <a:pt x="21234" y="14355"/>
                    <a:pt x="21234" y="14355"/>
                  </a:cubicBezTo>
                  <a:cubicBezTo>
                    <a:pt x="21215" y="14548"/>
                    <a:pt x="21215" y="14548"/>
                    <a:pt x="21215" y="14548"/>
                  </a:cubicBezTo>
                  <a:cubicBezTo>
                    <a:pt x="21060" y="14567"/>
                    <a:pt x="21060" y="14567"/>
                    <a:pt x="21060" y="14567"/>
                  </a:cubicBezTo>
                  <a:cubicBezTo>
                    <a:pt x="21118" y="14895"/>
                    <a:pt x="21118" y="14895"/>
                    <a:pt x="21118" y="14895"/>
                  </a:cubicBezTo>
                  <a:cubicBezTo>
                    <a:pt x="21446" y="15087"/>
                    <a:pt x="21446" y="15087"/>
                    <a:pt x="21446" y="15087"/>
                  </a:cubicBezTo>
                  <a:cubicBezTo>
                    <a:pt x="21427" y="15396"/>
                    <a:pt x="21427" y="15396"/>
                    <a:pt x="21427" y="15396"/>
                  </a:cubicBezTo>
                  <a:cubicBezTo>
                    <a:pt x="21311" y="15530"/>
                    <a:pt x="21311" y="15530"/>
                    <a:pt x="21311" y="15530"/>
                  </a:cubicBezTo>
                  <a:cubicBezTo>
                    <a:pt x="20964" y="15511"/>
                    <a:pt x="20964" y="15511"/>
                    <a:pt x="20964" y="15511"/>
                  </a:cubicBezTo>
                  <a:cubicBezTo>
                    <a:pt x="20733" y="15704"/>
                    <a:pt x="20733" y="15704"/>
                    <a:pt x="20733" y="15704"/>
                  </a:cubicBezTo>
                  <a:cubicBezTo>
                    <a:pt x="20733" y="15704"/>
                    <a:pt x="20444" y="15588"/>
                    <a:pt x="20386" y="15569"/>
                  </a:cubicBezTo>
                  <a:cubicBezTo>
                    <a:pt x="20348" y="15530"/>
                    <a:pt x="20078" y="15530"/>
                    <a:pt x="20078" y="15530"/>
                  </a:cubicBezTo>
                  <a:cubicBezTo>
                    <a:pt x="20059" y="15511"/>
                    <a:pt x="20001" y="15492"/>
                    <a:pt x="19904" y="15511"/>
                  </a:cubicBezTo>
                  <a:cubicBezTo>
                    <a:pt x="19673" y="15511"/>
                    <a:pt x="19480" y="15396"/>
                    <a:pt x="19461" y="15396"/>
                  </a:cubicBezTo>
                  <a:cubicBezTo>
                    <a:pt x="19538" y="15241"/>
                    <a:pt x="19076" y="15280"/>
                    <a:pt x="18902" y="15280"/>
                  </a:cubicBezTo>
                  <a:cubicBezTo>
                    <a:pt x="18594" y="15338"/>
                    <a:pt x="18151" y="15396"/>
                    <a:pt x="18035" y="15029"/>
                  </a:cubicBezTo>
                  <a:cubicBezTo>
                    <a:pt x="17939" y="14779"/>
                    <a:pt x="17804" y="14875"/>
                    <a:pt x="17669" y="14991"/>
                  </a:cubicBezTo>
                  <a:cubicBezTo>
                    <a:pt x="17746" y="15145"/>
                    <a:pt x="17727" y="15511"/>
                    <a:pt x="17554" y="15453"/>
                  </a:cubicBezTo>
                  <a:cubicBezTo>
                    <a:pt x="17554" y="15338"/>
                    <a:pt x="17168" y="15530"/>
                    <a:pt x="16995" y="15569"/>
                  </a:cubicBezTo>
                  <a:cubicBezTo>
                    <a:pt x="16841" y="15434"/>
                    <a:pt x="16783" y="15164"/>
                    <a:pt x="16571" y="15164"/>
                  </a:cubicBezTo>
                  <a:cubicBezTo>
                    <a:pt x="16494" y="14875"/>
                    <a:pt x="16089" y="15126"/>
                    <a:pt x="16243" y="15280"/>
                  </a:cubicBezTo>
                  <a:cubicBezTo>
                    <a:pt x="16186" y="15453"/>
                    <a:pt x="16186" y="15627"/>
                    <a:pt x="16186" y="15819"/>
                  </a:cubicBezTo>
                  <a:cubicBezTo>
                    <a:pt x="16031" y="15858"/>
                    <a:pt x="15974" y="16243"/>
                    <a:pt x="15897" y="15935"/>
                  </a:cubicBezTo>
                  <a:cubicBezTo>
                    <a:pt x="15762" y="15762"/>
                    <a:pt x="15550" y="16301"/>
                    <a:pt x="15261" y="16186"/>
                  </a:cubicBezTo>
                  <a:cubicBezTo>
                    <a:pt x="15049" y="16051"/>
                    <a:pt x="15318" y="15800"/>
                    <a:pt x="15107" y="15723"/>
                  </a:cubicBezTo>
                  <a:cubicBezTo>
                    <a:pt x="14933" y="15819"/>
                    <a:pt x="14798" y="15627"/>
                    <a:pt x="14740" y="15877"/>
                  </a:cubicBezTo>
                  <a:cubicBezTo>
                    <a:pt x="14490" y="15704"/>
                    <a:pt x="14413" y="15954"/>
                    <a:pt x="14317" y="16147"/>
                  </a:cubicBezTo>
                  <a:cubicBezTo>
                    <a:pt x="13970" y="16128"/>
                    <a:pt x="14259" y="15781"/>
                    <a:pt x="14085" y="15646"/>
                  </a:cubicBezTo>
                  <a:cubicBezTo>
                    <a:pt x="13893" y="15396"/>
                    <a:pt x="13970" y="15627"/>
                    <a:pt x="13816" y="15646"/>
                  </a:cubicBezTo>
                  <a:cubicBezTo>
                    <a:pt x="13604" y="15897"/>
                    <a:pt x="13661" y="15916"/>
                    <a:pt x="13449" y="16128"/>
                  </a:cubicBezTo>
                  <a:cubicBezTo>
                    <a:pt x="13411" y="16398"/>
                    <a:pt x="13315" y="16706"/>
                    <a:pt x="13334" y="16956"/>
                  </a:cubicBezTo>
                  <a:cubicBezTo>
                    <a:pt x="13276" y="17072"/>
                    <a:pt x="13006" y="17053"/>
                    <a:pt x="12929" y="17265"/>
                  </a:cubicBezTo>
                  <a:cubicBezTo>
                    <a:pt x="12756" y="17419"/>
                    <a:pt x="12756" y="17592"/>
                    <a:pt x="12621" y="17554"/>
                  </a:cubicBezTo>
                  <a:cubicBezTo>
                    <a:pt x="12544" y="17380"/>
                    <a:pt x="12332" y="17515"/>
                    <a:pt x="12197" y="17477"/>
                  </a:cubicBezTo>
                  <a:cubicBezTo>
                    <a:pt x="12101" y="17650"/>
                    <a:pt x="11677" y="17650"/>
                    <a:pt x="11715" y="17900"/>
                  </a:cubicBezTo>
                  <a:cubicBezTo>
                    <a:pt x="11600" y="17785"/>
                    <a:pt x="11368" y="17804"/>
                    <a:pt x="11349" y="18016"/>
                  </a:cubicBezTo>
                  <a:cubicBezTo>
                    <a:pt x="11156" y="17939"/>
                    <a:pt x="11561" y="17708"/>
                    <a:pt x="11368" y="17496"/>
                  </a:cubicBezTo>
                  <a:cubicBezTo>
                    <a:pt x="11368" y="17245"/>
                    <a:pt x="11079" y="17207"/>
                    <a:pt x="10887" y="17399"/>
                  </a:cubicBezTo>
                  <a:cubicBezTo>
                    <a:pt x="10810" y="17573"/>
                    <a:pt x="10559" y="17669"/>
                    <a:pt x="10405" y="17669"/>
                  </a:cubicBezTo>
                  <a:cubicBezTo>
                    <a:pt x="10347" y="17631"/>
                    <a:pt x="10155" y="17727"/>
                    <a:pt x="10077" y="17573"/>
                  </a:cubicBezTo>
                  <a:cubicBezTo>
                    <a:pt x="9885" y="17419"/>
                    <a:pt x="9846" y="17746"/>
                    <a:pt x="9923" y="17862"/>
                  </a:cubicBezTo>
                  <a:cubicBezTo>
                    <a:pt x="9904" y="17939"/>
                    <a:pt x="9943" y="18209"/>
                    <a:pt x="10077" y="18267"/>
                  </a:cubicBezTo>
                  <a:close/>
                </a:path>
              </a:pathLst>
            </a:custGeom>
            <a:solidFill>
              <a:srgbClr val="2D6247"/>
            </a:solidFill>
            <a:ln w="7938" cap="rnd">
              <a:solidFill>
                <a:srgbClr val="D8ECE2"/>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sp>
          <p:nvSpPr>
            <p:cNvPr id="601" name="Freeform 7"/>
            <p:cNvSpPr/>
            <p:nvPr/>
          </p:nvSpPr>
          <p:spPr>
            <a:xfrm>
              <a:off x="4897549" y="3513601"/>
              <a:ext cx="1348773" cy="1376889"/>
            </a:xfrm>
            <a:custGeom>
              <a:avLst/>
              <a:gdLst/>
              <a:ahLst/>
              <a:cxnLst>
                <a:cxn ang="0">
                  <a:pos x="wd2" y="hd2"/>
                </a:cxn>
                <a:cxn ang="5400000">
                  <a:pos x="wd2" y="hd2"/>
                </a:cxn>
                <a:cxn ang="10800000">
                  <a:pos x="wd2" y="hd2"/>
                </a:cxn>
                <a:cxn ang="16200000">
                  <a:pos x="wd2" y="hd2"/>
                </a:cxn>
              </a:cxnLst>
              <a:rect l="0" t="0" r="r" b="b"/>
              <a:pathLst>
                <a:path w="21579" h="21555" extrusionOk="0">
                  <a:moveTo>
                    <a:pt x="9810" y="3916"/>
                  </a:moveTo>
                  <a:cubicBezTo>
                    <a:pt x="9642" y="3800"/>
                    <a:pt x="9642" y="3800"/>
                    <a:pt x="9642" y="3800"/>
                  </a:cubicBezTo>
                  <a:cubicBezTo>
                    <a:pt x="9810" y="3310"/>
                    <a:pt x="9810" y="3310"/>
                    <a:pt x="9810" y="3310"/>
                  </a:cubicBezTo>
                  <a:cubicBezTo>
                    <a:pt x="9977" y="3706"/>
                    <a:pt x="9977" y="3706"/>
                    <a:pt x="9977" y="3706"/>
                  </a:cubicBezTo>
                  <a:cubicBezTo>
                    <a:pt x="10144" y="3986"/>
                    <a:pt x="10144" y="3986"/>
                    <a:pt x="10144" y="3986"/>
                  </a:cubicBezTo>
                  <a:cubicBezTo>
                    <a:pt x="10502" y="3939"/>
                    <a:pt x="10502" y="3939"/>
                    <a:pt x="10502" y="3939"/>
                  </a:cubicBezTo>
                  <a:cubicBezTo>
                    <a:pt x="10502" y="3939"/>
                    <a:pt x="10502" y="3939"/>
                    <a:pt x="10478" y="4033"/>
                  </a:cubicBezTo>
                  <a:cubicBezTo>
                    <a:pt x="10454" y="4149"/>
                    <a:pt x="10430" y="4312"/>
                    <a:pt x="10430" y="4312"/>
                  </a:cubicBezTo>
                  <a:cubicBezTo>
                    <a:pt x="10931" y="4219"/>
                    <a:pt x="10931" y="4219"/>
                    <a:pt x="10931" y="4219"/>
                  </a:cubicBezTo>
                  <a:cubicBezTo>
                    <a:pt x="10931" y="4219"/>
                    <a:pt x="11361" y="4219"/>
                    <a:pt x="11528" y="4219"/>
                  </a:cubicBezTo>
                  <a:cubicBezTo>
                    <a:pt x="11695" y="4219"/>
                    <a:pt x="11981" y="4172"/>
                    <a:pt x="12053" y="4103"/>
                  </a:cubicBezTo>
                  <a:cubicBezTo>
                    <a:pt x="12101" y="4009"/>
                    <a:pt x="12316" y="3637"/>
                    <a:pt x="12316" y="3637"/>
                  </a:cubicBezTo>
                  <a:cubicBezTo>
                    <a:pt x="12316" y="3637"/>
                    <a:pt x="12817" y="3404"/>
                    <a:pt x="12960" y="3357"/>
                  </a:cubicBezTo>
                  <a:cubicBezTo>
                    <a:pt x="13103" y="3287"/>
                    <a:pt x="13748" y="3404"/>
                    <a:pt x="13748" y="3404"/>
                  </a:cubicBezTo>
                  <a:cubicBezTo>
                    <a:pt x="13748" y="3404"/>
                    <a:pt x="14106" y="3334"/>
                    <a:pt x="14153" y="3217"/>
                  </a:cubicBezTo>
                  <a:cubicBezTo>
                    <a:pt x="14177" y="3101"/>
                    <a:pt x="14559" y="2495"/>
                    <a:pt x="14559" y="2495"/>
                  </a:cubicBezTo>
                  <a:cubicBezTo>
                    <a:pt x="14822" y="2495"/>
                    <a:pt x="14822" y="2495"/>
                    <a:pt x="14822" y="2495"/>
                  </a:cubicBezTo>
                  <a:cubicBezTo>
                    <a:pt x="14822" y="2495"/>
                    <a:pt x="14846" y="2914"/>
                    <a:pt x="14989" y="2938"/>
                  </a:cubicBezTo>
                  <a:cubicBezTo>
                    <a:pt x="15132" y="2961"/>
                    <a:pt x="15371" y="3007"/>
                    <a:pt x="15466" y="2984"/>
                  </a:cubicBezTo>
                  <a:cubicBezTo>
                    <a:pt x="15585" y="2961"/>
                    <a:pt x="15752" y="2751"/>
                    <a:pt x="15729" y="2658"/>
                  </a:cubicBezTo>
                  <a:cubicBezTo>
                    <a:pt x="15705" y="2565"/>
                    <a:pt x="15538" y="2192"/>
                    <a:pt x="15538" y="2192"/>
                  </a:cubicBezTo>
                  <a:cubicBezTo>
                    <a:pt x="15538" y="2192"/>
                    <a:pt x="15824" y="1982"/>
                    <a:pt x="15967" y="1936"/>
                  </a:cubicBezTo>
                  <a:cubicBezTo>
                    <a:pt x="16110" y="1889"/>
                    <a:pt x="16278" y="1936"/>
                    <a:pt x="16564" y="1842"/>
                  </a:cubicBezTo>
                  <a:cubicBezTo>
                    <a:pt x="16850" y="1772"/>
                    <a:pt x="16564" y="1842"/>
                    <a:pt x="16779" y="1889"/>
                  </a:cubicBezTo>
                  <a:cubicBezTo>
                    <a:pt x="17017" y="1912"/>
                    <a:pt x="17041" y="1749"/>
                    <a:pt x="17041" y="1633"/>
                  </a:cubicBezTo>
                  <a:cubicBezTo>
                    <a:pt x="17041" y="1516"/>
                    <a:pt x="17185" y="1376"/>
                    <a:pt x="17089" y="1237"/>
                  </a:cubicBezTo>
                  <a:cubicBezTo>
                    <a:pt x="17017" y="1097"/>
                    <a:pt x="17065" y="1027"/>
                    <a:pt x="17065" y="910"/>
                  </a:cubicBezTo>
                  <a:cubicBezTo>
                    <a:pt x="17065" y="794"/>
                    <a:pt x="17328" y="771"/>
                    <a:pt x="17328" y="771"/>
                  </a:cubicBezTo>
                  <a:cubicBezTo>
                    <a:pt x="17495" y="491"/>
                    <a:pt x="17686" y="1073"/>
                    <a:pt x="17853" y="701"/>
                  </a:cubicBezTo>
                  <a:cubicBezTo>
                    <a:pt x="18044" y="374"/>
                    <a:pt x="18545" y="584"/>
                    <a:pt x="18688" y="258"/>
                  </a:cubicBezTo>
                  <a:cubicBezTo>
                    <a:pt x="18712" y="2"/>
                    <a:pt x="19094" y="-45"/>
                    <a:pt x="19285" y="48"/>
                  </a:cubicBezTo>
                  <a:cubicBezTo>
                    <a:pt x="19404" y="2"/>
                    <a:pt x="19810" y="-22"/>
                    <a:pt x="20049" y="25"/>
                  </a:cubicBezTo>
                  <a:cubicBezTo>
                    <a:pt x="20311" y="165"/>
                    <a:pt x="20478" y="281"/>
                    <a:pt x="20430" y="561"/>
                  </a:cubicBezTo>
                  <a:cubicBezTo>
                    <a:pt x="20454" y="747"/>
                    <a:pt x="20812" y="771"/>
                    <a:pt x="21051" y="840"/>
                  </a:cubicBezTo>
                  <a:cubicBezTo>
                    <a:pt x="21385" y="980"/>
                    <a:pt x="20956" y="1260"/>
                    <a:pt x="21218" y="1400"/>
                  </a:cubicBezTo>
                  <a:cubicBezTo>
                    <a:pt x="21457" y="1353"/>
                    <a:pt x="21576" y="1423"/>
                    <a:pt x="21576" y="1493"/>
                  </a:cubicBezTo>
                  <a:cubicBezTo>
                    <a:pt x="21600" y="1586"/>
                    <a:pt x="21481" y="1656"/>
                    <a:pt x="21290" y="1679"/>
                  </a:cubicBezTo>
                  <a:cubicBezTo>
                    <a:pt x="21147" y="1912"/>
                    <a:pt x="21433" y="2005"/>
                    <a:pt x="21242" y="2099"/>
                  </a:cubicBezTo>
                  <a:cubicBezTo>
                    <a:pt x="21051" y="2262"/>
                    <a:pt x="20884" y="2285"/>
                    <a:pt x="20956" y="2541"/>
                  </a:cubicBezTo>
                  <a:cubicBezTo>
                    <a:pt x="21099" y="2868"/>
                    <a:pt x="20884" y="2961"/>
                    <a:pt x="20645" y="3124"/>
                  </a:cubicBezTo>
                  <a:cubicBezTo>
                    <a:pt x="20621" y="3473"/>
                    <a:pt x="20430" y="3497"/>
                    <a:pt x="20598" y="3776"/>
                  </a:cubicBezTo>
                  <a:cubicBezTo>
                    <a:pt x="20550" y="4009"/>
                    <a:pt x="21147" y="3823"/>
                    <a:pt x="20717" y="4196"/>
                  </a:cubicBezTo>
                  <a:cubicBezTo>
                    <a:pt x="20550" y="4592"/>
                    <a:pt x="21027" y="4522"/>
                    <a:pt x="21003" y="4732"/>
                  </a:cubicBezTo>
                  <a:cubicBezTo>
                    <a:pt x="20908" y="4941"/>
                    <a:pt x="20956" y="4988"/>
                    <a:pt x="20979" y="5244"/>
                  </a:cubicBezTo>
                  <a:cubicBezTo>
                    <a:pt x="20741" y="5221"/>
                    <a:pt x="20789" y="5431"/>
                    <a:pt x="20789" y="5571"/>
                  </a:cubicBezTo>
                  <a:cubicBezTo>
                    <a:pt x="20693" y="5710"/>
                    <a:pt x="20430" y="5664"/>
                    <a:pt x="20502" y="5990"/>
                  </a:cubicBezTo>
                  <a:cubicBezTo>
                    <a:pt x="20574" y="6060"/>
                    <a:pt x="20550" y="6106"/>
                    <a:pt x="20741" y="6339"/>
                  </a:cubicBezTo>
                  <a:cubicBezTo>
                    <a:pt x="21170" y="6433"/>
                    <a:pt x="20574" y="6339"/>
                    <a:pt x="20765" y="6642"/>
                  </a:cubicBezTo>
                  <a:cubicBezTo>
                    <a:pt x="21003" y="6969"/>
                    <a:pt x="20621" y="6829"/>
                    <a:pt x="20741" y="7015"/>
                  </a:cubicBezTo>
                  <a:cubicBezTo>
                    <a:pt x="20789" y="7248"/>
                    <a:pt x="20621" y="7365"/>
                    <a:pt x="20478" y="7481"/>
                  </a:cubicBezTo>
                  <a:cubicBezTo>
                    <a:pt x="20454" y="7528"/>
                    <a:pt x="20407" y="7598"/>
                    <a:pt x="20359" y="7668"/>
                  </a:cubicBezTo>
                  <a:cubicBezTo>
                    <a:pt x="20263" y="7738"/>
                    <a:pt x="20144" y="7784"/>
                    <a:pt x="19977" y="7668"/>
                  </a:cubicBezTo>
                  <a:cubicBezTo>
                    <a:pt x="19810" y="7691"/>
                    <a:pt x="19762" y="7831"/>
                    <a:pt x="19547" y="7738"/>
                  </a:cubicBezTo>
                  <a:cubicBezTo>
                    <a:pt x="19476" y="7831"/>
                    <a:pt x="19333" y="7784"/>
                    <a:pt x="19094" y="7691"/>
                  </a:cubicBezTo>
                  <a:cubicBezTo>
                    <a:pt x="18831" y="7668"/>
                    <a:pt x="18688" y="7947"/>
                    <a:pt x="18784" y="8204"/>
                  </a:cubicBezTo>
                  <a:cubicBezTo>
                    <a:pt x="18664" y="8250"/>
                    <a:pt x="18545" y="8134"/>
                    <a:pt x="18282" y="8180"/>
                  </a:cubicBezTo>
                  <a:cubicBezTo>
                    <a:pt x="18044" y="8110"/>
                    <a:pt x="17829" y="8320"/>
                    <a:pt x="17710" y="8390"/>
                  </a:cubicBezTo>
                  <a:cubicBezTo>
                    <a:pt x="17399" y="8600"/>
                    <a:pt x="17328" y="7947"/>
                    <a:pt x="17137" y="8273"/>
                  </a:cubicBezTo>
                  <a:cubicBezTo>
                    <a:pt x="16970" y="8460"/>
                    <a:pt x="16755" y="8739"/>
                    <a:pt x="17185" y="8856"/>
                  </a:cubicBezTo>
                  <a:cubicBezTo>
                    <a:pt x="17256" y="9112"/>
                    <a:pt x="17256" y="9205"/>
                    <a:pt x="17328" y="9462"/>
                  </a:cubicBezTo>
                  <a:cubicBezTo>
                    <a:pt x="17304" y="9788"/>
                    <a:pt x="16755" y="9835"/>
                    <a:pt x="16874" y="10231"/>
                  </a:cubicBezTo>
                  <a:cubicBezTo>
                    <a:pt x="16874" y="10557"/>
                    <a:pt x="16492" y="10417"/>
                    <a:pt x="16349" y="10557"/>
                  </a:cubicBezTo>
                  <a:cubicBezTo>
                    <a:pt x="16564" y="10627"/>
                    <a:pt x="16588" y="10790"/>
                    <a:pt x="16803" y="10767"/>
                  </a:cubicBezTo>
                  <a:cubicBezTo>
                    <a:pt x="16994" y="10976"/>
                    <a:pt x="17185" y="10813"/>
                    <a:pt x="17447" y="10906"/>
                  </a:cubicBezTo>
                  <a:cubicBezTo>
                    <a:pt x="17495" y="11116"/>
                    <a:pt x="17590" y="11279"/>
                    <a:pt x="17757" y="11349"/>
                  </a:cubicBezTo>
                  <a:cubicBezTo>
                    <a:pt x="17829" y="11419"/>
                    <a:pt x="17447" y="11605"/>
                    <a:pt x="17328" y="11699"/>
                  </a:cubicBezTo>
                  <a:cubicBezTo>
                    <a:pt x="17208" y="11838"/>
                    <a:pt x="17566" y="12048"/>
                    <a:pt x="17399" y="12258"/>
                  </a:cubicBezTo>
                  <a:cubicBezTo>
                    <a:pt x="17543" y="12468"/>
                    <a:pt x="17829" y="12771"/>
                    <a:pt x="17543" y="12934"/>
                  </a:cubicBezTo>
                  <a:cubicBezTo>
                    <a:pt x="17304" y="13120"/>
                    <a:pt x="17447" y="13237"/>
                    <a:pt x="17543" y="13493"/>
                  </a:cubicBezTo>
                  <a:cubicBezTo>
                    <a:pt x="17972" y="13376"/>
                    <a:pt x="17805" y="13936"/>
                    <a:pt x="17996" y="13982"/>
                  </a:cubicBezTo>
                  <a:cubicBezTo>
                    <a:pt x="18068" y="13819"/>
                    <a:pt x="18497" y="13772"/>
                    <a:pt x="18426" y="13842"/>
                  </a:cubicBezTo>
                  <a:cubicBezTo>
                    <a:pt x="18569" y="13749"/>
                    <a:pt x="18760" y="13493"/>
                    <a:pt x="18927" y="13726"/>
                  </a:cubicBezTo>
                  <a:cubicBezTo>
                    <a:pt x="19309" y="13842"/>
                    <a:pt x="19022" y="14378"/>
                    <a:pt x="18855" y="14378"/>
                  </a:cubicBezTo>
                  <a:cubicBezTo>
                    <a:pt x="18831" y="14472"/>
                    <a:pt x="18975" y="14402"/>
                    <a:pt x="18951" y="14472"/>
                  </a:cubicBezTo>
                  <a:cubicBezTo>
                    <a:pt x="18879" y="14728"/>
                    <a:pt x="19166" y="14914"/>
                    <a:pt x="18975" y="15077"/>
                  </a:cubicBezTo>
                  <a:cubicBezTo>
                    <a:pt x="18760" y="15334"/>
                    <a:pt x="18640" y="15171"/>
                    <a:pt x="18426" y="15264"/>
                  </a:cubicBezTo>
                  <a:cubicBezTo>
                    <a:pt x="18235" y="15310"/>
                    <a:pt x="18020" y="15520"/>
                    <a:pt x="18187" y="15637"/>
                  </a:cubicBezTo>
                  <a:cubicBezTo>
                    <a:pt x="18450" y="15706"/>
                    <a:pt x="18282" y="15846"/>
                    <a:pt x="18473" y="16009"/>
                  </a:cubicBezTo>
                  <a:cubicBezTo>
                    <a:pt x="18736" y="16149"/>
                    <a:pt x="18426" y="16825"/>
                    <a:pt x="18760" y="16405"/>
                  </a:cubicBezTo>
                  <a:cubicBezTo>
                    <a:pt x="19118" y="16079"/>
                    <a:pt x="18855" y="16592"/>
                    <a:pt x="18998" y="16545"/>
                  </a:cubicBezTo>
                  <a:cubicBezTo>
                    <a:pt x="18903" y="16778"/>
                    <a:pt x="19094" y="16615"/>
                    <a:pt x="19213" y="16732"/>
                  </a:cubicBezTo>
                  <a:cubicBezTo>
                    <a:pt x="19333" y="16895"/>
                    <a:pt x="19166" y="17105"/>
                    <a:pt x="19333" y="17081"/>
                  </a:cubicBezTo>
                  <a:cubicBezTo>
                    <a:pt x="19189" y="17594"/>
                    <a:pt x="18450" y="17827"/>
                    <a:pt x="18235" y="18363"/>
                  </a:cubicBezTo>
                  <a:cubicBezTo>
                    <a:pt x="17877" y="18736"/>
                    <a:pt x="18163" y="18899"/>
                    <a:pt x="18545" y="19108"/>
                  </a:cubicBezTo>
                  <a:cubicBezTo>
                    <a:pt x="18736" y="19318"/>
                    <a:pt x="19404" y="19528"/>
                    <a:pt x="19118" y="19807"/>
                  </a:cubicBezTo>
                  <a:cubicBezTo>
                    <a:pt x="18951" y="20134"/>
                    <a:pt x="18712" y="20437"/>
                    <a:pt x="18593" y="20763"/>
                  </a:cubicBezTo>
                  <a:cubicBezTo>
                    <a:pt x="18497" y="20646"/>
                    <a:pt x="18091" y="20670"/>
                    <a:pt x="18306" y="20809"/>
                  </a:cubicBezTo>
                  <a:cubicBezTo>
                    <a:pt x="18593" y="20903"/>
                    <a:pt x="18736" y="20949"/>
                    <a:pt x="18951" y="20856"/>
                  </a:cubicBezTo>
                  <a:cubicBezTo>
                    <a:pt x="19046" y="21042"/>
                    <a:pt x="18378" y="21369"/>
                    <a:pt x="18235" y="21555"/>
                  </a:cubicBezTo>
                  <a:cubicBezTo>
                    <a:pt x="16779" y="21532"/>
                    <a:pt x="16779" y="21532"/>
                    <a:pt x="16779" y="21532"/>
                  </a:cubicBezTo>
                  <a:cubicBezTo>
                    <a:pt x="15752" y="21159"/>
                    <a:pt x="15752" y="21159"/>
                    <a:pt x="15752" y="21159"/>
                  </a:cubicBezTo>
                  <a:cubicBezTo>
                    <a:pt x="15585" y="21322"/>
                    <a:pt x="15585" y="21322"/>
                    <a:pt x="15585" y="21322"/>
                  </a:cubicBezTo>
                  <a:cubicBezTo>
                    <a:pt x="15060" y="21112"/>
                    <a:pt x="15060" y="21112"/>
                    <a:pt x="15060" y="21112"/>
                  </a:cubicBezTo>
                  <a:cubicBezTo>
                    <a:pt x="15013" y="20903"/>
                    <a:pt x="15013" y="20903"/>
                    <a:pt x="15013" y="20903"/>
                  </a:cubicBezTo>
                  <a:cubicBezTo>
                    <a:pt x="14583" y="20856"/>
                    <a:pt x="14583" y="20856"/>
                    <a:pt x="14583" y="20856"/>
                  </a:cubicBezTo>
                  <a:cubicBezTo>
                    <a:pt x="14249" y="20646"/>
                    <a:pt x="14249" y="20646"/>
                    <a:pt x="14249" y="20646"/>
                  </a:cubicBezTo>
                  <a:cubicBezTo>
                    <a:pt x="14249" y="20646"/>
                    <a:pt x="14225" y="20250"/>
                    <a:pt x="14010" y="20180"/>
                  </a:cubicBezTo>
                  <a:cubicBezTo>
                    <a:pt x="13819" y="20110"/>
                    <a:pt x="13676" y="19691"/>
                    <a:pt x="13676" y="19691"/>
                  </a:cubicBezTo>
                  <a:cubicBezTo>
                    <a:pt x="13724" y="19388"/>
                    <a:pt x="13724" y="19388"/>
                    <a:pt x="13724" y="19388"/>
                  </a:cubicBezTo>
                  <a:cubicBezTo>
                    <a:pt x="13581" y="18875"/>
                    <a:pt x="13581" y="18875"/>
                    <a:pt x="13581" y="18875"/>
                  </a:cubicBezTo>
                  <a:cubicBezTo>
                    <a:pt x="13604" y="18805"/>
                    <a:pt x="13604" y="18805"/>
                    <a:pt x="13604" y="18805"/>
                  </a:cubicBezTo>
                  <a:cubicBezTo>
                    <a:pt x="13581" y="18712"/>
                    <a:pt x="13581" y="18712"/>
                    <a:pt x="13581" y="18712"/>
                  </a:cubicBezTo>
                  <a:cubicBezTo>
                    <a:pt x="13557" y="18409"/>
                    <a:pt x="13557" y="18409"/>
                    <a:pt x="13557" y="18409"/>
                  </a:cubicBezTo>
                  <a:cubicBezTo>
                    <a:pt x="13270" y="18409"/>
                    <a:pt x="13270" y="18409"/>
                    <a:pt x="13270" y="18409"/>
                  </a:cubicBezTo>
                  <a:cubicBezTo>
                    <a:pt x="13032" y="18176"/>
                    <a:pt x="13032" y="18176"/>
                    <a:pt x="13032" y="18176"/>
                  </a:cubicBezTo>
                  <a:cubicBezTo>
                    <a:pt x="12960" y="17757"/>
                    <a:pt x="12960" y="17757"/>
                    <a:pt x="12960" y="17757"/>
                  </a:cubicBezTo>
                  <a:cubicBezTo>
                    <a:pt x="12339" y="17454"/>
                    <a:pt x="12339" y="17454"/>
                    <a:pt x="12339" y="17454"/>
                  </a:cubicBezTo>
                  <a:cubicBezTo>
                    <a:pt x="12507" y="17128"/>
                    <a:pt x="12507" y="17128"/>
                    <a:pt x="12507" y="17128"/>
                  </a:cubicBezTo>
                  <a:cubicBezTo>
                    <a:pt x="12841" y="16452"/>
                    <a:pt x="12841" y="16452"/>
                    <a:pt x="12841" y="16452"/>
                  </a:cubicBezTo>
                  <a:cubicBezTo>
                    <a:pt x="12578" y="16219"/>
                    <a:pt x="12578" y="16219"/>
                    <a:pt x="12578" y="16219"/>
                  </a:cubicBezTo>
                  <a:cubicBezTo>
                    <a:pt x="12244" y="15963"/>
                    <a:pt x="12244" y="15963"/>
                    <a:pt x="12244" y="15963"/>
                  </a:cubicBezTo>
                  <a:cubicBezTo>
                    <a:pt x="11623" y="15776"/>
                    <a:pt x="11623" y="15776"/>
                    <a:pt x="11623" y="15776"/>
                  </a:cubicBezTo>
                  <a:cubicBezTo>
                    <a:pt x="11504" y="15404"/>
                    <a:pt x="11504" y="15404"/>
                    <a:pt x="11504" y="15404"/>
                  </a:cubicBezTo>
                  <a:cubicBezTo>
                    <a:pt x="11528" y="15194"/>
                    <a:pt x="11528" y="15194"/>
                    <a:pt x="11528" y="15194"/>
                  </a:cubicBezTo>
                  <a:cubicBezTo>
                    <a:pt x="10358" y="14635"/>
                    <a:pt x="10358" y="14635"/>
                    <a:pt x="10358" y="14635"/>
                  </a:cubicBezTo>
                  <a:cubicBezTo>
                    <a:pt x="10358" y="14635"/>
                    <a:pt x="10168" y="14565"/>
                    <a:pt x="9953" y="14658"/>
                  </a:cubicBezTo>
                  <a:cubicBezTo>
                    <a:pt x="9762" y="14751"/>
                    <a:pt x="9619" y="14681"/>
                    <a:pt x="9547" y="14588"/>
                  </a:cubicBezTo>
                  <a:cubicBezTo>
                    <a:pt x="9475" y="14518"/>
                    <a:pt x="9141" y="14448"/>
                    <a:pt x="9141" y="14448"/>
                  </a:cubicBezTo>
                  <a:cubicBezTo>
                    <a:pt x="9117" y="14052"/>
                    <a:pt x="9117" y="14052"/>
                    <a:pt x="9117" y="14052"/>
                  </a:cubicBezTo>
                  <a:cubicBezTo>
                    <a:pt x="9117" y="14052"/>
                    <a:pt x="9261" y="13866"/>
                    <a:pt x="9332" y="13772"/>
                  </a:cubicBezTo>
                  <a:cubicBezTo>
                    <a:pt x="9428" y="13656"/>
                    <a:pt x="9475" y="12840"/>
                    <a:pt x="9475" y="12840"/>
                  </a:cubicBezTo>
                  <a:cubicBezTo>
                    <a:pt x="9833" y="12048"/>
                    <a:pt x="9833" y="12048"/>
                    <a:pt x="9833" y="12048"/>
                  </a:cubicBezTo>
                  <a:cubicBezTo>
                    <a:pt x="9738" y="11629"/>
                    <a:pt x="9738" y="11629"/>
                    <a:pt x="9738" y="11629"/>
                  </a:cubicBezTo>
                  <a:cubicBezTo>
                    <a:pt x="9356" y="11559"/>
                    <a:pt x="9356" y="11559"/>
                    <a:pt x="9356" y="11559"/>
                  </a:cubicBezTo>
                  <a:cubicBezTo>
                    <a:pt x="9022" y="11722"/>
                    <a:pt x="9022" y="11722"/>
                    <a:pt x="9022" y="11722"/>
                  </a:cubicBezTo>
                  <a:cubicBezTo>
                    <a:pt x="8807" y="11233"/>
                    <a:pt x="8807" y="11233"/>
                    <a:pt x="8807" y="11233"/>
                  </a:cubicBezTo>
                  <a:cubicBezTo>
                    <a:pt x="8521" y="11256"/>
                    <a:pt x="8521" y="11256"/>
                    <a:pt x="8521" y="11256"/>
                  </a:cubicBezTo>
                  <a:cubicBezTo>
                    <a:pt x="7876" y="11699"/>
                    <a:pt x="7876" y="11699"/>
                    <a:pt x="7876" y="11699"/>
                  </a:cubicBezTo>
                  <a:cubicBezTo>
                    <a:pt x="7208" y="11442"/>
                    <a:pt x="7208" y="11442"/>
                    <a:pt x="7208" y="11442"/>
                  </a:cubicBezTo>
                  <a:cubicBezTo>
                    <a:pt x="6564" y="11559"/>
                    <a:pt x="6564" y="11559"/>
                    <a:pt x="6564" y="11559"/>
                  </a:cubicBezTo>
                  <a:cubicBezTo>
                    <a:pt x="6229" y="11675"/>
                    <a:pt x="6229" y="11675"/>
                    <a:pt x="6229" y="11675"/>
                  </a:cubicBezTo>
                  <a:cubicBezTo>
                    <a:pt x="6301" y="11279"/>
                    <a:pt x="6301" y="11279"/>
                    <a:pt x="6301" y="11279"/>
                  </a:cubicBezTo>
                  <a:cubicBezTo>
                    <a:pt x="6015" y="11093"/>
                    <a:pt x="6015" y="11093"/>
                    <a:pt x="6015" y="11093"/>
                  </a:cubicBezTo>
                  <a:cubicBezTo>
                    <a:pt x="5657" y="11279"/>
                    <a:pt x="5657" y="11279"/>
                    <a:pt x="5657" y="11279"/>
                  </a:cubicBezTo>
                  <a:cubicBezTo>
                    <a:pt x="4917" y="11023"/>
                    <a:pt x="4917" y="11023"/>
                    <a:pt x="4917" y="11023"/>
                  </a:cubicBezTo>
                  <a:cubicBezTo>
                    <a:pt x="4320" y="9881"/>
                    <a:pt x="4320" y="9881"/>
                    <a:pt x="4320" y="9881"/>
                  </a:cubicBezTo>
                  <a:cubicBezTo>
                    <a:pt x="4177" y="9602"/>
                    <a:pt x="4177" y="9602"/>
                    <a:pt x="4177" y="9602"/>
                  </a:cubicBezTo>
                  <a:cubicBezTo>
                    <a:pt x="3938" y="9252"/>
                    <a:pt x="3938" y="9252"/>
                    <a:pt x="3938" y="9252"/>
                  </a:cubicBezTo>
                  <a:cubicBezTo>
                    <a:pt x="3198" y="8926"/>
                    <a:pt x="3198" y="8926"/>
                    <a:pt x="3198" y="8926"/>
                  </a:cubicBezTo>
                  <a:cubicBezTo>
                    <a:pt x="2936" y="8879"/>
                    <a:pt x="2936" y="8879"/>
                    <a:pt x="2936" y="8879"/>
                  </a:cubicBezTo>
                  <a:cubicBezTo>
                    <a:pt x="2936" y="8879"/>
                    <a:pt x="2936" y="9182"/>
                    <a:pt x="2912" y="9275"/>
                  </a:cubicBezTo>
                  <a:cubicBezTo>
                    <a:pt x="2888" y="9369"/>
                    <a:pt x="2482" y="9625"/>
                    <a:pt x="2482" y="9625"/>
                  </a:cubicBezTo>
                  <a:cubicBezTo>
                    <a:pt x="1981" y="9578"/>
                    <a:pt x="1981" y="9578"/>
                    <a:pt x="1981" y="9578"/>
                  </a:cubicBezTo>
                  <a:cubicBezTo>
                    <a:pt x="1981" y="9485"/>
                    <a:pt x="1981" y="9485"/>
                    <a:pt x="1981" y="9485"/>
                  </a:cubicBezTo>
                  <a:cubicBezTo>
                    <a:pt x="1981" y="9322"/>
                    <a:pt x="1981" y="9322"/>
                    <a:pt x="1981" y="9322"/>
                  </a:cubicBezTo>
                  <a:cubicBezTo>
                    <a:pt x="1504" y="9089"/>
                    <a:pt x="1504" y="9089"/>
                    <a:pt x="1504" y="9089"/>
                  </a:cubicBezTo>
                  <a:cubicBezTo>
                    <a:pt x="1146" y="8693"/>
                    <a:pt x="1146" y="8693"/>
                    <a:pt x="1146" y="8693"/>
                  </a:cubicBezTo>
                  <a:cubicBezTo>
                    <a:pt x="0" y="8110"/>
                    <a:pt x="0" y="8110"/>
                    <a:pt x="0" y="8110"/>
                  </a:cubicBezTo>
                  <a:cubicBezTo>
                    <a:pt x="0" y="8110"/>
                    <a:pt x="119" y="7854"/>
                    <a:pt x="167" y="7807"/>
                  </a:cubicBezTo>
                  <a:cubicBezTo>
                    <a:pt x="191" y="7761"/>
                    <a:pt x="119" y="7598"/>
                    <a:pt x="72" y="7481"/>
                  </a:cubicBezTo>
                  <a:cubicBezTo>
                    <a:pt x="334" y="7248"/>
                    <a:pt x="716" y="6852"/>
                    <a:pt x="883" y="6503"/>
                  </a:cubicBezTo>
                  <a:cubicBezTo>
                    <a:pt x="907" y="6270"/>
                    <a:pt x="1193" y="6200"/>
                    <a:pt x="1146" y="5943"/>
                  </a:cubicBezTo>
                  <a:cubicBezTo>
                    <a:pt x="1098" y="5617"/>
                    <a:pt x="644" y="5291"/>
                    <a:pt x="716" y="5011"/>
                  </a:cubicBezTo>
                  <a:cubicBezTo>
                    <a:pt x="859" y="4708"/>
                    <a:pt x="1217" y="5011"/>
                    <a:pt x="1456" y="4848"/>
                  </a:cubicBezTo>
                  <a:cubicBezTo>
                    <a:pt x="1623" y="4778"/>
                    <a:pt x="1575" y="4965"/>
                    <a:pt x="1742" y="4872"/>
                  </a:cubicBezTo>
                  <a:cubicBezTo>
                    <a:pt x="1742" y="4825"/>
                    <a:pt x="2005" y="4848"/>
                    <a:pt x="2029" y="4825"/>
                  </a:cubicBezTo>
                  <a:cubicBezTo>
                    <a:pt x="1981" y="4802"/>
                    <a:pt x="2220" y="4872"/>
                    <a:pt x="2267" y="4918"/>
                  </a:cubicBezTo>
                  <a:cubicBezTo>
                    <a:pt x="2363" y="5035"/>
                    <a:pt x="2291" y="5338"/>
                    <a:pt x="2506" y="5011"/>
                  </a:cubicBezTo>
                  <a:cubicBezTo>
                    <a:pt x="2721" y="4872"/>
                    <a:pt x="2816" y="4638"/>
                    <a:pt x="2983" y="4522"/>
                  </a:cubicBezTo>
                  <a:cubicBezTo>
                    <a:pt x="3103" y="4289"/>
                    <a:pt x="3270" y="4289"/>
                    <a:pt x="3294" y="4009"/>
                  </a:cubicBezTo>
                  <a:cubicBezTo>
                    <a:pt x="3413" y="3870"/>
                    <a:pt x="3556" y="3870"/>
                    <a:pt x="3580" y="3706"/>
                  </a:cubicBezTo>
                  <a:cubicBezTo>
                    <a:pt x="3413" y="3613"/>
                    <a:pt x="3294" y="3497"/>
                    <a:pt x="3628" y="3473"/>
                  </a:cubicBezTo>
                  <a:cubicBezTo>
                    <a:pt x="3867" y="3334"/>
                    <a:pt x="4177" y="3706"/>
                    <a:pt x="4272" y="3287"/>
                  </a:cubicBezTo>
                  <a:cubicBezTo>
                    <a:pt x="4606" y="3427"/>
                    <a:pt x="4487" y="3031"/>
                    <a:pt x="4821" y="2961"/>
                  </a:cubicBezTo>
                  <a:cubicBezTo>
                    <a:pt x="5036" y="3194"/>
                    <a:pt x="4821" y="2728"/>
                    <a:pt x="5203" y="2798"/>
                  </a:cubicBezTo>
                  <a:cubicBezTo>
                    <a:pt x="5442" y="2635"/>
                    <a:pt x="5108" y="2378"/>
                    <a:pt x="5657" y="2425"/>
                  </a:cubicBezTo>
                  <a:cubicBezTo>
                    <a:pt x="5513" y="2332"/>
                    <a:pt x="5633" y="1586"/>
                    <a:pt x="5394" y="1912"/>
                  </a:cubicBezTo>
                  <a:cubicBezTo>
                    <a:pt x="5299" y="2355"/>
                    <a:pt x="5108" y="2215"/>
                    <a:pt x="5155" y="1842"/>
                  </a:cubicBezTo>
                  <a:cubicBezTo>
                    <a:pt x="5060" y="1609"/>
                    <a:pt x="5657" y="1679"/>
                    <a:pt x="5633" y="1423"/>
                  </a:cubicBezTo>
                  <a:cubicBezTo>
                    <a:pt x="5919" y="1306"/>
                    <a:pt x="5561" y="957"/>
                    <a:pt x="5466" y="840"/>
                  </a:cubicBezTo>
                  <a:cubicBezTo>
                    <a:pt x="5657" y="654"/>
                    <a:pt x="6086" y="817"/>
                    <a:pt x="6325" y="934"/>
                  </a:cubicBezTo>
                  <a:cubicBezTo>
                    <a:pt x="6611" y="1120"/>
                    <a:pt x="6611" y="1353"/>
                    <a:pt x="6731" y="1609"/>
                  </a:cubicBezTo>
                  <a:cubicBezTo>
                    <a:pt x="7089" y="1749"/>
                    <a:pt x="6778" y="2122"/>
                    <a:pt x="6993" y="2332"/>
                  </a:cubicBezTo>
                  <a:cubicBezTo>
                    <a:pt x="7017" y="2611"/>
                    <a:pt x="7494" y="2472"/>
                    <a:pt x="7685" y="2518"/>
                  </a:cubicBezTo>
                  <a:cubicBezTo>
                    <a:pt x="7972" y="2472"/>
                    <a:pt x="8091" y="2425"/>
                    <a:pt x="8115" y="2099"/>
                  </a:cubicBezTo>
                  <a:cubicBezTo>
                    <a:pt x="8401" y="2052"/>
                    <a:pt x="8712" y="2052"/>
                    <a:pt x="8903" y="1866"/>
                  </a:cubicBezTo>
                  <a:cubicBezTo>
                    <a:pt x="8855" y="1446"/>
                    <a:pt x="9451" y="1726"/>
                    <a:pt x="9738" y="1633"/>
                  </a:cubicBezTo>
                  <a:cubicBezTo>
                    <a:pt x="9738" y="1726"/>
                    <a:pt x="9738" y="1726"/>
                    <a:pt x="9738" y="1726"/>
                  </a:cubicBezTo>
                  <a:cubicBezTo>
                    <a:pt x="9953" y="1889"/>
                    <a:pt x="9953" y="1889"/>
                    <a:pt x="9953" y="1889"/>
                  </a:cubicBezTo>
                  <a:cubicBezTo>
                    <a:pt x="9905" y="1959"/>
                    <a:pt x="9905" y="1959"/>
                    <a:pt x="9905" y="1959"/>
                  </a:cubicBezTo>
                  <a:cubicBezTo>
                    <a:pt x="9738" y="1959"/>
                    <a:pt x="9738" y="1959"/>
                    <a:pt x="9738" y="1959"/>
                  </a:cubicBezTo>
                  <a:cubicBezTo>
                    <a:pt x="9690" y="2005"/>
                    <a:pt x="9690" y="2005"/>
                    <a:pt x="9690" y="2005"/>
                  </a:cubicBezTo>
                  <a:cubicBezTo>
                    <a:pt x="9810" y="2192"/>
                    <a:pt x="9810" y="2192"/>
                    <a:pt x="9810" y="2192"/>
                  </a:cubicBezTo>
                  <a:cubicBezTo>
                    <a:pt x="9810" y="2308"/>
                    <a:pt x="9810" y="2308"/>
                    <a:pt x="9810" y="2308"/>
                  </a:cubicBezTo>
                  <a:cubicBezTo>
                    <a:pt x="9619" y="2611"/>
                    <a:pt x="9619" y="2611"/>
                    <a:pt x="9619" y="2611"/>
                  </a:cubicBezTo>
                  <a:cubicBezTo>
                    <a:pt x="9714" y="2984"/>
                    <a:pt x="9714" y="2984"/>
                    <a:pt x="9714" y="2984"/>
                  </a:cubicBezTo>
                  <a:cubicBezTo>
                    <a:pt x="9714" y="3031"/>
                    <a:pt x="9714" y="3031"/>
                    <a:pt x="9714" y="3031"/>
                  </a:cubicBezTo>
                  <a:cubicBezTo>
                    <a:pt x="9690" y="3101"/>
                    <a:pt x="9690" y="3101"/>
                    <a:pt x="9690" y="3101"/>
                  </a:cubicBezTo>
                  <a:cubicBezTo>
                    <a:pt x="9619" y="3567"/>
                    <a:pt x="9619" y="3567"/>
                    <a:pt x="9619" y="3567"/>
                  </a:cubicBezTo>
                  <a:cubicBezTo>
                    <a:pt x="9451" y="3823"/>
                    <a:pt x="9451" y="3823"/>
                    <a:pt x="9451" y="3823"/>
                  </a:cubicBezTo>
                  <a:cubicBezTo>
                    <a:pt x="9666" y="4149"/>
                    <a:pt x="9666" y="4149"/>
                    <a:pt x="9666" y="4149"/>
                  </a:cubicBezTo>
                  <a:cubicBezTo>
                    <a:pt x="9619" y="4382"/>
                    <a:pt x="9619" y="4382"/>
                    <a:pt x="9619" y="4382"/>
                  </a:cubicBezTo>
                  <a:cubicBezTo>
                    <a:pt x="9690" y="4778"/>
                    <a:pt x="9690" y="4778"/>
                    <a:pt x="9690" y="4778"/>
                  </a:cubicBezTo>
                  <a:cubicBezTo>
                    <a:pt x="9762" y="4732"/>
                    <a:pt x="9762" y="4732"/>
                    <a:pt x="9762" y="4732"/>
                  </a:cubicBezTo>
                  <a:cubicBezTo>
                    <a:pt x="9762" y="4405"/>
                    <a:pt x="9762" y="4405"/>
                    <a:pt x="9762" y="4405"/>
                  </a:cubicBezTo>
                  <a:cubicBezTo>
                    <a:pt x="9929" y="4359"/>
                    <a:pt x="9929" y="4359"/>
                    <a:pt x="9929" y="4359"/>
                  </a:cubicBezTo>
                  <a:cubicBezTo>
                    <a:pt x="9929" y="4196"/>
                    <a:pt x="9929" y="4196"/>
                    <a:pt x="9929" y="4196"/>
                  </a:cubicBezTo>
                  <a:lnTo>
                    <a:pt x="9810" y="3916"/>
                  </a:lnTo>
                  <a:close/>
                </a:path>
              </a:pathLst>
            </a:custGeom>
            <a:solidFill>
              <a:srgbClr val="2D6247"/>
            </a:solidFill>
            <a:ln w="7938" cap="rnd">
              <a:solidFill>
                <a:srgbClr val="D8ECE2"/>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sp>
          <p:nvSpPr>
            <p:cNvPr id="602" name="Freeform 8"/>
            <p:cNvSpPr/>
            <p:nvPr/>
          </p:nvSpPr>
          <p:spPr>
            <a:xfrm>
              <a:off x="4127780" y="2318851"/>
              <a:ext cx="1526081" cy="1674884"/>
            </a:xfrm>
            <a:custGeom>
              <a:avLst/>
              <a:gdLst/>
              <a:ahLst/>
              <a:cxnLst>
                <a:cxn ang="0">
                  <a:pos x="wd2" y="hd2"/>
                </a:cxn>
                <a:cxn ang="5400000">
                  <a:pos x="wd2" y="hd2"/>
                </a:cxn>
                <a:cxn ang="10800000">
                  <a:pos x="wd2" y="hd2"/>
                </a:cxn>
                <a:cxn ang="16200000">
                  <a:pos x="wd2" y="hd2"/>
                </a:cxn>
              </a:cxnLst>
              <a:rect l="0" t="0" r="r" b="b"/>
              <a:pathLst>
                <a:path w="21553" h="21600" extrusionOk="0">
                  <a:moveTo>
                    <a:pt x="3077" y="15864"/>
                  </a:moveTo>
                  <a:cubicBezTo>
                    <a:pt x="3014" y="15864"/>
                    <a:pt x="3371" y="15615"/>
                    <a:pt x="3266" y="15634"/>
                  </a:cubicBezTo>
                  <a:cubicBezTo>
                    <a:pt x="3329" y="15481"/>
                    <a:pt x="3245" y="15538"/>
                    <a:pt x="3161" y="15519"/>
                  </a:cubicBezTo>
                  <a:cubicBezTo>
                    <a:pt x="3098" y="15404"/>
                    <a:pt x="3119" y="15346"/>
                    <a:pt x="3098" y="15308"/>
                  </a:cubicBezTo>
                  <a:cubicBezTo>
                    <a:pt x="3140" y="15001"/>
                    <a:pt x="3624" y="15155"/>
                    <a:pt x="3561" y="14809"/>
                  </a:cubicBezTo>
                  <a:cubicBezTo>
                    <a:pt x="3140" y="14867"/>
                    <a:pt x="3308" y="14694"/>
                    <a:pt x="3393" y="14541"/>
                  </a:cubicBezTo>
                  <a:cubicBezTo>
                    <a:pt x="3645" y="14387"/>
                    <a:pt x="3982" y="14541"/>
                    <a:pt x="4193" y="14521"/>
                  </a:cubicBezTo>
                  <a:cubicBezTo>
                    <a:pt x="4508" y="14502"/>
                    <a:pt x="4277" y="14330"/>
                    <a:pt x="4529" y="14253"/>
                  </a:cubicBezTo>
                  <a:cubicBezTo>
                    <a:pt x="4845" y="14119"/>
                    <a:pt x="4719" y="14502"/>
                    <a:pt x="4929" y="14598"/>
                  </a:cubicBezTo>
                  <a:cubicBezTo>
                    <a:pt x="4782" y="14310"/>
                    <a:pt x="5203" y="14445"/>
                    <a:pt x="5203" y="14215"/>
                  </a:cubicBezTo>
                  <a:cubicBezTo>
                    <a:pt x="4993" y="13927"/>
                    <a:pt x="5393" y="13639"/>
                    <a:pt x="5119" y="13371"/>
                  </a:cubicBezTo>
                  <a:cubicBezTo>
                    <a:pt x="5077" y="13255"/>
                    <a:pt x="4782" y="12987"/>
                    <a:pt x="5140" y="12910"/>
                  </a:cubicBezTo>
                  <a:cubicBezTo>
                    <a:pt x="5182" y="12757"/>
                    <a:pt x="5603" y="12891"/>
                    <a:pt x="5435" y="12661"/>
                  </a:cubicBezTo>
                  <a:cubicBezTo>
                    <a:pt x="5371" y="12373"/>
                    <a:pt x="5414" y="12277"/>
                    <a:pt x="5350" y="12085"/>
                  </a:cubicBezTo>
                  <a:cubicBezTo>
                    <a:pt x="5161" y="12047"/>
                    <a:pt x="4677" y="11989"/>
                    <a:pt x="4382" y="11913"/>
                  </a:cubicBezTo>
                  <a:cubicBezTo>
                    <a:pt x="4003" y="11893"/>
                    <a:pt x="3624" y="11855"/>
                    <a:pt x="3561" y="11471"/>
                  </a:cubicBezTo>
                  <a:cubicBezTo>
                    <a:pt x="3414" y="11203"/>
                    <a:pt x="3245" y="10685"/>
                    <a:pt x="2803" y="10838"/>
                  </a:cubicBezTo>
                  <a:cubicBezTo>
                    <a:pt x="2571" y="10819"/>
                    <a:pt x="2256" y="11241"/>
                    <a:pt x="2361" y="10858"/>
                  </a:cubicBezTo>
                  <a:cubicBezTo>
                    <a:pt x="2277" y="10627"/>
                    <a:pt x="2319" y="10781"/>
                    <a:pt x="2024" y="10742"/>
                  </a:cubicBezTo>
                  <a:cubicBezTo>
                    <a:pt x="1729" y="10723"/>
                    <a:pt x="1498" y="10570"/>
                    <a:pt x="1224" y="10512"/>
                  </a:cubicBezTo>
                  <a:cubicBezTo>
                    <a:pt x="845" y="10570"/>
                    <a:pt x="487" y="10627"/>
                    <a:pt x="171" y="10704"/>
                  </a:cubicBezTo>
                  <a:cubicBezTo>
                    <a:pt x="87" y="10493"/>
                    <a:pt x="-18" y="10186"/>
                    <a:pt x="3" y="9956"/>
                  </a:cubicBezTo>
                  <a:cubicBezTo>
                    <a:pt x="129" y="9304"/>
                    <a:pt x="340" y="8652"/>
                    <a:pt x="277" y="7980"/>
                  </a:cubicBezTo>
                  <a:cubicBezTo>
                    <a:pt x="235" y="7731"/>
                    <a:pt x="214" y="7577"/>
                    <a:pt x="382" y="7731"/>
                  </a:cubicBezTo>
                  <a:cubicBezTo>
                    <a:pt x="550" y="7884"/>
                    <a:pt x="719" y="7405"/>
                    <a:pt x="845" y="7385"/>
                  </a:cubicBezTo>
                  <a:cubicBezTo>
                    <a:pt x="698" y="7213"/>
                    <a:pt x="845" y="7213"/>
                    <a:pt x="803" y="7040"/>
                  </a:cubicBezTo>
                  <a:cubicBezTo>
                    <a:pt x="824" y="7098"/>
                    <a:pt x="740" y="6963"/>
                    <a:pt x="719" y="6944"/>
                  </a:cubicBezTo>
                  <a:cubicBezTo>
                    <a:pt x="782" y="6829"/>
                    <a:pt x="803" y="6541"/>
                    <a:pt x="761" y="6292"/>
                  </a:cubicBezTo>
                  <a:cubicBezTo>
                    <a:pt x="635" y="5966"/>
                    <a:pt x="908" y="5889"/>
                    <a:pt x="1098" y="5697"/>
                  </a:cubicBezTo>
                  <a:cubicBezTo>
                    <a:pt x="1056" y="5390"/>
                    <a:pt x="1287" y="5294"/>
                    <a:pt x="1603" y="5275"/>
                  </a:cubicBezTo>
                  <a:cubicBezTo>
                    <a:pt x="2045" y="5429"/>
                    <a:pt x="1898" y="4968"/>
                    <a:pt x="2171" y="4949"/>
                  </a:cubicBezTo>
                  <a:cubicBezTo>
                    <a:pt x="2361" y="4988"/>
                    <a:pt x="2593" y="5026"/>
                    <a:pt x="2782" y="4796"/>
                  </a:cubicBezTo>
                  <a:cubicBezTo>
                    <a:pt x="2929" y="4968"/>
                    <a:pt x="3014" y="4566"/>
                    <a:pt x="3224" y="4470"/>
                  </a:cubicBezTo>
                  <a:cubicBezTo>
                    <a:pt x="3540" y="4201"/>
                    <a:pt x="3393" y="4796"/>
                    <a:pt x="3603" y="4489"/>
                  </a:cubicBezTo>
                  <a:cubicBezTo>
                    <a:pt x="4003" y="4393"/>
                    <a:pt x="3645" y="4259"/>
                    <a:pt x="3793" y="4163"/>
                  </a:cubicBezTo>
                  <a:cubicBezTo>
                    <a:pt x="3603" y="3894"/>
                    <a:pt x="4298" y="3817"/>
                    <a:pt x="3940" y="3664"/>
                  </a:cubicBezTo>
                  <a:cubicBezTo>
                    <a:pt x="4087" y="3357"/>
                    <a:pt x="4529" y="3453"/>
                    <a:pt x="4845" y="3415"/>
                  </a:cubicBezTo>
                  <a:cubicBezTo>
                    <a:pt x="5477" y="3415"/>
                    <a:pt x="4677" y="3242"/>
                    <a:pt x="4908" y="3012"/>
                  </a:cubicBezTo>
                  <a:cubicBezTo>
                    <a:pt x="4719" y="2801"/>
                    <a:pt x="4824" y="2571"/>
                    <a:pt x="4761" y="2302"/>
                  </a:cubicBezTo>
                  <a:cubicBezTo>
                    <a:pt x="4550" y="2360"/>
                    <a:pt x="4466" y="2321"/>
                    <a:pt x="4593" y="2014"/>
                  </a:cubicBezTo>
                  <a:cubicBezTo>
                    <a:pt x="4571" y="1842"/>
                    <a:pt x="4971" y="1822"/>
                    <a:pt x="5203" y="1707"/>
                  </a:cubicBezTo>
                  <a:cubicBezTo>
                    <a:pt x="5203" y="1707"/>
                    <a:pt x="5203" y="1707"/>
                    <a:pt x="5203" y="1707"/>
                  </a:cubicBezTo>
                  <a:cubicBezTo>
                    <a:pt x="5329" y="2033"/>
                    <a:pt x="5582" y="1899"/>
                    <a:pt x="5877" y="2072"/>
                  </a:cubicBezTo>
                  <a:cubicBezTo>
                    <a:pt x="6214" y="2072"/>
                    <a:pt x="6340" y="2360"/>
                    <a:pt x="6698" y="2187"/>
                  </a:cubicBezTo>
                  <a:cubicBezTo>
                    <a:pt x="7077" y="2033"/>
                    <a:pt x="6971" y="2571"/>
                    <a:pt x="7393" y="2436"/>
                  </a:cubicBezTo>
                  <a:cubicBezTo>
                    <a:pt x="7666" y="2302"/>
                    <a:pt x="7940" y="2168"/>
                    <a:pt x="8277" y="2264"/>
                  </a:cubicBezTo>
                  <a:cubicBezTo>
                    <a:pt x="8550" y="2340"/>
                    <a:pt x="8929" y="2571"/>
                    <a:pt x="9098" y="2264"/>
                  </a:cubicBezTo>
                  <a:cubicBezTo>
                    <a:pt x="8845" y="1918"/>
                    <a:pt x="9414" y="2244"/>
                    <a:pt x="9498" y="2014"/>
                  </a:cubicBezTo>
                  <a:cubicBezTo>
                    <a:pt x="9540" y="1842"/>
                    <a:pt x="9877" y="1592"/>
                    <a:pt x="10003" y="1707"/>
                  </a:cubicBezTo>
                  <a:cubicBezTo>
                    <a:pt x="10087" y="1842"/>
                    <a:pt x="10024" y="2072"/>
                    <a:pt x="10340" y="1899"/>
                  </a:cubicBezTo>
                  <a:cubicBezTo>
                    <a:pt x="10319" y="1707"/>
                    <a:pt x="10214" y="1554"/>
                    <a:pt x="10508" y="1477"/>
                  </a:cubicBezTo>
                  <a:cubicBezTo>
                    <a:pt x="10719" y="1496"/>
                    <a:pt x="10971" y="1707"/>
                    <a:pt x="11182" y="1535"/>
                  </a:cubicBezTo>
                  <a:cubicBezTo>
                    <a:pt x="11456" y="1458"/>
                    <a:pt x="11456" y="1189"/>
                    <a:pt x="11750" y="1170"/>
                  </a:cubicBezTo>
                  <a:cubicBezTo>
                    <a:pt x="11961" y="1266"/>
                    <a:pt x="12319" y="1132"/>
                    <a:pt x="12256" y="882"/>
                  </a:cubicBezTo>
                  <a:cubicBezTo>
                    <a:pt x="12171" y="710"/>
                    <a:pt x="12487" y="403"/>
                    <a:pt x="12614" y="633"/>
                  </a:cubicBezTo>
                  <a:cubicBezTo>
                    <a:pt x="12908" y="614"/>
                    <a:pt x="13203" y="575"/>
                    <a:pt x="13414" y="460"/>
                  </a:cubicBezTo>
                  <a:cubicBezTo>
                    <a:pt x="13540" y="230"/>
                    <a:pt x="13877" y="422"/>
                    <a:pt x="13898" y="269"/>
                  </a:cubicBezTo>
                  <a:cubicBezTo>
                    <a:pt x="14171" y="288"/>
                    <a:pt x="14277" y="96"/>
                    <a:pt x="14403" y="0"/>
                  </a:cubicBezTo>
                  <a:cubicBezTo>
                    <a:pt x="14445" y="19"/>
                    <a:pt x="14487" y="38"/>
                    <a:pt x="14508" y="77"/>
                  </a:cubicBezTo>
                  <a:cubicBezTo>
                    <a:pt x="14656" y="230"/>
                    <a:pt x="14466" y="556"/>
                    <a:pt x="14466" y="748"/>
                  </a:cubicBezTo>
                  <a:cubicBezTo>
                    <a:pt x="14487" y="902"/>
                    <a:pt x="14129" y="1247"/>
                    <a:pt x="14382" y="1074"/>
                  </a:cubicBezTo>
                  <a:cubicBezTo>
                    <a:pt x="14571" y="1036"/>
                    <a:pt x="14740" y="1247"/>
                    <a:pt x="14698" y="1496"/>
                  </a:cubicBezTo>
                  <a:cubicBezTo>
                    <a:pt x="14845" y="1746"/>
                    <a:pt x="14635" y="2148"/>
                    <a:pt x="14298" y="1995"/>
                  </a:cubicBezTo>
                  <a:cubicBezTo>
                    <a:pt x="14256" y="2091"/>
                    <a:pt x="14129" y="2168"/>
                    <a:pt x="14193" y="2187"/>
                  </a:cubicBezTo>
                  <a:cubicBezTo>
                    <a:pt x="14193" y="2340"/>
                    <a:pt x="13877" y="2187"/>
                    <a:pt x="14003" y="2360"/>
                  </a:cubicBezTo>
                  <a:cubicBezTo>
                    <a:pt x="14150" y="2609"/>
                    <a:pt x="14550" y="2551"/>
                    <a:pt x="14803" y="2666"/>
                  </a:cubicBezTo>
                  <a:cubicBezTo>
                    <a:pt x="15119" y="2743"/>
                    <a:pt x="15414" y="2686"/>
                    <a:pt x="15666" y="2571"/>
                  </a:cubicBezTo>
                  <a:cubicBezTo>
                    <a:pt x="15919" y="2513"/>
                    <a:pt x="16361" y="2398"/>
                    <a:pt x="16466" y="2647"/>
                  </a:cubicBezTo>
                  <a:cubicBezTo>
                    <a:pt x="16740" y="2628"/>
                    <a:pt x="16950" y="2954"/>
                    <a:pt x="17266" y="2954"/>
                  </a:cubicBezTo>
                  <a:cubicBezTo>
                    <a:pt x="17582" y="2897"/>
                    <a:pt x="17540" y="3223"/>
                    <a:pt x="17666" y="3338"/>
                  </a:cubicBezTo>
                  <a:cubicBezTo>
                    <a:pt x="17498" y="3376"/>
                    <a:pt x="17477" y="3683"/>
                    <a:pt x="17687" y="3683"/>
                  </a:cubicBezTo>
                  <a:cubicBezTo>
                    <a:pt x="17750" y="3837"/>
                    <a:pt x="17645" y="4028"/>
                    <a:pt x="17940" y="3971"/>
                  </a:cubicBezTo>
                  <a:cubicBezTo>
                    <a:pt x="18193" y="4220"/>
                    <a:pt x="18340" y="4297"/>
                    <a:pt x="18593" y="3990"/>
                  </a:cubicBezTo>
                  <a:cubicBezTo>
                    <a:pt x="18740" y="4009"/>
                    <a:pt x="18614" y="4470"/>
                    <a:pt x="18698" y="4661"/>
                  </a:cubicBezTo>
                  <a:cubicBezTo>
                    <a:pt x="18593" y="5064"/>
                    <a:pt x="19140" y="5199"/>
                    <a:pt x="19350" y="5467"/>
                  </a:cubicBezTo>
                  <a:cubicBezTo>
                    <a:pt x="19624" y="5870"/>
                    <a:pt x="19877" y="5410"/>
                    <a:pt x="20087" y="5755"/>
                  </a:cubicBezTo>
                  <a:cubicBezTo>
                    <a:pt x="20361" y="5966"/>
                    <a:pt x="20571" y="6234"/>
                    <a:pt x="20803" y="6484"/>
                  </a:cubicBezTo>
                  <a:cubicBezTo>
                    <a:pt x="20866" y="6445"/>
                    <a:pt x="20887" y="6445"/>
                    <a:pt x="20908" y="6465"/>
                  </a:cubicBezTo>
                  <a:cubicBezTo>
                    <a:pt x="20950" y="6503"/>
                    <a:pt x="20950" y="6618"/>
                    <a:pt x="21035" y="6637"/>
                  </a:cubicBezTo>
                  <a:cubicBezTo>
                    <a:pt x="21098" y="6772"/>
                    <a:pt x="21056" y="6867"/>
                    <a:pt x="21182" y="7040"/>
                  </a:cubicBezTo>
                  <a:cubicBezTo>
                    <a:pt x="21056" y="7194"/>
                    <a:pt x="21182" y="7290"/>
                    <a:pt x="21350" y="7481"/>
                  </a:cubicBezTo>
                  <a:cubicBezTo>
                    <a:pt x="21371" y="7712"/>
                    <a:pt x="21435" y="7884"/>
                    <a:pt x="21540" y="8076"/>
                  </a:cubicBezTo>
                  <a:cubicBezTo>
                    <a:pt x="21582" y="8172"/>
                    <a:pt x="21519" y="8229"/>
                    <a:pt x="21414" y="8306"/>
                  </a:cubicBezTo>
                  <a:cubicBezTo>
                    <a:pt x="21287" y="8345"/>
                    <a:pt x="21161" y="8517"/>
                    <a:pt x="21161" y="8632"/>
                  </a:cubicBezTo>
                  <a:cubicBezTo>
                    <a:pt x="21098" y="8805"/>
                    <a:pt x="21098" y="8958"/>
                    <a:pt x="21056" y="9112"/>
                  </a:cubicBezTo>
                  <a:cubicBezTo>
                    <a:pt x="21014" y="9074"/>
                    <a:pt x="21014" y="9074"/>
                    <a:pt x="21014" y="9074"/>
                  </a:cubicBezTo>
                  <a:cubicBezTo>
                    <a:pt x="20950" y="9016"/>
                    <a:pt x="20950" y="9016"/>
                    <a:pt x="20950" y="9016"/>
                  </a:cubicBezTo>
                  <a:cubicBezTo>
                    <a:pt x="20656" y="8728"/>
                    <a:pt x="20656" y="8728"/>
                    <a:pt x="20656" y="8728"/>
                  </a:cubicBezTo>
                  <a:cubicBezTo>
                    <a:pt x="20487" y="8517"/>
                    <a:pt x="20487" y="8517"/>
                    <a:pt x="20487" y="8517"/>
                  </a:cubicBezTo>
                  <a:cubicBezTo>
                    <a:pt x="20214" y="8325"/>
                    <a:pt x="20214" y="8325"/>
                    <a:pt x="20214" y="8325"/>
                  </a:cubicBezTo>
                  <a:cubicBezTo>
                    <a:pt x="20066" y="8268"/>
                    <a:pt x="20066" y="8268"/>
                    <a:pt x="20066" y="8268"/>
                  </a:cubicBezTo>
                  <a:cubicBezTo>
                    <a:pt x="19919" y="8210"/>
                    <a:pt x="19919" y="8210"/>
                    <a:pt x="19919" y="8210"/>
                  </a:cubicBezTo>
                  <a:cubicBezTo>
                    <a:pt x="19477" y="8095"/>
                    <a:pt x="19477" y="8095"/>
                    <a:pt x="19477" y="8095"/>
                  </a:cubicBezTo>
                  <a:cubicBezTo>
                    <a:pt x="19119" y="8114"/>
                    <a:pt x="19119" y="8114"/>
                    <a:pt x="19119" y="8114"/>
                  </a:cubicBezTo>
                  <a:cubicBezTo>
                    <a:pt x="19014" y="8172"/>
                    <a:pt x="19014" y="8172"/>
                    <a:pt x="19014" y="8172"/>
                  </a:cubicBezTo>
                  <a:cubicBezTo>
                    <a:pt x="18782" y="8114"/>
                    <a:pt x="18782" y="8114"/>
                    <a:pt x="18782" y="8114"/>
                  </a:cubicBezTo>
                  <a:cubicBezTo>
                    <a:pt x="18466" y="8229"/>
                    <a:pt x="18466" y="8229"/>
                    <a:pt x="18466" y="8229"/>
                  </a:cubicBezTo>
                  <a:cubicBezTo>
                    <a:pt x="18340" y="8210"/>
                    <a:pt x="18340" y="8210"/>
                    <a:pt x="18340" y="8210"/>
                  </a:cubicBezTo>
                  <a:cubicBezTo>
                    <a:pt x="18129" y="8383"/>
                    <a:pt x="18129" y="8383"/>
                    <a:pt x="18129" y="8383"/>
                  </a:cubicBezTo>
                  <a:cubicBezTo>
                    <a:pt x="17961" y="8517"/>
                    <a:pt x="17961" y="8517"/>
                    <a:pt x="17961" y="8517"/>
                  </a:cubicBezTo>
                  <a:cubicBezTo>
                    <a:pt x="17814" y="8652"/>
                    <a:pt x="17814" y="8652"/>
                    <a:pt x="17814" y="8652"/>
                  </a:cubicBezTo>
                  <a:cubicBezTo>
                    <a:pt x="17793" y="8882"/>
                    <a:pt x="17793" y="8882"/>
                    <a:pt x="17793" y="8882"/>
                  </a:cubicBezTo>
                  <a:cubicBezTo>
                    <a:pt x="17898" y="9074"/>
                    <a:pt x="17898" y="9074"/>
                    <a:pt x="17898" y="9074"/>
                  </a:cubicBezTo>
                  <a:cubicBezTo>
                    <a:pt x="17835" y="9189"/>
                    <a:pt x="17835" y="9189"/>
                    <a:pt x="17835" y="9189"/>
                  </a:cubicBezTo>
                  <a:cubicBezTo>
                    <a:pt x="17877" y="9342"/>
                    <a:pt x="17877" y="9342"/>
                    <a:pt x="17877" y="9342"/>
                  </a:cubicBezTo>
                  <a:cubicBezTo>
                    <a:pt x="17814" y="9611"/>
                    <a:pt x="17814" y="9611"/>
                    <a:pt x="17814" y="9611"/>
                  </a:cubicBezTo>
                  <a:cubicBezTo>
                    <a:pt x="17877" y="9822"/>
                    <a:pt x="17877" y="9822"/>
                    <a:pt x="17877" y="9822"/>
                  </a:cubicBezTo>
                  <a:cubicBezTo>
                    <a:pt x="17793" y="9975"/>
                    <a:pt x="17793" y="9975"/>
                    <a:pt x="17793" y="9975"/>
                  </a:cubicBezTo>
                  <a:cubicBezTo>
                    <a:pt x="17561" y="10071"/>
                    <a:pt x="17561" y="10071"/>
                    <a:pt x="17561" y="10071"/>
                  </a:cubicBezTo>
                  <a:cubicBezTo>
                    <a:pt x="17435" y="10225"/>
                    <a:pt x="17435" y="10225"/>
                    <a:pt x="17435" y="10225"/>
                  </a:cubicBezTo>
                  <a:cubicBezTo>
                    <a:pt x="16908" y="10608"/>
                    <a:pt x="16908" y="10608"/>
                    <a:pt x="16908" y="10608"/>
                  </a:cubicBezTo>
                  <a:cubicBezTo>
                    <a:pt x="16866" y="10742"/>
                    <a:pt x="16866" y="10742"/>
                    <a:pt x="16866" y="10742"/>
                  </a:cubicBezTo>
                  <a:cubicBezTo>
                    <a:pt x="16866" y="10781"/>
                    <a:pt x="16866" y="10781"/>
                    <a:pt x="16866" y="10781"/>
                  </a:cubicBezTo>
                  <a:cubicBezTo>
                    <a:pt x="16950" y="11088"/>
                    <a:pt x="16950" y="11088"/>
                    <a:pt x="16950" y="11088"/>
                  </a:cubicBezTo>
                  <a:cubicBezTo>
                    <a:pt x="16887" y="11452"/>
                    <a:pt x="16887" y="11452"/>
                    <a:pt x="16887" y="11452"/>
                  </a:cubicBezTo>
                  <a:cubicBezTo>
                    <a:pt x="16929" y="11510"/>
                    <a:pt x="16929" y="11510"/>
                    <a:pt x="16929" y="11510"/>
                  </a:cubicBezTo>
                  <a:cubicBezTo>
                    <a:pt x="17308" y="12009"/>
                    <a:pt x="17308" y="12009"/>
                    <a:pt x="17308" y="12009"/>
                  </a:cubicBezTo>
                  <a:cubicBezTo>
                    <a:pt x="17624" y="12239"/>
                    <a:pt x="17624" y="12239"/>
                    <a:pt x="17624" y="12239"/>
                  </a:cubicBezTo>
                  <a:cubicBezTo>
                    <a:pt x="17793" y="12910"/>
                    <a:pt x="17793" y="12910"/>
                    <a:pt x="17793" y="12910"/>
                  </a:cubicBezTo>
                  <a:cubicBezTo>
                    <a:pt x="17940" y="13102"/>
                    <a:pt x="17940" y="13102"/>
                    <a:pt x="17940" y="13102"/>
                  </a:cubicBezTo>
                  <a:cubicBezTo>
                    <a:pt x="18150" y="13275"/>
                    <a:pt x="18150" y="13275"/>
                    <a:pt x="18150" y="13275"/>
                  </a:cubicBezTo>
                  <a:cubicBezTo>
                    <a:pt x="18129" y="13371"/>
                    <a:pt x="18129" y="13371"/>
                    <a:pt x="18129" y="13371"/>
                  </a:cubicBezTo>
                  <a:cubicBezTo>
                    <a:pt x="18087" y="13486"/>
                    <a:pt x="18087" y="13486"/>
                    <a:pt x="18087" y="13486"/>
                  </a:cubicBezTo>
                  <a:cubicBezTo>
                    <a:pt x="18298" y="13716"/>
                    <a:pt x="18298" y="13716"/>
                    <a:pt x="18298" y="13716"/>
                  </a:cubicBezTo>
                  <a:cubicBezTo>
                    <a:pt x="18340" y="13908"/>
                    <a:pt x="18340" y="13908"/>
                    <a:pt x="18340" y="13908"/>
                  </a:cubicBezTo>
                  <a:cubicBezTo>
                    <a:pt x="18466" y="14080"/>
                    <a:pt x="18466" y="14080"/>
                    <a:pt x="18466" y="14080"/>
                  </a:cubicBezTo>
                  <a:cubicBezTo>
                    <a:pt x="18424" y="14253"/>
                    <a:pt x="18424" y="14253"/>
                    <a:pt x="18424" y="14253"/>
                  </a:cubicBezTo>
                  <a:cubicBezTo>
                    <a:pt x="18550" y="14426"/>
                    <a:pt x="18550" y="14426"/>
                    <a:pt x="18550" y="14426"/>
                  </a:cubicBezTo>
                  <a:cubicBezTo>
                    <a:pt x="18571" y="14560"/>
                    <a:pt x="18571" y="14560"/>
                    <a:pt x="18571" y="14560"/>
                  </a:cubicBezTo>
                  <a:cubicBezTo>
                    <a:pt x="18803" y="14656"/>
                    <a:pt x="18803" y="14656"/>
                    <a:pt x="18803" y="14656"/>
                  </a:cubicBezTo>
                  <a:cubicBezTo>
                    <a:pt x="18929" y="14752"/>
                    <a:pt x="18929" y="14752"/>
                    <a:pt x="18929" y="14752"/>
                  </a:cubicBezTo>
                  <a:cubicBezTo>
                    <a:pt x="19182" y="15039"/>
                    <a:pt x="19182" y="15039"/>
                    <a:pt x="19182" y="15039"/>
                  </a:cubicBezTo>
                  <a:cubicBezTo>
                    <a:pt x="19056" y="15327"/>
                    <a:pt x="19056" y="15327"/>
                    <a:pt x="19056" y="15327"/>
                  </a:cubicBezTo>
                  <a:cubicBezTo>
                    <a:pt x="19056" y="15692"/>
                    <a:pt x="19056" y="15692"/>
                    <a:pt x="19056" y="15692"/>
                  </a:cubicBezTo>
                  <a:cubicBezTo>
                    <a:pt x="19119" y="15788"/>
                    <a:pt x="19119" y="15788"/>
                    <a:pt x="19119" y="15788"/>
                  </a:cubicBezTo>
                  <a:cubicBezTo>
                    <a:pt x="19308" y="15826"/>
                    <a:pt x="19308" y="15826"/>
                    <a:pt x="19308" y="15826"/>
                  </a:cubicBezTo>
                  <a:cubicBezTo>
                    <a:pt x="19287" y="16056"/>
                    <a:pt x="19287" y="16056"/>
                    <a:pt x="19287" y="16056"/>
                  </a:cubicBezTo>
                  <a:cubicBezTo>
                    <a:pt x="19266" y="16114"/>
                    <a:pt x="19266" y="16114"/>
                    <a:pt x="19266" y="16114"/>
                  </a:cubicBezTo>
                  <a:cubicBezTo>
                    <a:pt x="19519" y="16478"/>
                    <a:pt x="19519" y="16478"/>
                    <a:pt x="19519" y="16478"/>
                  </a:cubicBezTo>
                  <a:cubicBezTo>
                    <a:pt x="19435" y="16689"/>
                    <a:pt x="19435" y="16689"/>
                    <a:pt x="19435" y="16689"/>
                  </a:cubicBezTo>
                  <a:cubicBezTo>
                    <a:pt x="19456" y="16747"/>
                    <a:pt x="19456" y="16747"/>
                    <a:pt x="19456" y="16747"/>
                  </a:cubicBezTo>
                  <a:cubicBezTo>
                    <a:pt x="19203" y="16823"/>
                    <a:pt x="18677" y="16593"/>
                    <a:pt x="18719" y="16939"/>
                  </a:cubicBezTo>
                  <a:cubicBezTo>
                    <a:pt x="18550" y="17092"/>
                    <a:pt x="18277" y="17092"/>
                    <a:pt x="18024" y="17130"/>
                  </a:cubicBezTo>
                  <a:cubicBezTo>
                    <a:pt x="18003" y="17399"/>
                    <a:pt x="17898" y="17437"/>
                    <a:pt x="17645" y="17476"/>
                  </a:cubicBezTo>
                  <a:cubicBezTo>
                    <a:pt x="17477" y="17437"/>
                    <a:pt x="17056" y="17552"/>
                    <a:pt x="17035" y="17322"/>
                  </a:cubicBezTo>
                  <a:cubicBezTo>
                    <a:pt x="16845" y="17150"/>
                    <a:pt x="17119" y="16843"/>
                    <a:pt x="16803" y="16728"/>
                  </a:cubicBezTo>
                  <a:cubicBezTo>
                    <a:pt x="16698" y="16517"/>
                    <a:pt x="16698" y="16325"/>
                    <a:pt x="16445" y="16171"/>
                  </a:cubicBezTo>
                  <a:cubicBezTo>
                    <a:pt x="16235" y="16075"/>
                    <a:pt x="15856" y="15941"/>
                    <a:pt x="15687" y="16094"/>
                  </a:cubicBezTo>
                  <a:cubicBezTo>
                    <a:pt x="15771" y="16190"/>
                    <a:pt x="16087" y="16478"/>
                    <a:pt x="15835" y="16574"/>
                  </a:cubicBezTo>
                  <a:cubicBezTo>
                    <a:pt x="15856" y="16785"/>
                    <a:pt x="15329" y="16728"/>
                    <a:pt x="15414" y="16919"/>
                  </a:cubicBezTo>
                  <a:cubicBezTo>
                    <a:pt x="15371" y="17226"/>
                    <a:pt x="15540" y="17341"/>
                    <a:pt x="15624" y="16977"/>
                  </a:cubicBezTo>
                  <a:cubicBezTo>
                    <a:pt x="15835" y="16708"/>
                    <a:pt x="15729" y="17322"/>
                    <a:pt x="15856" y="17399"/>
                  </a:cubicBezTo>
                  <a:cubicBezTo>
                    <a:pt x="15371" y="17361"/>
                    <a:pt x="15666" y="17572"/>
                    <a:pt x="15456" y="17706"/>
                  </a:cubicBezTo>
                  <a:cubicBezTo>
                    <a:pt x="15119" y="17648"/>
                    <a:pt x="15308" y="18032"/>
                    <a:pt x="15119" y="17840"/>
                  </a:cubicBezTo>
                  <a:cubicBezTo>
                    <a:pt x="14824" y="17898"/>
                    <a:pt x="14929" y="18224"/>
                    <a:pt x="14635" y="18109"/>
                  </a:cubicBezTo>
                  <a:cubicBezTo>
                    <a:pt x="14550" y="18454"/>
                    <a:pt x="14277" y="18147"/>
                    <a:pt x="14066" y="18262"/>
                  </a:cubicBezTo>
                  <a:cubicBezTo>
                    <a:pt x="13771" y="18281"/>
                    <a:pt x="13877" y="18377"/>
                    <a:pt x="14024" y="18454"/>
                  </a:cubicBezTo>
                  <a:cubicBezTo>
                    <a:pt x="14003" y="18588"/>
                    <a:pt x="13877" y="18588"/>
                    <a:pt x="13771" y="18703"/>
                  </a:cubicBezTo>
                  <a:cubicBezTo>
                    <a:pt x="13750" y="18934"/>
                    <a:pt x="13603" y="18934"/>
                    <a:pt x="13498" y="19125"/>
                  </a:cubicBezTo>
                  <a:cubicBezTo>
                    <a:pt x="13350" y="19221"/>
                    <a:pt x="13266" y="19413"/>
                    <a:pt x="13077" y="19528"/>
                  </a:cubicBezTo>
                  <a:cubicBezTo>
                    <a:pt x="12887" y="19797"/>
                    <a:pt x="12950" y="19547"/>
                    <a:pt x="12866" y="19452"/>
                  </a:cubicBezTo>
                  <a:cubicBezTo>
                    <a:pt x="12824" y="19413"/>
                    <a:pt x="12614" y="19356"/>
                    <a:pt x="12656" y="19375"/>
                  </a:cubicBezTo>
                  <a:cubicBezTo>
                    <a:pt x="12635" y="19394"/>
                    <a:pt x="12403" y="19375"/>
                    <a:pt x="12403" y="19413"/>
                  </a:cubicBezTo>
                  <a:cubicBezTo>
                    <a:pt x="12256" y="19490"/>
                    <a:pt x="12298" y="19336"/>
                    <a:pt x="12150" y="19394"/>
                  </a:cubicBezTo>
                  <a:cubicBezTo>
                    <a:pt x="11940" y="19528"/>
                    <a:pt x="11624" y="19279"/>
                    <a:pt x="11498" y="19528"/>
                  </a:cubicBezTo>
                  <a:cubicBezTo>
                    <a:pt x="11435" y="19758"/>
                    <a:pt x="11835" y="20027"/>
                    <a:pt x="11877" y="20296"/>
                  </a:cubicBezTo>
                  <a:cubicBezTo>
                    <a:pt x="11919" y="20507"/>
                    <a:pt x="11666" y="20564"/>
                    <a:pt x="11645" y="20756"/>
                  </a:cubicBezTo>
                  <a:cubicBezTo>
                    <a:pt x="11498" y="21044"/>
                    <a:pt x="11161" y="21370"/>
                    <a:pt x="10929" y="21562"/>
                  </a:cubicBezTo>
                  <a:cubicBezTo>
                    <a:pt x="10929" y="21523"/>
                    <a:pt x="10908" y="21485"/>
                    <a:pt x="10908" y="21466"/>
                  </a:cubicBezTo>
                  <a:cubicBezTo>
                    <a:pt x="10887" y="21370"/>
                    <a:pt x="10866" y="21293"/>
                    <a:pt x="10719" y="21312"/>
                  </a:cubicBezTo>
                  <a:cubicBezTo>
                    <a:pt x="10571" y="21331"/>
                    <a:pt x="10635" y="21600"/>
                    <a:pt x="10635" y="21600"/>
                  </a:cubicBezTo>
                  <a:cubicBezTo>
                    <a:pt x="10403" y="21600"/>
                    <a:pt x="10403" y="21600"/>
                    <a:pt x="10403" y="21600"/>
                  </a:cubicBezTo>
                  <a:cubicBezTo>
                    <a:pt x="10319" y="21331"/>
                    <a:pt x="10319" y="21331"/>
                    <a:pt x="10319" y="21331"/>
                  </a:cubicBezTo>
                  <a:cubicBezTo>
                    <a:pt x="10319" y="21331"/>
                    <a:pt x="10150" y="21331"/>
                    <a:pt x="10003" y="21331"/>
                  </a:cubicBezTo>
                  <a:cubicBezTo>
                    <a:pt x="10003" y="21331"/>
                    <a:pt x="10003" y="21331"/>
                    <a:pt x="9982" y="21331"/>
                  </a:cubicBezTo>
                  <a:cubicBezTo>
                    <a:pt x="9982" y="21331"/>
                    <a:pt x="9961" y="21331"/>
                    <a:pt x="9961" y="21331"/>
                  </a:cubicBezTo>
                  <a:cubicBezTo>
                    <a:pt x="9961" y="21331"/>
                    <a:pt x="9940" y="21331"/>
                    <a:pt x="9940" y="21331"/>
                  </a:cubicBezTo>
                  <a:cubicBezTo>
                    <a:pt x="9940" y="21331"/>
                    <a:pt x="9919" y="21331"/>
                    <a:pt x="9919" y="21331"/>
                  </a:cubicBezTo>
                  <a:cubicBezTo>
                    <a:pt x="9919" y="21331"/>
                    <a:pt x="9898" y="21331"/>
                    <a:pt x="9898" y="21331"/>
                  </a:cubicBezTo>
                  <a:cubicBezTo>
                    <a:pt x="9898" y="21331"/>
                    <a:pt x="9877" y="21331"/>
                    <a:pt x="9877" y="21331"/>
                  </a:cubicBezTo>
                  <a:cubicBezTo>
                    <a:pt x="9856" y="21331"/>
                    <a:pt x="9856" y="21331"/>
                    <a:pt x="9856" y="21331"/>
                  </a:cubicBezTo>
                  <a:cubicBezTo>
                    <a:pt x="9856" y="21331"/>
                    <a:pt x="9835" y="21331"/>
                    <a:pt x="9814" y="21331"/>
                  </a:cubicBezTo>
                  <a:cubicBezTo>
                    <a:pt x="9645" y="21331"/>
                    <a:pt x="9645" y="21293"/>
                    <a:pt x="9687" y="21216"/>
                  </a:cubicBezTo>
                  <a:cubicBezTo>
                    <a:pt x="9750" y="21159"/>
                    <a:pt x="9771" y="20986"/>
                    <a:pt x="9771" y="20986"/>
                  </a:cubicBezTo>
                  <a:cubicBezTo>
                    <a:pt x="9119" y="21197"/>
                    <a:pt x="9119" y="21197"/>
                    <a:pt x="9119" y="21197"/>
                  </a:cubicBezTo>
                  <a:cubicBezTo>
                    <a:pt x="9119" y="21197"/>
                    <a:pt x="9014" y="21044"/>
                    <a:pt x="8908" y="21005"/>
                  </a:cubicBezTo>
                  <a:cubicBezTo>
                    <a:pt x="8908" y="21005"/>
                    <a:pt x="8908" y="20986"/>
                    <a:pt x="8887" y="20986"/>
                  </a:cubicBezTo>
                  <a:cubicBezTo>
                    <a:pt x="8887" y="20986"/>
                    <a:pt x="8887" y="20986"/>
                    <a:pt x="8887" y="20986"/>
                  </a:cubicBezTo>
                  <a:cubicBezTo>
                    <a:pt x="8866" y="20986"/>
                    <a:pt x="8866" y="20967"/>
                    <a:pt x="8866" y="20967"/>
                  </a:cubicBezTo>
                  <a:cubicBezTo>
                    <a:pt x="8866" y="20967"/>
                    <a:pt x="8845" y="20967"/>
                    <a:pt x="8845" y="20967"/>
                  </a:cubicBezTo>
                  <a:cubicBezTo>
                    <a:pt x="8845" y="20967"/>
                    <a:pt x="8845" y="20948"/>
                    <a:pt x="8824" y="20948"/>
                  </a:cubicBezTo>
                  <a:cubicBezTo>
                    <a:pt x="8824" y="20948"/>
                    <a:pt x="8824" y="20948"/>
                    <a:pt x="8803" y="20929"/>
                  </a:cubicBezTo>
                  <a:cubicBezTo>
                    <a:pt x="8803" y="20929"/>
                    <a:pt x="8803" y="20929"/>
                    <a:pt x="8782" y="20929"/>
                  </a:cubicBezTo>
                  <a:cubicBezTo>
                    <a:pt x="8782" y="20909"/>
                    <a:pt x="8782" y="20909"/>
                    <a:pt x="8782" y="20909"/>
                  </a:cubicBezTo>
                  <a:cubicBezTo>
                    <a:pt x="8761" y="20909"/>
                    <a:pt x="8761" y="20890"/>
                    <a:pt x="8740" y="20890"/>
                  </a:cubicBezTo>
                  <a:cubicBezTo>
                    <a:pt x="8740" y="20890"/>
                    <a:pt x="8740" y="20890"/>
                    <a:pt x="8719" y="20871"/>
                  </a:cubicBezTo>
                  <a:cubicBezTo>
                    <a:pt x="8719" y="20871"/>
                    <a:pt x="8719" y="20871"/>
                    <a:pt x="8698" y="20852"/>
                  </a:cubicBezTo>
                  <a:cubicBezTo>
                    <a:pt x="8698" y="20852"/>
                    <a:pt x="8698" y="20852"/>
                    <a:pt x="8677" y="20852"/>
                  </a:cubicBezTo>
                  <a:cubicBezTo>
                    <a:pt x="8677" y="20833"/>
                    <a:pt x="8677" y="20833"/>
                    <a:pt x="8656" y="20833"/>
                  </a:cubicBezTo>
                  <a:cubicBezTo>
                    <a:pt x="8508" y="20698"/>
                    <a:pt x="8340" y="20564"/>
                    <a:pt x="8340" y="20564"/>
                  </a:cubicBezTo>
                  <a:cubicBezTo>
                    <a:pt x="8445" y="20391"/>
                    <a:pt x="8445" y="20391"/>
                    <a:pt x="8445" y="20391"/>
                  </a:cubicBezTo>
                  <a:cubicBezTo>
                    <a:pt x="8761" y="20257"/>
                    <a:pt x="8761" y="20257"/>
                    <a:pt x="8761" y="20257"/>
                  </a:cubicBezTo>
                  <a:cubicBezTo>
                    <a:pt x="8466" y="19989"/>
                    <a:pt x="8466" y="19989"/>
                    <a:pt x="8466" y="19989"/>
                  </a:cubicBezTo>
                  <a:cubicBezTo>
                    <a:pt x="7771" y="19605"/>
                    <a:pt x="7771" y="19605"/>
                    <a:pt x="7771" y="19605"/>
                  </a:cubicBezTo>
                  <a:cubicBezTo>
                    <a:pt x="6950" y="19567"/>
                    <a:pt x="6950" y="19567"/>
                    <a:pt x="6950" y="19567"/>
                  </a:cubicBezTo>
                  <a:cubicBezTo>
                    <a:pt x="6950" y="19567"/>
                    <a:pt x="6761" y="19240"/>
                    <a:pt x="6656" y="19145"/>
                  </a:cubicBezTo>
                  <a:cubicBezTo>
                    <a:pt x="6571" y="19029"/>
                    <a:pt x="6087" y="18512"/>
                    <a:pt x="5835" y="18243"/>
                  </a:cubicBezTo>
                  <a:cubicBezTo>
                    <a:pt x="5835" y="18243"/>
                    <a:pt x="5835" y="18243"/>
                    <a:pt x="5835" y="18243"/>
                  </a:cubicBezTo>
                  <a:cubicBezTo>
                    <a:pt x="5835" y="18243"/>
                    <a:pt x="5835" y="18243"/>
                    <a:pt x="5835" y="18243"/>
                  </a:cubicBezTo>
                  <a:cubicBezTo>
                    <a:pt x="5835" y="18243"/>
                    <a:pt x="5835" y="18243"/>
                    <a:pt x="5835" y="18243"/>
                  </a:cubicBezTo>
                  <a:cubicBezTo>
                    <a:pt x="5835" y="18243"/>
                    <a:pt x="5835" y="18243"/>
                    <a:pt x="5835" y="18243"/>
                  </a:cubicBezTo>
                  <a:cubicBezTo>
                    <a:pt x="5603" y="17994"/>
                    <a:pt x="5477" y="18090"/>
                    <a:pt x="5414" y="18205"/>
                  </a:cubicBezTo>
                  <a:cubicBezTo>
                    <a:pt x="5414" y="18224"/>
                    <a:pt x="5414" y="18224"/>
                    <a:pt x="5414" y="18224"/>
                  </a:cubicBezTo>
                  <a:cubicBezTo>
                    <a:pt x="5414" y="18224"/>
                    <a:pt x="5393" y="18243"/>
                    <a:pt x="5393" y="18262"/>
                  </a:cubicBezTo>
                  <a:cubicBezTo>
                    <a:pt x="5329" y="18358"/>
                    <a:pt x="5266" y="18396"/>
                    <a:pt x="5203" y="18473"/>
                  </a:cubicBezTo>
                  <a:cubicBezTo>
                    <a:pt x="5119" y="18569"/>
                    <a:pt x="5182" y="18665"/>
                    <a:pt x="5224" y="18703"/>
                  </a:cubicBezTo>
                  <a:cubicBezTo>
                    <a:pt x="5266" y="18742"/>
                    <a:pt x="5435" y="18895"/>
                    <a:pt x="5624" y="19068"/>
                  </a:cubicBezTo>
                  <a:cubicBezTo>
                    <a:pt x="5624" y="19087"/>
                    <a:pt x="5645" y="19106"/>
                    <a:pt x="5666" y="19125"/>
                  </a:cubicBezTo>
                  <a:cubicBezTo>
                    <a:pt x="5666" y="19125"/>
                    <a:pt x="5666" y="19125"/>
                    <a:pt x="5666" y="19125"/>
                  </a:cubicBezTo>
                  <a:cubicBezTo>
                    <a:pt x="5729" y="19221"/>
                    <a:pt x="5771" y="19375"/>
                    <a:pt x="5771" y="19509"/>
                  </a:cubicBezTo>
                  <a:cubicBezTo>
                    <a:pt x="5771" y="19605"/>
                    <a:pt x="5750" y="19701"/>
                    <a:pt x="5729" y="19778"/>
                  </a:cubicBezTo>
                  <a:cubicBezTo>
                    <a:pt x="5729" y="19797"/>
                    <a:pt x="5708" y="19797"/>
                    <a:pt x="5708" y="19816"/>
                  </a:cubicBezTo>
                  <a:cubicBezTo>
                    <a:pt x="5708" y="19835"/>
                    <a:pt x="5708" y="19835"/>
                    <a:pt x="5708" y="19835"/>
                  </a:cubicBezTo>
                  <a:cubicBezTo>
                    <a:pt x="5708" y="19854"/>
                    <a:pt x="5708" y="19874"/>
                    <a:pt x="5708" y="19874"/>
                  </a:cubicBezTo>
                  <a:cubicBezTo>
                    <a:pt x="5708" y="19893"/>
                    <a:pt x="5708" y="19893"/>
                    <a:pt x="5708" y="19893"/>
                  </a:cubicBezTo>
                  <a:cubicBezTo>
                    <a:pt x="5708" y="19912"/>
                    <a:pt x="5708" y="19931"/>
                    <a:pt x="5708" y="19950"/>
                  </a:cubicBezTo>
                  <a:cubicBezTo>
                    <a:pt x="5708" y="19950"/>
                    <a:pt x="5708" y="19950"/>
                    <a:pt x="5708" y="19969"/>
                  </a:cubicBezTo>
                  <a:cubicBezTo>
                    <a:pt x="5708" y="19989"/>
                    <a:pt x="5708" y="19989"/>
                    <a:pt x="5708" y="20008"/>
                  </a:cubicBezTo>
                  <a:cubicBezTo>
                    <a:pt x="5708" y="20008"/>
                    <a:pt x="5708" y="20027"/>
                    <a:pt x="5708" y="20027"/>
                  </a:cubicBezTo>
                  <a:cubicBezTo>
                    <a:pt x="5708" y="20065"/>
                    <a:pt x="5708" y="20123"/>
                    <a:pt x="5729" y="20161"/>
                  </a:cubicBezTo>
                  <a:cubicBezTo>
                    <a:pt x="5729" y="20161"/>
                    <a:pt x="5729" y="20161"/>
                    <a:pt x="5729" y="20161"/>
                  </a:cubicBezTo>
                  <a:cubicBezTo>
                    <a:pt x="5729" y="20180"/>
                    <a:pt x="5729" y="20200"/>
                    <a:pt x="5750" y="20238"/>
                  </a:cubicBezTo>
                  <a:cubicBezTo>
                    <a:pt x="5750" y="20238"/>
                    <a:pt x="5750" y="20238"/>
                    <a:pt x="5750" y="20238"/>
                  </a:cubicBezTo>
                  <a:cubicBezTo>
                    <a:pt x="5750" y="20257"/>
                    <a:pt x="5750" y="20276"/>
                    <a:pt x="5771" y="20296"/>
                  </a:cubicBezTo>
                  <a:cubicBezTo>
                    <a:pt x="5793" y="20372"/>
                    <a:pt x="5814" y="20430"/>
                    <a:pt x="5835" y="20468"/>
                  </a:cubicBezTo>
                  <a:cubicBezTo>
                    <a:pt x="5877" y="20602"/>
                    <a:pt x="5708" y="20641"/>
                    <a:pt x="5582" y="20718"/>
                  </a:cubicBezTo>
                  <a:cubicBezTo>
                    <a:pt x="5456" y="20813"/>
                    <a:pt x="4950" y="20660"/>
                    <a:pt x="4950" y="20660"/>
                  </a:cubicBezTo>
                  <a:cubicBezTo>
                    <a:pt x="4950" y="20411"/>
                    <a:pt x="4950" y="20411"/>
                    <a:pt x="4950" y="20411"/>
                  </a:cubicBezTo>
                  <a:cubicBezTo>
                    <a:pt x="4719" y="20391"/>
                    <a:pt x="4719" y="20391"/>
                    <a:pt x="4719" y="20391"/>
                  </a:cubicBezTo>
                  <a:cubicBezTo>
                    <a:pt x="4508" y="19950"/>
                    <a:pt x="4508" y="19950"/>
                    <a:pt x="4508" y="19950"/>
                  </a:cubicBezTo>
                  <a:cubicBezTo>
                    <a:pt x="4508" y="19950"/>
                    <a:pt x="4761" y="19854"/>
                    <a:pt x="4719" y="19797"/>
                  </a:cubicBezTo>
                  <a:cubicBezTo>
                    <a:pt x="4677" y="19758"/>
                    <a:pt x="4340" y="19720"/>
                    <a:pt x="4340" y="19720"/>
                  </a:cubicBezTo>
                  <a:cubicBezTo>
                    <a:pt x="4319" y="19547"/>
                    <a:pt x="4319" y="19547"/>
                    <a:pt x="4319" y="19547"/>
                  </a:cubicBezTo>
                  <a:cubicBezTo>
                    <a:pt x="4235" y="19125"/>
                    <a:pt x="4235" y="19125"/>
                    <a:pt x="4235" y="19125"/>
                  </a:cubicBezTo>
                  <a:cubicBezTo>
                    <a:pt x="4235" y="19125"/>
                    <a:pt x="4361" y="19068"/>
                    <a:pt x="4403" y="18953"/>
                  </a:cubicBezTo>
                  <a:cubicBezTo>
                    <a:pt x="4424" y="18818"/>
                    <a:pt x="4277" y="18838"/>
                    <a:pt x="4277" y="18723"/>
                  </a:cubicBezTo>
                  <a:cubicBezTo>
                    <a:pt x="4277" y="18607"/>
                    <a:pt x="4045" y="18569"/>
                    <a:pt x="4045" y="18569"/>
                  </a:cubicBezTo>
                  <a:cubicBezTo>
                    <a:pt x="4045" y="18569"/>
                    <a:pt x="4045" y="18512"/>
                    <a:pt x="4066" y="18416"/>
                  </a:cubicBezTo>
                  <a:cubicBezTo>
                    <a:pt x="4066" y="18416"/>
                    <a:pt x="4066" y="18416"/>
                    <a:pt x="4066" y="18396"/>
                  </a:cubicBezTo>
                  <a:cubicBezTo>
                    <a:pt x="4066" y="18377"/>
                    <a:pt x="4087" y="18358"/>
                    <a:pt x="4087" y="18339"/>
                  </a:cubicBezTo>
                  <a:cubicBezTo>
                    <a:pt x="4087" y="18339"/>
                    <a:pt x="4087" y="18320"/>
                    <a:pt x="4087" y="18320"/>
                  </a:cubicBezTo>
                  <a:cubicBezTo>
                    <a:pt x="4087" y="18281"/>
                    <a:pt x="4087" y="18262"/>
                    <a:pt x="4108" y="18224"/>
                  </a:cubicBezTo>
                  <a:cubicBezTo>
                    <a:pt x="4150" y="18051"/>
                    <a:pt x="4214" y="18032"/>
                    <a:pt x="4024" y="17955"/>
                  </a:cubicBezTo>
                  <a:cubicBezTo>
                    <a:pt x="3835" y="17879"/>
                    <a:pt x="3793" y="18205"/>
                    <a:pt x="3793" y="18205"/>
                  </a:cubicBezTo>
                  <a:cubicBezTo>
                    <a:pt x="3793" y="18205"/>
                    <a:pt x="3624" y="18185"/>
                    <a:pt x="3435" y="18166"/>
                  </a:cubicBezTo>
                  <a:cubicBezTo>
                    <a:pt x="3435" y="18166"/>
                    <a:pt x="3435" y="18166"/>
                    <a:pt x="3435" y="18166"/>
                  </a:cubicBezTo>
                  <a:cubicBezTo>
                    <a:pt x="3414" y="18166"/>
                    <a:pt x="3393" y="18166"/>
                    <a:pt x="3371" y="18166"/>
                  </a:cubicBezTo>
                  <a:cubicBezTo>
                    <a:pt x="3371" y="18166"/>
                    <a:pt x="3371" y="18166"/>
                    <a:pt x="3350" y="18166"/>
                  </a:cubicBezTo>
                  <a:cubicBezTo>
                    <a:pt x="3329" y="18166"/>
                    <a:pt x="3329" y="18147"/>
                    <a:pt x="3308" y="18147"/>
                  </a:cubicBezTo>
                  <a:cubicBezTo>
                    <a:pt x="3308" y="18147"/>
                    <a:pt x="3287" y="18147"/>
                    <a:pt x="3287" y="18147"/>
                  </a:cubicBezTo>
                  <a:cubicBezTo>
                    <a:pt x="3266" y="18147"/>
                    <a:pt x="3245" y="18147"/>
                    <a:pt x="3245" y="18147"/>
                  </a:cubicBezTo>
                  <a:cubicBezTo>
                    <a:pt x="3224" y="18147"/>
                    <a:pt x="3224" y="18147"/>
                    <a:pt x="3224" y="18128"/>
                  </a:cubicBezTo>
                  <a:cubicBezTo>
                    <a:pt x="3203" y="18128"/>
                    <a:pt x="3182" y="18128"/>
                    <a:pt x="3182" y="18128"/>
                  </a:cubicBezTo>
                  <a:cubicBezTo>
                    <a:pt x="3161" y="18128"/>
                    <a:pt x="3161" y="18128"/>
                    <a:pt x="3161" y="18128"/>
                  </a:cubicBezTo>
                  <a:cubicBezTo>
                    <a:pt x="3140" y="18128"/>
                    <a:pt x="3140" y="18128"/>
                    <a:pt x="3119" y="18109"/>
                  </a:cubicBezTo>
                  <a:cubicBezTo>
                    <a:pt x="3119" y="18109"/>
                    <a:pt x="3098" y="18109"/>
                    <a:pt x="3098" y="18109"/>
                  </a:cubicBezTo>
                  <a:cubicBezTo>
                    <a:pt x="3077" y="18109"/>
                    <a:pt x="3077" y="18109"/>
                    <a:pt x="3056" y="18109"/>
                  </a:cubicBezTo>
                  <a:cubicBezTo>
                    <a:pt x="3056" y="18090"/>
                    <a:pt x="3056" y="18090"/>
                    <a:pt x="3056" y="18090"/>
                  </a:cubicBezTo>
                  <a:cubicBezTo>
                    <a:pt x="3035" y="18090"/>
                    <a:pt x="3014" y="18090"/>
                    <a:pt x="3014" y="18070"/>
                  </a:cubicBezTo>
                  <a:cubicBezTo>
                    <a:pt x="3014" y="18070"/>
                    <a:pt x="3014" y="18070"/>
                    <a:pt x="3014" y="18070"/>
                  </a:cubicBezTo>
                  <a:cubicBezTo>
                    <a:pt x="2845" y="17994"/>
                    <a:pt x="2214" y="18185"/>
                    <a:pt x="2214" y="18185"/>
                  </a:cubicBezTo>
                  <a:cubicBezTo>
                    <a:pt x="2193" y="18492"/>
                    <a:pt x="2193" y="18492"/>
                    <a:pt x="2193" y="18492"/>
                  </a:cubicBezTo>
                  <a:cubicBezTo>
                    <a:pt x="1687" y="18454"/>
                    <a:pt x="1687" y="18454"/>
                    <a:pt x="1687" y="18454"/>
                  </a:cubicBezTo>
                  <a:cubicBezTo>
                    <a:pt x="1266" y="19029"/>
                    <a:pt x="1266" y="19029"/>
                    <a:pt x="1266" y="19029"/>
                  </a:cubicBezTo>
                  <a:cubicBezTo>
                    <a:pt x="1224" y="18818"/>
                    <a:pt x="993" y="18838"/>
                    <a:pt x="971" y="18569"/>
                  </a:cubicBezTo>
                  <a:cubicBezTo>
                    <a:pt x="1098" y="18301"/>
                    <a:pt x="908" y="18070"/>
                    <a:pt x="698" y="18070"/>
                  </a:cubicBezTo>
                  <a:cubicBezTo>
                    <a:pt x="761" y="17821"/>
                    <a:pt x="782" y="17610"/>
                    <a:pt x="993" y="17476"/>
                  </a:cubicBezTo>
                  <a:cubicBezTo>
                    <a:pt x="1224" y="17341"/>
                    <a:pt x="1856" y="17284"/>
                    <a:pt x="1477" y="17015"/>
                  </a:cubicBezTo>
                  <a:cubicBezTo>
                    <a:pt x="1498" y="16823"/>
                    <a:pt x="1414" y="16632"/>
                    <a:pt x="1729" y="16708"/>
                  </a:cubicBezTo>
                  <a:cubicBezTo>
                    <a:pt x="2087" y="16651"/>
                    <a:pt x="2298" y="16651"/>
                    <a:pt x="2466" y="16881"/>
                  </a:cubicBezTo>
                  <a:cubicBezTo>
                    <a:pt x="2614" y="16421"/>
                    <a:pt x="2887" y="17169"/>
                    <a:pt x="2866" y="16670"/>
                  </a:cubicBezTo>
                  <a:cubicBezTo>
                    <a:pt x="3056" y="16344"/>
                    <a:pt x="2698" y="16306"/>
                    <a:pt x="2677" y="16267"/>
                  </a:cubicBezTo>
                  <a:cubicBezTo>
                    <a:pt x="2424" y="16267"/>
                    <a:pt x="2214" y="15672"/>
                    <a:pt x="2656" y="15826"/>
                  </a:cubicBezTo>
                  <a:cubicBezTo>
                    <a:pt x="2971" y="15557"/>
                    <a:pt x="2466" y="15596"/>
                    <a:pt x="2677" y="15289"/>
                  </a:cubicBezTo>
                  <a:cubicBezTo>
                    <a:pt x="2656" y="14924"/>
                    <a:pt x="3056" y="15346"/>
                    <a:pt x="3035" y="15577"/>
                  </a:cubicBezTo>
                  <a:cubicBezTo>
                    <a:pt x="3056" y="15692"/>
                    <a:pt x="2866" y="15979"/>
                    <a:pt x="3077" y="15864"/>
                  </a:cubicBezTo>
                  <a:close/>
                </a:path>
              </a:pathLst>
            </a:custGeom>
            <a:solidFill>
              <a:srgbClr val="2D6247"/>
            </a:solidFill>
            <a:ln w="7938" cap="rnd">
              <a:solidFill>
                <a:srgbClr val="D8ECE2"/>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sp>
          <p:nvSpPr>
            <p:cNvPr id="603" name="Freeform 9"/>
            <p:cNvSpPr/>
            <p:nvPr/>
          </p:nvSpPr>
          <p:spPr>
            <a:xfrm>
              <a:off x="5117630" y="1434807"/>
              <a:ext cx="1771139" cy="1386793"/>
            </a:xfrm>
            <a:custGeom>
              <a:avLst/>
              <a:gdLst/>
              <a:ahLst/>
              <a:cxnLst>
                <a:cxn ang="0">
                  <a:pos x="wd2" y="hd2"/>
                </a:cxn>
                <a:cxn ang="5400000">
                  <a:pos x="wd2" y="hd2"/>
                </a:cxn>
                <a:cxn ang="10800000">
                  <a:pos x="wd2" y="hd2"/>
                </a:cxn>
                <a:cxn ang="16200000">
                  <a:pos x="wd2" y="hd2"/>
                </a:cxn>
              </a:cxnLst>
              <a:rect l="0" t="0" r="r" b="b"/>
              <a:pathLst>
                <a:path w="21517" h="21600" extrusionOk="0">
                  <a:moveTo>
                    <a:pt x="5969" y="21368"/>
                  </a:moveTo>
                  <a:cubicBezTo>
                    <a:pt x="5969" y="21577"/>
                    <a:pt x="5969" y="21577"/>
                    <a:pt x="5969" y="21577"/>
                  </a:cubicBezTo>
                  <a:cubicBezTo>
                    <a:pt x="5951" y="21554"/>
                    <a:pt x="5933" y="21554"/>
                    <a:pt x="5879" y="21600"/>
                  </a:cubicBezTo>
                  <a:cubicBezTo>
                    <a:pt x="5679" y="21299"/>
                    <a:pt x="5498" y="20975"/>
                    <a:pt x="5263" y="20720"/>
                  </a:cubicBezTo>
                  <a:cubicBezTo>
                    <a:pt x="5081" y="20304"/>
                    <a:pt x="4864" y="20859"/>
                    <a:pt x="4628" y="20373"/>
                  </a:cubicBezTo>
                  <a:cubicBezTo>
                    <a:pt x="4447" y="20049"/>
                    <a:pt x="3976" y="19887"/>
                    <a:pt x="4067" y="19401"/>
                  </a:cubicBezTo>
                  <a:cubicBezTo>
                    <a:pt x="3994" y="19169"/>
                    <a:pt x="4103" y="18614"/>
                    <a:pt x="3976" y="18590"/>
                  </a:cubicBezTo>
                  <a:cubicBezTo>
                    <a:pt x="3759" y="18961"/>
                    <a:pt x="3632" y="18868"/>
                    <a:pt x="3414" y="18567"/>
                  </a:cubicBezTo>
                  <a:cubicBezTo>
                    <a:pt x="3161" y="18637"/>
                    <a:pt x="3251" y="18405"/>
                    <a:pt x="3197" y="18220"/>
                  </a:cubicBezTo>
                  <a:cubicBezTo>
                    <a:pt x="3016" y="18220"/>
                    <a:pt x="3052" y="17850"/>
                    <a:pt x="3179" y="17803"/>
                  </a:cubicBezTo>
                  <a:cubicBezTo>
                    <a:pt x="3070" y="17664"/>
                    <a:pt x="3106" y="17271"/>
                    <a:pt x="2834" y="17340"/>
                  </a:cubicBezTo>
                  <a:cubicBezTo>
                    <a:pt x="2563" y="17340"/>
                    <a:pt x="2381" y="16947"/>
                    <a:pt x="2146" y="16970"/>
                  </a:cubicBezTo>
                  <a:cubicBezTo>
                    <a:pt x="2055" y="16669"/>
                    <a:pt x="1675" y="16808"/>
                    <a:pt x="1457" y="16877"/>
                  </a:cubicBezTo>
                  <a:cubicBezTo>
                    <a:pt x="1240" y="17016"/>
                    <a:pt x="986" y="17086"/>
                    <a:pt x="714" y="16993"/>
                  </a:cubicBezTo>
                  <a:cubicBezTo>
                    <a:pt x="497" y="16854"/>
                    <a:pt x="153" y="16923"/>
                    <a:pt x="26" y="16623"/>
                  </a:cubicBezTo>
                  <a:cubicBezTo>
                    <a:pt x="-83" y="16414"/>
                    <a:pt x="189" y="16599"/>
                    <a:pt x="189" y="16414"/>
                  </a:cubicBezTo>
                  <a:cubicBezTo>
                    <a:pt x="134" y="16391"/>
                    <a:pt x="243" y="16298"/>
                    <a:pt x="279" y="16183"/>
                  </a:cubicBezTo>
                  <a:cubicBezTo>
                    <a:pt x="569" y="16368"/>
                    <a:pt x="751" y="15882"/>
                    <a:pt x="624" y="15581"/>
                  </a:cubicBezTo>
                  <a:cubicBezTo>
                    <a:pt x="660" y="15280"/>
                    <a:pt x="515" y="15025"/>
                    <a:pt x="352" y="15071"/>
                  </a:cubicBezTo>
                  <a:cubicBezTo>
                    <a:pt x="134" y="15280"/>
                    <a:pt x="443" y="14863"/>
                    <a:pt x="424" y="14678"/>
                  </a:cubicBezTo>
                  <a:cubicBezTo>
                    <a:pt x="424" y="14446"/>
                    <a:pt x="587" y="14053"/>
                    <a:pt x="461" y="13868"/>
                  </a:cubicBezTo>
                  <a:cubicBezTo>
                    <a:pt x="461" y="13844"/>
                    <a:pt x="461" y="13844"/>
                    <a:pt x="461" y="13844"/>
                  </a:cubicBezTo>
                  <a:cubicBezTo>
                    <a:pt x="660" y="13636"/>
                    <a:pt x="732" y="13173"/>
                    <a:pt x="787" y="12872"/>
                  </a:cubicBezTo>
                  <a:cubicBezTo>
                    <a:pt x="968" y="12872"/>
                    <a:pt x="986" y="12664"/>
                    <a:pt x="1222" y="12525"/>
                  </a:cubicBezTo>
                  <a:cubicBezTo>
                    <a:pt x="1548" y="12316"/>
                    <a:pt x="1530" y="12108"/>
                    <a:pt x="1349" y="11830"/>
                  </a:cubicBezTo>
                  <a:cubicBezTo>
                    <a:pt x="1204" y="11460"/>
                    <a:pt x="1620" y="11506"/>
                    <a:pt x="1802" y="11645"/>
                  </a:cubicBezTo>
                  <a:cubicBezTo>
                    <a:pt x="1983" y="11414"/>
                    <a:pt x="2164" y="11228"/>
                    <a:pt x="2055" y="10835"/>
                  </a:cubicBezTo>
                  <a:cubicBezTo>
                    <a:pt x="2218" y="10742"/>
                    <a:pt x="2490" y="10812"/>
                    <a:pt x="2635" y="11043"/>
                  </a:cubicBezTo>
                  <a:cubicBezTo>
                    <a:pt x="2871" y="11089"/>
                    <a:pt x="2708" y="11691"/>
                    <a:pt x="2907" y="11529"/>
                  </a:cubicBezTo>
                  <a:cubicBezTo>
                    <a:pt x="3052" y="11367"/>
                    <a:pt x="3233" y="11182"/>
                    <a:pt x="3396" y="11089"/>
                  </a:cubicBezTo>
                  <a:cubicBezTo>
                    <a:pt x="3505" y="10881"/>
                    <a:pt x="3432" y="10742"/>
                    <a:pt x="3451" y="10487"/>
                  </a:cubicBezTo>
                  <a:cubicBezTo>
                    <a:pt x="3396" y="10349"/>
                    <a:pt x="3360" y="10071"/>
                    <a:pt x="3342" y="9932"/>
                  </a:cubicBezTo>
                  <a:cubicBezTo>
                    <a:pt x="3287" y="9677"/>
                    <a:pt x="3197" y="9585"/>
                    <a:pt x="3287" y="9446"/>
                  </a:cubicBezTo>
                  <a:cubicBezTo>
                    <a:pt x="3396" y="9353"/>
                    <a:pt x="3469" y="9284"/>
                    <a:pt x="3559" y="9168"/>
                  </a:cubicBezTo>
                  <a:cubicBezTo>
                    <a:pt x="3686" y="9260"/>
                    <a:pt x="3795" y="9376"/>
                    <a:pt x="3976" y="9330"/>
                  </a:cubicBezTo>
                  <a:cubicBezTo>
                    <a:pt x="4103" y="9237"/>
                    <a:pt x="4194" y="9145"/>
                    <a:pt x="4103" y="8959"/>
                  </a:cubicBezTo>
                  <a:cubicBezTo>
                    <a:pt x="4049" y="8705"/>
                    <a:pt x="4212" y="8659"/>
                    <a:pt x="4375" y="8821"/>
                  </a:cubicBezTo>
                  <a:cubicBezTo>
                    <a:pt x="4574" y="8797"/>
                    <a:pt x="4628" y="8543"/>
                    <a:pt x="4773" y="8635"/>
                  </a:cubicBezTo>
                  <a:cubicBezTo>
                    <a:pt x="4955" y="8543"/>
                    <a:pt x="5136" y="8682"/>
                    <a:pt x="5317" y="8520"/>
                  </a:cubicBezTo>
                  <a:cubicBezTo>
                    <a:pt x="5480" y="8427"/>
                    <a:pt x="5915" y="8635"/>
                    <a:pt x="5933" y="8358"/>
                  </a:cubicBezTo>
                  <a:cubicBezTo>
                    <a:pt x="5861" y="8057"/>
                    <a:pt x="5897" y="7640"/>
                    <a:pt x="5716" y="7524"/>
                  </a:cubicBezTo>
                  <a:cubicBezTo>
                    <a:pt x="5969" y="7316"/>
                    <a:pt x="5788" y="7015"/>
                    <a:pt x="5987" y="6968"/>
                  </a:cubicBezTo>
                  <a:cubicBezTo>
                    <a:pt x="6042" y="6922"/>
                    <a:pt x="6151" y="6922"/>
                    <a:pt x="6132" y="6853"/>
                  </a:cubicBezTo>
                  <a:cubicBezTo>
                    <a:pt x="6277" y="6992"/>
                    <a:pt x="6368" y="6876"/>
                    <a:pt x="6368" y="6691"/>
                  </a:cubicBezTo>
                  <a:cubicBezTo>
                    <a:pt x="6350" y="6668"/>
                    <a:pt x="6350" y="6644"/>
                    <a:pt x="6350" y="6644"/>
                  </a:cubicBezTo>
                  <a:cubicBezTo>
                    <a:pt x="6350" y="6482"/>
                    <a:pt x="6803" y="6552"/>
                    <a:pt x="6948" y="6552"/>
                  </a:cubicBezTo>
                  <a:cubicBezTo>
                    <a:pt x="7256" y="6529"/>
                    <a:pt x="7564" y="6529"/>
                    <a:pt x="7818" y="6367"/>
                  </a:cubicBezTo>
                  <a:cubicBezTo>
                    <a:pt x="8126" y="6367"/>
                    <a:pt x="7963" y="6019"/>
                    <a:pt x="8053" y="5765"/>
                  </a:cubicBezTo>
                  <a:cubicBezTo>
                    <a:pt x="8253" y="5718"/>
                    <a:pt x="8361" y="5973"/>
                    <a:pt x="8398" y="5603"/>
                  </a:cubicBezTo>
                  <a:cubicBezTo>
                    <a:pt x="8615" y="5533"/>
                    <a:pt x="8905" y="5371"/>
                    <a:pt x="9104" y="5533"/>
                  </a:cubicBezTo>
                  <a:cubicBezTo>
                    <a:pt x="9285" y="5834"/>
                    <a:pt x="8905" y="6112"/>
                    <a:pt x="9249" y="6181"/>
                  </a:cubicBezTo>
                  <a:cubicBezTo>
                    <a:pt x="9213" y="6482"/>
                    <a:pt x="9539" y="6505"/>
                    <a:pt x="9503" y="6806"/>
                  </a:cubicBezTo>
                  <a:cubicBezTo>
                    <a:pt x="9648" y="7015"/>
                    <a:pt x="9738" y="6992"/>
                    <a:pt x="10047" y="6968"/>
                  </a:cubicBezTo>
                  <a:cubicBezTo>
                    <a:pt x="10391" y="7154"/>
                    <a:pt x="10228" y="6806"/>
                    <a:pt x="10463" y="6691"/>
                  </a:cubicBezTo>
                  <a:cubicBezTo>
                    <a:pt x="10808" y="6760"/>
                    <a:pt x="10808" y="6505"/>
                    <a:pt x="10844" y="6274"/>
                  </a:cubicBezTo>
                  <a:cubicBezTo>
                    <a:pt x="11224" y="6228"/>
                    <a:pt x="10916" y="5857"/>
                    <a:pt x="10934" y="5603"/>
                  </a:cubicBezTo>
                  <a:cubicBezTo>
                    <a:pt x="10826" y="5278"/>
                    <a:pt x="11333" y="5556"/>
                    <a:pt x="11188" y="5186"/>
                  </a:cubicBezTo>
                  <a:cubicBezTo>
                    <a:pt x="11025" y="4815"/>
                    <a:pt x="11551" y="4954"/>
                    <a:pt x="11442" y="4630"/>
                  </a:cubicBezTo>
                  <a:cubicBezTo>
                    <a:pt x="11750" y="4584"/>
                    <a:pt x="11641" y="4561"/>
                    <a:pt x="11967" y="4468"/>
                  </a:cubicBezTo>
                  <a:cubicBezTo>
                    <a:pt x="12203" y="4584"/>
                    <a:pt x="12294" y="4977"/>
                    <a:pt x="12257" y="5024"/>
                  </a:cubicBezTo>
                  <a:cubicBezTo>
                    <a:pt x="12257" y="5024"/>
                    <a:pt x="12239" y="5024"/>
                    <a:pt x="12239" y="5024"/>
                  </a:cubicBezTo>
                  <a:cubicBezTo>
                    <a:pt x="12239" y="5047"/>
                    <a:pt x="12257" y="5047"/>
                    <a:pt x="12257" y="5024"/>
                  </a:cubicBezTo>
                  <a:cubicBezTo>
                    <a:pt x="12692" y="5070"/>
                    <a:pt x="13073" y="4700"/>
                    <a:pt x="13363" y="4399"/>
                  </a:cubicBezTo>
                  <a:cubicBezTo>
                    <a:pt x="13689" y="4098"/>
                    <a:pt x="14214" y="3959"/>
                    <a:pt x="14559" y="3704"/>
                  </a:cubicBezTo>
                  <a:cubicBezTo>
                    <a:pt x="14613" y="3797"/>
                    <a:pt x="14649" y="3889"/>
                    <a:pt x="14685" y="3982"/>
                  </a:cubicBezTo>
                  <a:cubicBezTo>
                    <a:pt x="14685" y="3959"/>
                    <a:pt x="14685" y="3959"/>
                    <a:pt x="14685" y="3959"/>
                  </a:cubicBezTo>
                  <a:cubicBezTo>
                    <a:pt x="14722" y="3959"/>
                    <a:pt x="14794" y="3936"/>
                    <a:pt x="14867" y="3866"/>
                  </a:cubicBezTo>
                  <a:cubicBezTo>
                    <a:pt x="15084" y="3704"/>
                    <a:pt x="15247" y="3311"/>
                    <a:pt x="15537" y="3426"/>
                  </a:cubicBezTo>
                  <a:cubicBezTo>
                    <a:pt x="15827" y="3426"/>
                    <a:pt x="16063" y="3218"/>
                    <a:pt x="16153" y="2894"/>
                  </a:cubicBezTo>
                  <a:cubicBezTo>
                    <a:pt x="16298" y="2547"/>
                    <a:pt x="16045" y="2199"/>
                    <a:pt x="16135" y="1829"/>
                  </a:cubicBezTo>
                  <a:cubicBezTo>
                    <a:pt x="16262" y="1690"/>
                    <a:pt x="16498" y="1435"/>
                    <a:pt x="16425" y="1250"/>
                  </a:cubicBezTo>
                  <a:cubicBezTo>
                    <a:pt x="16443" y="1250"/>
                    <a:pt x="16443" y="1250"/>
                    <a:pt x="16443" y="1250"/>
                  </a:cubicBezTo>
                  <a:cubicBezTo>
                    <a:pt x="16606" y="1088"/>
                    <a:pt x="16606" y="1088"/>
                    <a:pt x="16606" y="1088"/>
                  </a:cubicBezTo>
                  <a:cubicBezTo>
                    <a:pt x="16842" y="1088"/>
                    <a:pt x="16842" y="1088"/>
                    <a:pt x="16842" y="1088"/>
                  </a:cubicBezTo>
                  <a:cubicBezTo>
                    <a:pt x="17512" y="69"/>
                    <a:pt x="17512" y="69"/>
                    <a:pt x="17512" y="69"/>
                  </a:cubicBezTo>
                  <a:cubicBezTo>
                    <a:pt x="17766" y="0"/>
                    <a:pt x="17766" y="0"/>
                    <a:pt x="17766" y="0"/>
                  </a:cubicBezTo>
                  <a:cubicBezTo>
                    <a:pt x="18002" y="69"/>
                    <a:pt x="18002" y="69"/>
                    <a:pt x="18002" y="69"/>
                  </a:cubicBezTo>
                  <a:cubicBezTo>
                    <a:pt x="18201" y="0"/>
                    <a:pt x="18201" y="0"/>
                    <a:pt x="18201" y="0"/>
                  </a:cubicBezTo>
                  <a:cubicBezTo>
                    <a:pt x="18201" y="0"/>
                    <a:pt x="18509" y="139"/>
                    <a:pt x="18545" y="255"/>
                  </a:cubicBezTo>
                  <a:cubicBezTo>
                    <a:pt x="18563" y="370"/>
                    <a:pt x="18581" y="972"/>
                    <a:pt x="18581" y="972"/>
                  </a:cubicBezTo>
                  <a:cubicBezTo>
                    <a:pt x="18799" y="1227"/>
                    <a:pt x="18799" y="1227"/>
                    <a:pt x="18799" y="1227"/>
                  </a:cubicBezTo>
                  <a:cubicBezTo>
                    <a:pt x="18799" y="1227"/>
                    <a:pt x="18726" y="1968"/>
                    <a:pt x="18926" y="1922"/>
                  </a:cubicBezTo>
                  <a:cubicBezTo>
                    <a:pt x="19125" y="1898"/>
                    <a:pt x="19234" y="1898"/>
                    <a:pt x="19343" y="1991"/>
                  </a:cubicBezTo>
                  <a:cubicBezTo>
                    <a:pt x="19451" y="2060"/>
                    <a:pt x="19542" y="2107"/>
                    <a:pt x="19651" y="2014"/>
                  </a:cubicBezTo>
                  <a:cubicBezTo>
                    <a:pt x="19759" y="1922"/>
                    <a:pt x="19832" y="1875"/>
                    <a:pt x="19940" y="1922"/>
                  </a:cubicBezTo>
                  <a:cubicBezTo>
                    <a:pt x="20049" y="1991"/>
                    <a:pt x="20212" y="2107"/>
                    <a:pt x="20303" y="2107"/>
                  </a:cubicBezTo>
                  <a:cubicBezTo>
                    <a:pt x="20394" y="2107"/>
                    <a:pt x="20756" y="2107"/>
                    <a:pt x="20756" y="2107"/>
                  </a:cubicBezTo>
                  <a:cubicBezTo>
                    <a:pt x="21155" y="2732"/>
                    <a:pt x="21155" y="2732"/>
                    <a:pt x="21155" y="2732"/>
                  </a:cubicBezTo>
                  <a:cubicBezTo>
                    <a:pt x="21336" y="2917"/>
                    <a:pt x="21336" y="2917"/>
                    <a:pt x="21336" y="2917"/>
                  </a:cubicBezTo>
                  <a:cubicBezTo>
                    <a:pt x="21517" y="3357"/>
                    <a:pt x="21517" y="3357"/>
                    <a:pt x="21517" y="3357"/>
                  </a:cubicBezTo>
                  <a:cubicBezTo>
                    <a:pt x="21046" y="3774"/>
                    <a:pt x="21046" y="3774"/>
                    <a:pt x="21046" y="3774"/>
                  </a:cubicBezTo>
                  <a:cubicBezTo>
                    <a:pt x="20865" y="4005"/>
                    <a:pt x="20865" y="4005"/>
                    <a:pt x="20865" y="4005"/>
                  </a:cubicBezTo>
                  <a:cubicBezTo>
                    <a:pt x="20176" y="4468"/>
                    <a:pt x="20176" y="4468"/>
                    <a:pt x="20176" y="4468"/>
                  </a:cubicBezTo>
                  <a:cubicBezTo>
                    <a:pt x="19759" y="4908"/>
                    <a:pt x="19759" y="4908"/>
                    <a:pt x="19759" y="4908"/>
                  </a:cubicBezTo>
                  <a:cubicBezTo>
                    <a:pt x="19596" y="5348"/>
                    <a:pt x="19596" y="5348"/>
                    <a:pt x="19596" y="5348"/>
                  </a:cubicBezTo>
                  <a:cubicBezTo>
                    <a:pt x="19487" y="5603"/>
                    <a:pt x="19487" y="5603"/>
                    <a:pt x="19487" y="5603"/>
                  </a:cubicBezTo>
                  <a:cubicBezTo>
                    <a:pt x="19433" y="5672"/>
                    <a:pt x="19433" y="5672"/>
                    <a:pt x="19433" y="5672"/>
                  </a:cubicBezTo>
                  <a:cubicBezTo>
                    <a:pt x="19053" y="6228"/>
                    <a:pt x="19053" y="6228"/>
                    <a:pt x="19053" y="6228"/>
                  </a:cubicBezTo>
                  <a:cubicBezTo>
                    <a:pt x="19034" y="6251"/>
                    <a:pt x="19034" y="6251"/>
                    <a:pt x="19034" y="6251"/>
                  </a:cubicBezTo>
                  <a:cubicBezTo>
                    <a:pt x="18871" y="6806"/>
                    <a:pt x="18871" y="6806"/>
                    <a:pt x="18871" y="6806"/>
                  </a:cubicBezTo>
                  <a:cubicBezTo>
                    <a:pt x="18745" y="7732"/>
                    <a:pt x="18745" y="7732"/>
                    <a:pt x="18745" y="7732"/>
                  </a:cubicBezTo>
                  <a:cubicBezTo>
                    <a:pt x="18690" y="8080"/>
                    <a:pt x="18690" y="8080"/>
                    <a:pt x="18690" y="8080"/>
                  </a:cubicBezTo>
                  <a:cubicBezTo>
                    <a:pt x="18672" y="8242"/>
                    <a:pt x="18672" y="8242"/>
                    <a:pt x="18672" y="8242"/>
                  </a:cubicBezTo>
                  <a:cubicBezTo>
                    <a:pt x="18672" y="8774"/>
                    <a:pt x="18672" y="8774"/>
                    <a:pt x="18672" y="8774"/>
                  </a:cubicBezTo>
                  <a:cubicBezTo>
                    <a:pt x="18853" y="9423"/>
                    <a:pt x="18853" y="9423"/>
                    <a:pt x="18853" y="9423"/>
                  </a:cubicBezTo>
                  <a:cubicBezTo>
                    <a:pt x="19107" y="9839"/>
                    <a:pt x="19107" y="9839"/>
                    <a:pt x="19107" y="9839"/>
                  </a:cubicBezTo>
                  <a:cubicBezTo>
                    <a:pt x="19107" y="9862"/>
                    <a:pt x="19107" y="9862"/>
                    <a:pt x="19107" y="9862"/>
                  </a:cubicBezTo>
                  <a:cubicBezTo>
                    <a:pt x="19379" y="10186"/>
                    <a:pt x="19379" y="10186"/>
                    <a:pt x="19379" y="10186"/>
                  </a:cubicBezTo>
                  <a:cubicBezTo>
                    <a:pt x="19506" y="10233"/>
                    <a:pt x="19506" y="10233"/>
                    <a:pt x="19506" y="10233"/>
                  </a:cubicBezTo>
                  <a:cubicBezTo>
                    <a:pt x="19832" y="10418"/>
                    <a:pt x="19832" y="10418"/>
                    <a:pt x="19832" y="10418"/>
                  </a:cubicBezTo>
                  <a:cubicBezTo>
                    <a:pt x="19886" y="10441"/>
                    <a:pt x="19886" y="10441"/>
                    <a:pt x="19886" y="10441"/>
                  </a:cubicBezTo>
                  <a:cubicBezTo>
                    <a:pt x="20085" y="10464"/>
                    <a:pt x="20085" y="10464"/>
                    <a:pt x="20085" y="10464"/>
                  </a:cubicBezTo>
                  <a:cubicBezTo>
                    <a:pt x="20321" y="10626"/>
                    <a:pt x="20321" y="10626"/>
                    <a:pt x="20321" y="10626"/>
                  </a:cubicBezTo>
                  <a:cubicBezTo>
                    <a:pt x="20557" y="10927"/>
                    <a:pt x="20557" y="10927"/>
                    <a:pt x="20557" y="10927"/>
                  </a:cubicBezTo>
                  <a:cubicBezTo>
                    <a:pt x="19868" y="10997"/>
                    <a:pt x="19868" y="10997"/>
                    <a:pt x="19868" y="10997"/>
                  </a:cubicBezTo>
                  <a:cubicBezTo>
                    <a:pt x="19270" y="11066"/>
                    <a:pt x="19270" y="11066"/>
                    <a:pt x="19270" y="11066"/>
                  </a:cubicBezTo>
                  <a:cubicBezTo>
                    <a:pt x="19234" y="10696"/>
                    <a:pt x="19234" y="10696"/>
                    <a:pt x="19234" y="10696"/>
                  </a:cubicBezTo>
                  <a:cubicBezTo>
                    <a:pt x="19071" y="10696"/>
                    <a:pt x="19071" y="10696"/>
                    <a:pt x="19071" y="10696"/>
                  </a:cubicBezTo>
                  <a:cubicBezTo>
                    <a:pt x="19071" y="10696"/>
                    <a:pt x="18889" y="10858"/>
                    <a:pt x="18690" y="10858"/>
                  </a:cubicBezTo>
                  <a:cubicBezTo>
                    <a:pt x="18491" y="10858"/>
                    <a:pt x="18273" y="11321"/>
                    <a:pt x="18273" y="11321"/>
                  </a:cubicBezTo>
                  <a:cubicBezTo>
                    <a:pt x="18237" y="11576"/>
                    <a:pt x="18237" y="11576"/>
                    <a:pt x="18237" y="11576"/>
                  </a:cubicBezTo>
                  <a:cubicBezTo>
                    <a:pt x="18002" y="11738"/>
                    <a:pt x="18002" y="11738"/>
                    <a:pt x="18002" y="11738"/>
                  </a:cubicBezTo>
                  <a:cubicBezTo>
                    <a:pt x="18056" y="11900"/>
                    <a:pt x="18056" y="11900"/>
                    <a:pt x="18056" y="11900"/>
                  </a:cubicBezTo>
                  <a:cubicBezTo>
                    <a:pt x="18364" y="11900"/>
                    <a:pt x="18364" y="11900"/>
                    <a:pt x="18364" y="11900"/>
                  </a:cubicBezTo>
                  <a:cubicBezTo>
                    <a:pt x="18364" y="11900"/>
                    <a:pt x="18364" y="11900"/>
                    <a:pt x="18400" y="12039"/>
                  </a:cubicBezTo>
                  <a:cubicBezTo>
                    <a:pt x="18455" y="12177"/>
                    <a:pt x="18509" y="12363"/>
                    <a:pt x="18509" y="12664"/>
                  </a:cubicBezTo>
                  <a:cubicBezTo>
                    <a:pt x="18509" y="12965"/>
                    <a:pt x="18618" y="13219"/>
                    <a:pt x="18708" y="13358"/>
                  </a:cubicBezTo>
                  <a:cubicBezTo>
                    <a:pt x="18799" y="13497"/>
                    <a:pt x="18944" y="13937"/>
                    <a:pt x="18944" y="13937"/>
                  </a:cubicBezTo>
                  <a:cubicBezTo>
                    <a:pt x="18726" y="13821"/>
                    <a:pt x="18726" y="13821"/>
                    <a:pt x="18726" y="13821"/>
                  </a:cubicBezTo>
                  <a:cubicBezTo>
                    <a:pt x="18618" y="14030"/>
                    <a:pt x="18618" y="14030"/>
                    <a:pt x="18618" y="14030"/>
                  </a:cubicBezTo>
                  <a:cubicBezTo>
                    <a:pt x="18310" y="14030"/>
                    <a:pt x="18310" y="14030"/>
                    <a:pt x="18310" y="14030"/>
                  </a:cubicBezTo>
                  <a:cubicBezTo>
                    <a:pt x="18201" y="14655"/>
                    <a:pt x="18201" y="14655"/>
                    <a:pt x="18201" y="14655"/>
                  </a:cubicBezTo>
                  <a:cubicBezTo>
                    <a:pt x="17784" y="15789"/>
                    <a:pt x="17784" y="15789"/>
                    <a:pt x="17784" y="15789"/>
                  </a:cubicBezTo>
                  <a:cubicBezTo>
                    <a:pt x="17784" y="15789"/>
                    <a:pt x="17549" y="15696"/>
                    <a:pt x="17440" y="15673"/>
                  </a:cubicBezTo>
                  <a:cubicBezTo>
                    <a:pt x="17331" y="15650"/>
                    <a:pt x="17114" y="15789"/>
                    <a:pt x="17114" y="15789"/>
                  </a:cubicBezTo>
                  <a:cubicBezTo>
                    <a:pt x="16842" y="15442"/>
                    <a:pt x="16842" y="15442"/>
                    <a:pt x="16842" y="15442"/>
                  </a:cubicBezTo>
                  <a:cubicBezTo>
                    <a:pt x="16643" y="15349"/>
                    <a:pt x="16643" y="15349"/>
                    <a:pt x="16643" y="15349"/>
                  </a:cubicBezTo>
                  <a:cubicBezTo>
                    <a:pt x="16407" y="15442"/>
                    <a:pt x="16407" y="15442"/>
                    <a:pt x="16407" y="15442"/>
                  </a:cubicBezTo>
                  <a:cubicBezTo>
                    <a:pt x="16407" y="15442"/>
                    <a:pt x="16389" y="15257"/>
                    <a:pt x="16280" y="15233"/>
                  </a:cubicBezTo>
                  <a:cubicBezTo>
                    <a:pt x="16171" y="15210"/>
                    <a:pt x="15972" y="15419"/>
                    <a:pt x="15827" y="15534"/>
                  </a:cubicBezTo>
                  <a:cubicBezTo>
                    <a:pt x="15664" y="15650"/>
                    <a:pt x="15501" y="15280"/>
                    <a:pt x="15501" y="15280"/>
                  </a:cubicBezTo>
                  <a:cubicBezTo>
                    <a:pt x="15211" y="15419"/>
                    <a:pt x="15211" y="15419"/>
                    <a:pt x="15211" y="15419"/>
                  </a:cubicBezTo>
                  <a:cubicBezTo>
                    <a:pt x="15102" y="15141"/>
                    <a:pt x="15102" y="15141"/>
                    <a:pt x="15102" y="15141"/>
                  </a:cubicBezTo>
                  <a:cubicBezTo>
                    <a:pt x="14704" y="15442"/>
                    <a:pt x="14704" y="15442"/>
                    <a:pt x="14704" y="15442"/>
                  </a:cubicBezTo>
                  <a:cubicBezTo>
                    <a:pt x="13888" y="15997"/>
                    <a:pt x="13888" y="15997"/>
                    <a:pt x="13888" y="15997"/>
                  </a:cubicBezTo>
                  <a:cubicBezTo>
                    <a:pt x="14015" y="16275"/>
                    <a:pt x="14015" y="16275"/>
                    <a:pt x="14015" y="16275"/>
                  </a:cubicBezTo>
                  <a:cubicBezTo>
                    <a:pt x="13943" y="16437"/>
                    <a:pt x="13943" y="16437"/>
                    <a:pt x="13943" y="16437"/>
                  </a:cubicBezTo>
                  <a:cubicBezTo>
                    <a:pt x="14251" y="16923"/>
                    <a:pt x="14251" y="16923"/>
                    <a:pt x="14251" y="16923"/>
                  </a:cubicBezTo>
                  <a:cubicBezTo>
                    <a:pt x="13961" y="17248"/>
                    <a:pt x="13961" y="17248"/>
                    <a:pt x="13961" y="17248"/>
                  </a:cubicBezTo>
                  <a:cubicBezTo>
                    <a:pt x="13725" y="16785"/>
                    <a:pt x="13725" y="16785"/>
                    <a:pt x="13725" y="16785"/>
                  </a:cubicBezTo>
                  <a:cubicBezTo>
                    <a:pt x="13725" y="16785"/>
                    <a:pt x="13435" y="16970"/>
                    <a:pt x="13218" y="16993"/>
                  </a:cubicBezTo>
                  <a:cubicBezTo>
                    <a:pt x="13000" y="17016"/>
                    <a:pt x="12855" y="17410"/>
                    <a:pt x="12855" y="17410"/>
                  </a:cubicBezTo>
                  <a:cubicBezTo>
                    <a:pt x="12710" y="17549"/>
                    <a:pt x="12565" y="17410"/>
                    <a:pt x="12511" y="17363"/>
                  </a:cubicBezTo>
                  <a:cubicBezTo>
                    <a:pt x="12438" y="17294"/>
                    <a:pt x="12058" y="17178"/>
                    <a:pt x="12058" y="17178"/>
                  </a:cubicBezTo>
                  <a:cubicBezTo>
                    <a:pt x="11859" y="16854"/>
                    <a:pt x="11859" y="16854"/>
                    <a:pt x="11859" y="16854"/>
                  </a:cubicBezTo>
                  <a:cubicBezTo>
                    <a:pt x="11659" y="16831"/>
                    <a:pt x="11659" y="16831"/>
                    <a:pt x="11659" y="16831"/>
                  </a:cubicBezTo>
                  <a:cubicBezTo>
                    <a:pt x="11677" y="17109"/>
                    <a:pt x="11677" y="17109"/>
                    <a:pt x="11677" y="17109"/>
                  </a:cubicBezTo>
                  <a:cubicBezTo>
                    <a:pt x="11369" y="16970"/>
                    <a:pt x="11369" y="16970"/>
                    <a:pt x="11369" y="16970"/>
                  </a:cubicBezTo>
                  <a:cubicBezTo>
                    <a:pt x="11098" y="16785"/>
                    <a:pt x="11098" y="16785"/>
                    <a:pt x="11098" y="16785"/>
                  </a:cubicBezTo>
                  <a:cubicBezTo>
                    <a:pt x="11116" y="17086"/>
                    <a:pt x="11116" y="17086"/>
                    <a:pt x="11116" y="17086"/>
                  </a:cubicBezTo>
                  <a:cubicBezTo>
                    <a:pt x="11116" y="17086"/>
                    <a:pt x="11116" y="17317"/>
                    <a:pt x="10916" y="17271"/>
                  </a:cubicBezTo>
                  <a:cubicBezTo>
                    <a:pt x="10699" y="17224"/>
                    <a:pt x="10717" y="16738"/>
                    <a:pt x="10717" y="16738"/>
                  </a:cubicBezTo>
                  <a:cubicBezTo>
                    <a:pt x="10500" y="16785"/>
                    <a:pt x="10500" y="16785"/>
                    <a:pt x="10500" y="16785"/>
                  </a:cubicBezTo>
                  <a:cubicBezTo>
                    <a:pt x="10318" y="16460"/>
                    <a:pt x="10318" y="16460"/>
                    <a:pt x="10318" y="16460"/>
                  </a:cubicBezTo>
                  <a:cubicBezTo>
                    <a:pt x="10191" y="16553"/>
                    <a:pt x="10191" y="16553"/>
                    <a:pt x="10191" y="16553"/>
                  </a:cubicBezTo>
                  <a:cubicBezTo>
                    <a:pt x="10191" y="16553"/>
                    <a:pt x="10300" y="16715"/>
                    <a:pt x="10300" y="16877"/>
                  </a:cubicBezTo>
                  <a:cubicBezTo>
                    <a:pt x="10300" y="17039"/>
                    <a:pt x="10028" y="16993"/>
                    <a:pt x="10028" y="16993"/>
                  </a:cubicBezTo>
                  <a:cubicBezTo>
                    <a:pt x="10010" y="17248"/>
                    <a:pt x="10010" y="17248"/>
                    <a:pt x="10010" y="17248"/>
                  </a:cubicBezTo>
                  <a:cubicBezTo>
                    <a:pt x="10010" y="17248"/>
                    <a:pt x="9847" y="17386"/>
                    <a:pt x="9757" y="17433"/>
                  </a:cubicBezTo>
                  <a:cubicBezTo>
                    <a:pt x="9684" y="17479"/>
                    <a:pt x="9920" y="17850"/>
                    <a:pt x="9920" y="17850"/>
                  </a:cubicBezTo>
                  <a:cubicBezTo>
                    <a:pt x="10481" y="19007"/>
                    <a:pt x="10481" y="19007"/>
                    <a:pt x="10481" y="19007"/>
                  </a:cubicBezTo>
                  <a:cubicBezTo>
                    <a:pt x="10373" y="19100"/>
                    <a:pt x="10373" y="19100"/>
                    <a:pt x="10373" y="19100"/>
                  </a:cubicBezTo>
                  <a:cubicBezTo>
                    <a:pt x="10264" y="19215"/>
                    <a:pt x="10300" y="19540"/>
                    <a:pt x="10155" y="19377"/>
                  </a:cubicBezTo>
                  <a:cubicBezTo>
                    <a:pt x="9974" y="19377"/>
                    <a:pt x="9938" y="19864"/>
                    <a:pt x="9883" y="20003"/>
                  </a:cubicBezTo>
                  <a:cubicBezTo>
                    <a:pt x="10191" y="20304"/>
                    <a:pt x="9594" y="20188"/>
                    <a:pt x="9648" y="19794"/>
                  </a:cubicBezTo>
                  <a:cubicBezTo>
                    <a:pt x="9666" y="19470"/>
                    <a:pt x="9394" y="19215"/>
                    <a:pt x="9122" y="19285"/>
                  </a:cubicBezTo>
                  <a:cubicBezTo>
                    <a:pt x="8923" y="19169"/>
                    <a:pt x="8923" y="19817"/>
                    <a:pt x="8543" y="19702"/>
                  </a:cubicBezTo>
                  <a:cubicBezTo>
                    <a:pt x="8198" y="19933"/>
                    <a:pt x="7800" y="20304"/>
                    <a:pt x="7455" y="20628"/>
                  </a:cubicBezTo>
                  <a:cubicBezTo>
                    <a:pt x="7274" y="21021"/>
                    <a:pt x="6966" y="20859"/>
                    <a:pt x="6821" y="20697"/>
                  </a:cubicBezTo>
                  <a:cubicBezTo>
                    <a:pt x="6658" y="21206"/>
                    <a:pt x="6404" y="20697"/>
                    <a:pt x="6241" y="20581"/>
                  </a:cubicBezTo>
                  <a:cubicBezTo>
                    <a:pt x="5933" y="20697"/>
                    <a:pt x="6314" y="20859"/>
                    <a:pt x="6114" y="20929"/>
                  </a:cubicBezTo>
                  <a:cubicBezTo>
                    <a:pt x="6006" y="21044"/>
                    <a:pt x="6132" y="21206"/>
                    <a:pt x="5969" y="21114"/>
                  </a:cubicBezTo>
                  <a:cubicBezTo>
                    <a:pt x="6024" y="21322"/>
                    <a:pt x="5915" y="21160"/>
                    <a:pt x="5969" y="21368"/>
                  </a:cubicBezTo>
                  <a:close/>
                </a:path>
              </a:pathLst>
            </a:custGeom>
            <a:solidFill>
              <a:srgbClr val="2D6247"/>
            </a:solidFill>
            <a:ln w="7938" cap="rnd">
              <a:solidFill>
                <a:srgbClr val="D8ECE2"/>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sp>
          <p:nvSpPr>
            <p:cNvPr id="604" name="Freeform 10"/>
            <p:cNvSpPr/>
            <p:nvPr/>
          </p:nvSpPr>
          <p:spPr>
            <a:xfrm>
              <a:off x="6308349" y="504159"/>
              <a:ext cx="1965799" cy="1145305"/>
            </a:xfrm>
            <a:custGeom>
              <a:avLst/>
              <a:gdLst/>
              <a:ahLst/>
              <a:cxnLst>
                <a:cxn ang="0">
                  <a:pos x="wd2" y="hd2"/>
                </a:cxn>
                <a:cxn ang="5400000">
                  <a:pos x="wd2" y="hd2"/>
                </a:cxn>
                <a:cxn ang="10800000">
                  <a:pos x="wd2" y="hd2"/>
                </a:cxn>
                <a:cxn ang="16200000">
                  <a:pos x="wd2" y="hd2"/>
                </a:cxn>
              </a:cxnLst>
              <a:rect l="0" t="0" r="r" b="b"/>
              <a:pathLst>
                <a:path w="21600" h="21600" extrusionOk="0">
                  <a:moveTo>
                    <a:pt x="21567" y="3591"/>
                  </a:moveTo>
                  <a:cubicBezTo>
                    <a:pt x="21600" y="3927"/>
                    <a:pt x="21600" y="3927"/>
                    <a:pt x="21600" y="3927"/>
                  </a:cubicBezTo>
                  <a:cubicBezTo>
                    <a:pt x="21600" y="4068"/>
                    <a:pt x="21600" y="4068"/>
                    <a:pt x="21600" y="4068"/>
                  </a:cubicBezTo>
                  <a:cubicBezTo>
                    <a:pt x="21600" y="4124"/>
                    <a:pt x="21600" y="4124"/>
                    <a:pt x="21600" y="4124"/>
                  </a:cubicBezTo>
                  <a:cubicBezTo>
                    <a:pt x="21584" y="4460"/>
                    <a:pt x="21584" y="4460"/>
                    <a:pt x="21584" y="4460"/>
                  </a:cubicBezTo>
                  <a:cubicBezTo>
                    <a:pt x="21534" y="4769"/>
                    <a:pt x="21534" y="4769"/>
                    <a:pt x="21534" y="4769"/>
                  </a:cubicBezTo>
                  <a:cubicBezTo>
                    <a:pt x="21502" y="4853"/>
                    <a:pt x="21502" y="4853"/>
                    <a:pt x="21502" y="4853"/>
                  </a:cubicBezTo>
                  <a:cubicBezTo>
                    <a:pt x="21453" y="5077"/>
                    <a:pt x="21453" y="5077"/>
                    <a:pt x="21453" y="5077"/>
                  </a:cubicBezTo>
                  <a:cubicBezTo>
                    <a:pt x="21453" y="5077"/>
                    <a:pt x="21453" y="5077"/>
                    <a:pt x="21453" y="5077"/>
                  </a:cubicBezTo>
                  <a:cubicBezTo>
                    <a:pt x="20666" y="5470"/>
                    <a:pt x="20666" y="5470"/>
                    <a:pt x="20666" y="5470"/>
                  </a:cubicBezTo>
                  <a:cubicBezTo>
                    <a:pt x="20600" y="5610"/>
                    <a:pt x="20600" y="5610"/>
                    <a:pt x="20600" y="5610"/>
                  </a:cubicBezTo>
                  <a:cubicBezTo>
                    <a:pt x="20486" y="5610"/>
                    <a:pt x="20486" y="5610"/>
                    <a:pt x="20486" y="5610"/>
                  </a:cubicBezTo>
                  <a:cubicBezTo>
                    <a:pt x="20469" y="5218"/>
                    <a:pt x="20469" y="5218"/>
                    <a:pt x="20469" y="5218"/>
                  </a:cubicBezTo>
                  <a:cubicBezTo>
                    <a:pt x="19912" y="5442"/>
                    <a:pt x="19912" y="5442"/>
                    <a:pt x="19912" y="5442"/>
                  </a:cubicBezTo>
                  <a:cubicBezTo>
                    <a:pt x="19879" y="5947"/>
                    <a:pt x="19879" y="5947"/>
                    <a:pt x="19879" y="5947"/>
                  </a:cubicBezTo>
                  <a:cubicBezTo>
                    <a:pt x="20486" y="6087"/>
                    <a:pt x="20486" y="6087"/>
                    <a:pt x="20486" y="6087"/>
                  </a:cubicBezTo>
                  <a:cubicBezTo>
                    <a:pt x="20699" y="6228"/>
                    <a:pt x="20699" y="6228"/>
                    <a:pt x="20699" y="6228"/>
                  </a:cubicBezTo>
                  <a:cubicBezTo>
                    <a:pt x="20682" y="6396"/>
                    <a:pt x="20682" y="6396"/>
                    <a:pt x="20682" y="6396"/>
                  </a:cubicBezTo>
                  <a:cubicBezTo>
                    <a:pt x="20568" y="6676"/>
                    <a:pt x="20568" y="6676"/>
                    <a:pt x="20568" y="6676"/>
                  </a:cubicBezTo>
                  <a:cubicBezTo>
                    <a:pt x="20551" y="6704"/>
                    <a:pt x="20551" y="6704"/>
                    <a:pt x="20551" y="6704"/>
                  </a:cubicBezTo>
                  <a:cubicBezTo>
                    <a:pt x="20240" y="7378"/>
                    <a:pt x="20240" y="7378"/>
                    <a:pt x="20240" y="7378"/>
                  </a:cubicBezTo>
                  <a:cubicBezTo>
                    <a:pt x="20158" y="7350"/>
                    <a:pt x="20158" y="7350"/>
                    <a:pt x="20158" y="7350"/>
                  </a:cubicBezTo>
                  <a:cubicBezTo>
                    <a:pt x="19994" y="7434"/>
                    <a:pt x="19994" y="7434"/>
                    <a:pt x="19994" y="7434"/>
                  </a:cubicBezTo>
                  <a:cubicBezTo>
                    <a:pt x="19666" y="7153"/>
                    <a:pt x="19666" y="7153"/>
                    <a:pt x="19666" y="7153"/>
                  </a:cubicBezTo>
                  <a:cubicBezTo>
                    <a:pt x="19289" y="7265"/>
                    <a:pt x="19289" y="7265"/>
                    <a:pt x="19289" y="7265"/>
                  </a:cubicBezTo>
                  <a:cubicBezTo>
                    <a:pt x="18929" y="7602"/>
                    <a:pt x="18929" y="7602"/>
                    <a:pt x="18929" y="7602"/>
                  </a:cubicBezTo>
                  <a:cubicBezTo>
                    <a:pt x="18765" y="7939"/>
                    <a:pt x="18765" y="7939"/>
                    <a:pt x="18765" y="7939"/>
                  </a:cubicBezTo>
                  <a:cubicBezTo>
                    <a:pt x="18617" y="8219"/>
                    <a:pt x="18617" y="8219"/>
                    <a:pt x="18617" y="8219"/>
                  </a:cubicBezTo>
                  <a:cubicBezTo>
                    <a:pt x="18208" y="8388"/>
                    <a:pt x="18208" y="8388"/>
                    <a:pt x="18208" y="8388"/>
                  </a:cubicBezTo>
                  <a:cubicBezTo>
                    <a:pt x="18142" y="8275"/>
                    <a:pt x="18142" y="8275"/>
                    <a:pt x="18142" y="8275"/>
                  </a:cubicBezTo>
                  <a:cubicBezTo>
                    <a:pt x="17798" y="8864"/>
                    <a:pt x="17798" y="8864"/>
                    <a:pt x="17798" y="8864"/>
                  </a:cubicBezTo>
                  <a:cubicBezTo>
                    <a:pt x="17749" y="8921"/>
                    <a:pt x="17749" y="8921"/>
                    <a:pt x="17749" y="8921"/>
                  </a:cubicBezTo>
                  <a:cubicBezTo>
                    <a:pt x="17700" y="9005"/>
                    <a:pt x="17700" y="9005"/>
                    <a:pt x="17700" y="9005"/>
                  </a:cubicBezTo>
                  <a:cubicBezTo>
                    <a:pt x="17732" y="9117"/>
                    <a:pt x="17732" y="9117"/>
                    <a:pt x="17732" y="9117"/>
                  </a:cubicBezTo>
                  <a:cubicBezTo>
                    <a:pt x="17667" y="9229"/>
                    <a:pt x="17667" y="9229"/>
                    <a:pt x="17667" y="9229"/>
                  </a:cubicBezTo>
                  <a:cubicBezTo>
                    <a:pt x="17454" y="9538"/>
                    <a:pt x="17454" y="9538"/>
                    <a:pt x="17454" y="9538"/>
                  </a:cubicBezTo>
                  <a:cubicBezTo>
                    <a:pt x="17372" y="9706"/>
                    <a:pt x="17372" y="9706"/>
                    <a:pt x="17372" y="9706"/>
                  </a:cubicBezTo>
                  <a:cubicBezTo>
                    <a:pt x="17290" y="9818"/>
                    <a:pt x="17290" y="9818"/>
                    <a:pt x="17290" y="9818"/>
                  </a:cubicBezTo>
                  <a:cubicBezTo>
                    <a:pt x="17241" y="10015"/>
                    <a:pt x="17241" y="10015"/>
                    <a:pt x="17241" y="10015"/>
                  </a:cubicBezTo>
                  <a:cubicBezTo>
                    <a:pt x="17241" y="10043"/>
                    <a:pt x="17241" y="10043"/>
                    <a:pt x="17241" y="10043"/>
                  </a:cubicBezTo>
                  <a:cubicBezTo>
                    <a:pt x="17241" y="10071"/>
                    <a:pt x="17241" y="10071"/>
                    <a:pt x="17241" y="10071"/>
                  </a:cubicBezTo>
                  <a:cubicBezTo>
                    <a:pt x="17241" y="10435"/>
                    <a:pt x="17241" y="10435"/>
                    <a:pt x="17241" y="10435"/>
                  </a:cubicBezTo>
                  <a:cubicBezTo>
                    <a:pt x="17257" y="10548"/>
                    <a:pt x="17257" y="10548"/>
                    <a:pt x="17257" y="10548"/>
                  </a:cubicBezTo>
                  <a:cubicBezTo>
                    <a:pt x="17290" y="10912"/>
                    <a:pt x="17290" y="10912"/>
                    <a:pt x="17290" y="10912"/>
                  </a:cubicBezTo>
                  <a:cubicBezTo>
                    <a:pt x="17257" y="11501"/>
                    <a:pt x="17257" y="11501"/>
                    <a:pt x="17257" y="11501"/>
                  </a:cubicBezTo>
                  <a:cubicBezTo>
                    <a:pt x="17142" y="11950"/>
                    <a:pt x="17142" y="11950"/>
                    <a:pt x="17142" y="11950"/>
                  </a:cubicBezTo>
                  <a:cubicBezTo>
                    <a:pt x="17142" y="11950"/>
                    <a:pt x="17142" y="11950"/>
                    <a:pt x="17142" y="11950"/>
                  </a:cubicBezTo>
                  <a:cubicBezTo>
                    <a:pt x="17077" y="12175"/>
                    <a:pt x="17077" y="12175"/>
                    <a:pt x="17077" y="12175"/>
                  </a:cubicBezTo>
                  <a:cubicBezTo>
                    <a:pt x="17028" y="12315"/>
                    <a:pt x="17028" y="12315"/>
                    <a:pt x="17028" y="12315"/>
                  </a:cubicBezTo>
                  <a:cubicBezTo>
                    <a:pt x="16929" y="12679"/>
                    <a:pt x="16929" y="12679"/>
                    <a:pt x="16929" y="12679"/>
                  </a:cubicBezTo>
                  <a:cubicBezTo>
                    <a:pt x="16913" y="12736"/>
                    <a:pt x="16913" y="12736"/>
                    <a:pt x="16913" y="12736"/>
                  </a:cubicBezTo>
                  <a:cubicBezTo>
                    <a:pt x="16733" y="13241"/>
                    <a:pt x="16733" y="13241"/>
                    <a:pt x="16733" y="13241"/>
                  </a:cubicBezTo>
                  <a:cubicBezTo>
                    <a:pt x="16602" y="13521"/>
                    <a:pt x="16602" y="13521"/>
                    <a:pt x="16602" y="13521"/>
                  </a:cubicBezTo>
                  <a:cubicBezTo>
                    <a:pt x="16438" y="13830"/>
                    <a:pt x="16438" y="13830"/>
                    <a:pt x="16438" y="13830"/>
                  </a:cubicBezTo>
                  <a:cubicBezTo>
                    <a:pt x="16323" y="14026"/>
                    <a:pt x="16323" y="14026"/>
                    <a:pt x="16323" y="14026"/>
                  </a:cubicBezTo>
                  <a:cubicBezTo>
                    <a:pt x="16143" y="14306"/>
                    <a:pt x="16143" y="14306"/>
                    <a:pt x="16143" y="14306"/>
                  </a:cubicBezTo>
                  <a:cubicBezTo>
                    <a:pt x="15962" y="14671"/>
                    <a:pt x="15962" y="14671"/>
                    <a:pt x="15962" y="14671"/>
                  </a:cubicBezTo>
                  <a:cubicBezTo>
                    <a:pt x="15930" y="14783"/>
                    <a:pt x="15930" y="14783"/>
                    <a:pt x="15930" y="14783"/>
                  </a:cubicBezTo>
                  <a:cubicBezTo>
                    <a:pt x="15880" y="15036"/>
                    <a:pt x="15880" y="15036"/>
                    <a:pt x="15880" y="15036"/>
                  </a:cubicBezTo>
                  <a:cubicBezTo>
                    <a:pt x="15848" y="15204"/>
                    <a:pt x="15848" y="15204"/>
                    <a:pt x="15848" y="15204"/>
                  </a:cubicBezTo>
                  <a:cubicBezTo>
                    <a:pt x="15700" y="15905"/>
                    <a:pt x="15700" y="15905"/>
                    <a:pt x="15700" y="15905"/>
                  </a:cubicBezTo>
                  <a:cubicBezTo>
                    <a:pt x="15700" y="16186"/>
                    <a:pt x="15700" y="16186"/>
                    <a:pt x="15700" y="16186"/>
                  </a:cubicBezTo>
                  <a:cubicBezTo>
                    <a:pt x="15700" y="16354"/>
                    <a:pt x="15700" y="16354"/>
                    <a:pt x="15700" y="16354"/>
                  </a:cubicBezTo>
                  <a:cubicBezTo>
                    <a:pt x="15684" y="16410"/>
                    <a:pt x="15684" y="16410"/>
                    <a:pt x="15684" y="16410"/>
                  </a:cubicBezTo>
                  <a:cubicBezTo>
                    <a:pt x="15684" y="16438"/>
                    <a:pt x="15684" y="16438"/>
                    <a:pt x="15684" y="16438"/>
                  </a:cubicBezTo>
                  <a:cubicBezTo>
                    <a:pt x="15585" y="16859"/>
                    <a:pt x="15585" y="16859"/>
                    <a:pt x="15585" y="16859"/>
                  </a:cubicBezTo>
                  <a:cubicBezTo>
                    <a:pt x="15471" y="17420"/>
                    <a:pt x="15471" y="17420"/>
                    <a:pt x="15471" y="17420"/>
                  </a:cubicBezTo>
                  <a:cubicBezTo>
                    <a:pt x="15454" y="17504"/>
                    <a:pt x="15454" y="17504"/>
                    <a:pt x="15454" y="17504"/>
                  </a:cubicBezTo>
                  <a:cubicBezTo>
                    <a:pt x="15356" y="17953"/>
                    <a:pt x="15356" y="17953"/>
                    <a:pt x="15356" y="17953"/>
                  </a:cubicBezTo>
                  <a:cubicBezTo>
                    <a:pt x="15274" y="18318"/>
                    <a:pt x="15274" y="18318"/>
                    <a:pt x="15274" y="18318"/>
                  </a:cubicBezTo>
                  <a:cubicBezTo>
                    <a:pt x="15159" y="18739"/>
                    <a:pt x="15159" y="18739"/>
                    <a:pt x="15159" y="18739"/>
                  </a:cubicBezTo>
                  <a:cubicBezTo>
                    <a:pt x="15127" y="18879"/>
                    <a:pt x="15127" y="18879"/>
                    <a:pt x="15127" y="18879"/>
                  </a:cubicBezTo>
                  <a:cubicBezTo>
                    <a:pt x="15110" y="18963"/>
                    <a:pt x="15110" y="18963"/>
                    <a:pt x="15110" y="18963"/>
                  </a:cubicBezTo>
                  <a:cubicBezTo>
                    <a:pt x="15077" y="19131"/>
                    <a:pt x="15077" y="19131"/>
                    <a:pt x="15077" y="19131"/>
                  </a:cubicBezTo>
                  <a:cubicBezTo>
                    <a:pt x="15077" y="19272"/>
                    <a:pt x="15077" y="19272"/>
                    <a:pt x="15077" y="19272"/>
                  </a:cubicBezTo>
                  <a:cubicBezTo>
                    <a:pt x="15077" y="19272"/>
                    <a:pt x="15077" y="19272"/>
                    <a:pt x="15077" y="19272"/>
                  </a:cubicBezTo>
                  <a:cubicBezTo>
                    <a:pt x="15077" y="19580"/>
                    <a:pt x="15077" y="19580"/>
                    <a:pt x="15077" y="19580"/>
                  </a:cubicBezTo>
                  <a:cubicBezTo>
                    <a:pt x="15061" y="19749"/>
                    <a:pt x="15061" y="19749"/>
                    <a:pt x="15061" y="19749"/>
                  </a:cubicBezTo>
                  <a:cubicBezTo>
                    <a:pt x="15045" y="19917"/>
                    <a:pt x="15045" y="19917"/>
                    <a:pt x="15045" y="19917"/>
                  </a:cubicBezTo>
                  <a:cubicBezTo>
                    <a:pt x="15028" y="20141"/>
                    <a:pt x="15028" y="20141"/>
                    <a:pt x="15028" y="20141"/>
                  </a:cubicBezTo>
                  <a:cubicBezTo>
                    <a:pt x="15012" y="20310"/>
                    <a:pt x="15012" y="20310"/>
                    <a:pt x="15012" y="20310"/>
                  </a:cubicBezTo>
                  <a:cubicBezTo>
                    <a:pt x="14995" y="20534"/>
                    <a:pt x="14995" y="20534"/>
                    <a:pt x="14995" y="20534"/>
                  </a:cubicBezTo>
                  <a:cubicBezTo>
                    <a:pt x="14963" y="20562"/>
                    <a:pt x="14963" y="20562"/>
                    <a:pt x="14963" y="20562"/>
                  </a:cubicBezTo>
                  <a:cubicBezTo>
                    <a:pt x="14848" y="20534"/>
                    <a:pt x="14848" y="20534"/>
                    <a:pt x="14848" y="20534"/>
                  </a:cubicBezTo>
                  <a:cubicBezTo>
                    <a:pt x="14651" y="20562"/>
                    <a:pt x="14651" y="20562"/>
                    <a:pt x="14651" y="20562"/>
                  </a:cubicBezTo>
                  <a:cubicBezTo>
                    <a:pt x="14471" y="20478"/>
                    <a:pt x="14471" y="20478"/>
                    <a:pt x="14471" y="20478"/>
                  </a:cubicBezTo>
                  <a:cubicBezTo>
                    <a:pt x="14438" y="20366"/>
                    <a:pt x="14438" y="20366"/>
                    <a:pt x="14438" y="20366"/>
                  </a:cubicBezTo>
                  <a:cubicBezTo>
                    <a:pt x="14209" y="20197"/>
                    <a:pt x="14209" y="20197"/>
                    <a:pt x="14209" y="20197"/>
                  </a:cubicBezTo>
                  <a:cubicBezTo>
                    <a:pt x="14176" y="20169"/>
                    <a:pt x="14176" y="20169"/>
                    <a:pt x="14176" y="20169"/>
                  </a:cubicBezTo>
                  <a:cubicBezTo>
                    <a:pt x="13881" y="20057"/>
                    <a:pt x="13881" y="20057"/>
                    <a:pt x="13881" y="20057"/>
                  </a:cubicBezTo>
                  <a:cubicBezTo>
                    <a:pt x="13783" y="20029"/>
                    <a:pt x="13783" y="20029"/>
                    <a:pt x="13783" y="20029"/>
                  </a:cubicBezTo>
                  <a:cubicBezTo>
                    <a:pt x="12931" y="20029"/>
                    <a:pt x="12931" y="20029"/>
                    <a:pt x="12931" y="20029"/>
                  </a:cubicBezTo>
                  <a:cubicBezTo>
                    <a:pt x="12750" y="19945"/>
                    <a:pt x="12750" y="19945"/>
                    <a:pt x="12750" y="19945"/>
                  </a:cubicBezTo>
                  <a:cubicBezTo>
                    <a:pt x="12111" y="19917"/>
                    <a:pt x="12111" y="19917"/>
                    <a:pt x="12111" y="19917"/>
                  </a:cubicBezTo>
                  <a:cubicBezTo>
                    <a:pt x="10685" y="20113"/>
                    <a:pt x="10685" y="20113"/>
                    <a:pt x="10685" y="20113"/>
                  </a:cubicBezTo>
                  <a:cubicBezTo>
                    <a:pt x="10505" y="19889"/>
                    <a:pt x="10505" y="19889"/>
                    <a:pt x="10505" y="19889"/>
                  </a:cubicBezTo>
                  <a:cubicBezTo>
                    <a:pt x="10259" y="20057"/>
                    <a:pt x="10259" y="20057"/>
                    <a:pt x="10259" y="20057"/>
                  </a:cubicBezTo>
                  <a:cubicBezTo>
                    <a:pt x="9046" y="20310"/>
                    <a:pt x="9046" y="20310"/>
                    <a:pt x="9046" y="20310"/>
                  </a:cubicBezTo>
                  <a:cubicBezTo>
                    <a:pt x="8293" y="20758"/>
                    <a:pt x="8293" y="20758"/>
                    <a:pt x="8293" y="20758"/>
                  </a:cubicBezTo>
                  <a:cubicBezTo>
                    <a:pt x="8096" y="20758"/>
                    <a:pt x="8096" y="20758"/>
                    <a:pt x="8096" y="20758"/>
                  </a:cubicBezTo>
                  <a:cubicBezTo>
                    <a:pt x="7948" y="20674"/>
                    <a:pt x="7948" y="20674"/>
                    <a:pt x="7948" y="20674"/>
                  </a:cubicBezTo>
                  <a:cubicBezTo>
                    <a:pt x="7768" y="20758"/>
                    <a:pt x="7768" y="20758"/>
                    <a:pt x="7768" y="20758"/>
                  </a:cubicBezTo>
                  <a:cubicBezTo>
                    <a:pt x="7555" y="20955"/>
                    <a:pt x="7555" y="20955"/>
                    <a:pt x="7555" y="20955"/>
                  </a:cubicBezTo>
                  <a:cubicBezTo>
                    <a:pt x="7227" y="21095"/>
                    <a:pt x="7227" y="21095"/>
                    <a:pt x="7227" y="21095"/>
                  </a:cubicBezTo>
                  <a:cubicBezTo>
                    <a:pt x="7195" y="21123"/>
                    <a:pt x="7195" y="21123"/>
                    <a:pt x="7195" y="21123"/>
                  </a:cubicBezTo>
                  <a:cubicBezTo>
                    <a:pt x="7096" y="21151"/>
                    <a:pt x="7096" y="21151"/>
                    <a:pt x="7096" y="21151"/>
                  </a:cubicBezTo>
                  <a:cubicBezTo>
                    <a:pt x="6490" y="21600"/>
                    <a:pt x="6490" y="21600"/>
                    <a:pt x="6490" y="21600"/>
                  </a:cubicBezTo>
                  <a:cubicBezTo>
                    <a:pt x="6375" y="21600"/>
                    <a:pt x="6375" y="21600"/>
                    <a:pt x="6375" y="21600"/>
                  </a:cubicBezTo>
                  <a:cubicBezTo>
                    <a:pt x="6211" y="21067"/>
                    <a:pt x="6211" y="21067"/>
                    <a:pt x="6211" y="21067"/>
                  </a:cubicBezTo>
                  <a:cubicBezTo>
                    <a:pt x="6047" y="20843"/>
                    <a:pt x="6047" y="20843"/>
                    <a:pt x="6047" y="20843"/>
                  </a:cubicBezTo>
                  <a:cubicBezTo>
                    <a:pt x="5687" y="20085"/>
                    <a:pt x="5687" y="20085"/>
                    <a:pt x="5687" y="20085"/>
                  </a:cubicBezTo>
                  <a:cubicBezTo>
                    <a:pt x="5687" y="20085"/>
                    <a:pt x="5359" y="20085"/>
                    <a:pt x="5277" y="20085"/>
                  </a:cubicBezTo>
                  <a:cubicBezTo>
                    <a:pt x="5195" y="20085"/>
                    <a:pt x="5048" y="19945"/>
                    <a:pt x="4949" y="19861"/>
                  </a:cubicBezTo>
                  <a:cubicBezTo>
                    <a:pt x="4851" y="19805"/>
                    <a:pt x="4785" y="19861"/>
                    <a:pt x="4687" y="19973"/>
                  </a:cubicBezTo>
                  <a:cubicBezTo>
                    <a:pt x="4589" y="20085"/>
                    <a:pt x="4507" y="20029"/>
                    <a:pt x="4408" y="19945"/>
                  </a:cubicBezTo>
                  <a:cubicBezTo>
                    <a:pt x="4310" y="19833"/>
                    <a:pt x="4212" y="19833"/>
                    <a:pt x="4032" y="19861"/>
                  </a:cubicBezTo>
                  <a:cubicBezTo>
                    <a:pt x="3851" y="19917"/>
                    <a:pt x="3917" y="19019"/>
                    <a:pt x="3917" y="19019"/>
                  </a:cubicBezTo>
                  <a:cubicBezTo>
                    <a:pt x="3720" y="18711"/>
                    <a:pt x="3720" y="18711"/>
                    <a:pt x="3720" y="18711"/>
                  </a:cubicBezTo>
                  <a:cubicBezTo>
                    <a:pt x="3720" y="18711"/>
                    <a:pt x="3704" y="17981"/>
                    <a:pt x="3687" y="17841"/>
                  </a:cubicBezTo>
                  <a:cubicBezTo>
                    <a:pt x="3655" y="17701"/>
                    <a:pt x="3376" y="17532"/>
                    <a:pt x="3376" y="17532"/>
                  </a:cubicBezTo>
                  <a:cubicBezTo>
                    <a:pt x="3196" y="17617"/>
                    <a:pt x="3196" y="17617"/>
                    <a:pt x="3196" y="17617"/>
                  </a:cubicBezTo>
                  <a:cubicBezTo>
                    <a:pt x="2983" y="17532"/>
                    <a:pt x="2983" y="17532"/>
                    <a:pt x="2983" y="17532"/>
                  </a:cubicBezTo>
                  <a:cubicBezTo>
                    <a:pt x="2753" y="17617"/>
                    <a:pt x="2753" y="17617"/>
                    <a:pt x="2753" y="17617"/>
                  </a:cubicBezTo>
                  <a:cubicBezTo>
                    <a:pt x="2147" y="18851"/>
                    <a:pt x="2147" y="18851"/>
                    <a:pt x="2147" y="18851"/>
                  </a:cubicBezTo>
                  <a:cubicBezTo>
                    <a:pt x="1934" y="18851"/>
                    <a:pt x="1934" y="18851"/>
                    <a:pt x="1934" y="18851"/>
                  </a:cubicBezTo>
                  <a:cubicBezTo>
                    <a:pt x="1786" y="19047"/>
                    <a:pt x="1786" y="19047"/>
                    <a:pt x="1786" y="19047"/>
                  </a:cubicBezTo>
                  <a:cubicBezTo>
                    <a:pt x="1770" y="19047"/>
                    <a:pt x="1770" y="19047"/>
                    <a:pt x="1770" y="19047"/>
                  </a:cubicBezTo>
                  <a:cubicBezTo>
                    <a:pt x="1754" y="18963"/>
                    <a:pt x="1704" y="18907"/>
                    <a:pt x="1590" y="18879"/>
                  </a:cubicBezTo>
                  <a:cubicBezTo>
                    <a:pt x="1639" y="17869"/>
                    <a:pt x="1639" y="16831"/>
                    <a:pt x="1688" y="15821"/>
                  </a:cubicBezTo>
                  <a:cubicBezTo>
                    <a:pt x="1672" y="15204"/>
                    <a:pt x="1688" y="15092"/>
                    <a:pt x="1950" y="15204"/>
                  </a:cubicBezTo>
                  <a:cubicBezTo>
                    <a:pt x="2180" y="14952"/>
                    <a:pt x="2147" y="14391"/>
                    <a:pt x="2475" y="14447"/>
                  </a:cubicBezTo>
                  <a:cubicBezTo>
                    <a:pt x="2819" y="14615"/>
                    <a:pt x="2819" y="13745"/>
                    <a:pt x="2983" y="14278"/>
                  </a:cubicBezTo>
                  <a:cubicBezTo>
                    <a:pt x="2917" y="14727"/>
                    <a:pt x="3491" y="14503"/>
                    <a:pt x="3376" y="14194"/>
                  </a:cubicBezTo>
                  <a:cubicBezTo>
                    <a:pt x="3343" y="13858"/>
                    <a:pt x="3343" y="13745"/>
                    <a:pt x="3360" y="13493"/>
                  </a:cubicBezTo>
                  <a:cubicBezTo>
                    <a:pt x="3327" y="13184"/>
                    <a:pt x="3573" y="13353"/>
                    <a:pt x="3540" y="12988"/>
                  </a:cubicBezTo>
                  <a:cubicBezTo>
                    <a:pt x="3671" y="12343"/>
                    <a:pt x="3147" y="12679"/>
                    <a:pt x="3229" y="12203"/>
                  </a:cubicBezTo>
                  <a:cubicBezTo>
                    <a:pt x="3409" y="11950"/>
                    <a:pt x="3327" y="11501"/>
                    <a:pt x="3179" y="11249"/>
                  </a:cubicBezTo>
                  <a:cubicBezTo>
                    <a:pt x="3081" y="10996"/>
                    <a:pt x="2852" y="10996"/>
                    <a:pt x="2639" y="10828"/>
                  </a:cubicBezTo>
                  <a:cubicBezTo>
                    <a:pt x="2475" y="10632"/>
                    <a:pt x="1852" y="10435"/>
                    <a:pt x="2147" y="10127"/>
                  </a:cubicBezTo>
                  <a:cubicBezTo>
                    <a:pt x="2114" y="9678"/>
                    <a:pt x="2049" y="9257"/>
                    <a:pt x="2032" y="8836"/>
                  </a:cubicBezTo>
                  <a:cubicBezTo>
                    <a:pt x="1803" y="9089"/>
                    <a:pt x="1557" y="9285"/>
                    <a:pt x="1311" y="9510"/>
                  </a:cubicBezTo>
                  <a:cubicBezTo>
                    <a:pt x="1082" y="9650"/>
                    <a:pt x="770" y="10239"/>
                    <a:pt x="803" y="9566"/>
                  </a:cubicBezTo>
                  <a:cubicBezTo>
                    <a:pt x="852" y="9117"/>
                    <a:pt x="656" y="8752"/>
                    <a:pt x="590" y="8640"/>
                  </a:cubicBezTo>
                  <a:cubicBezTo>
                    <a:pt x="541" y="8247"/>
                    <a:pt x="803" y="7770"/>
                    <a:pt x="557" y="7546"/>
                  </a:cubicBezTo>
                  <a:cubicBezTo>
                    <a:pt x="770" y="7462"/>
                    <a:pt x="869" y="7041"/>
                    <a:pt x="934" y="6676"/>
                  </a:cubicBezTo>
                  <a:cubicBezTo>
                    <a:pt x="951" y="6256"/>
                    <a:pt x="1082" y="6031"/>
                    <a:pt x="1196" y="5863"/>
                  </a:cubicBezTo>
                  <a:cubicBezTo>
                    <a:pt x="1180" y="5302"/>
                    <a:pt x="1573" y="6003"/>
                    <a:pt x="1573" y="5442"/>
                  </a:cubicBezTo>
                  <a:cubicBezTo>
                    <a:pt x="1622" y="5218"/>
                    <a:pt x="1295" y="5218"/>
                    <a:pt x="1311" y="5049"/>
                  </a:cubicBezTo>
                  <a:cubicBezTo>
                    <a:pt x="1131" y="4909"/>
                    <a:pt x="1098" y="4657"/>
                    <a:pt x="1016" y="4769"/>
                  </a:cubicBezTo>
                  <a:cubicBezTo>
                    <a:pt x="803" y="4657"/>
                    <a:pt x="508" y="5134"/>
                    <a:pt x="492" y="4741"/>
                  </a:cubicBezTo>
                  <a:cubicBezTo>
                    <a:pt x="311" y="4124"/>
                    <a:pt x="197" y="5274"/>
                    <a:pt x="0" y="4629"/>
                  </a:cubicBezTo>
                  <a:cubicBezTo>
                    <a:pt x="66" y="4152"/>
                    <a:pt x="410" y="4208"/>
                    <a:pt x="541" y="3899"/>
                  </a:cubicBezTo>
                  <a:cubicBezTo>
                    <a:pt x="541" y="3619"/>
                    <a:pt x="737" y="3675"/>
                    <a:pt x="672" y="3310"/>
                  </a:cubicBezTo>
                  <a:cubicBezTo>
                    <a:pt x="492" y="2917"/>
                    <a:pt x="541" y="2609"/>
                    <a:pt x="361" y="2469"/>
                  </a:cubicBezTo>
                  <a:cubicBezTo>
                    <a:pt x="442" y="2384"/>
                    <a:pt x="787" y="1851"/>
                    <a:pt x="819" y="2188"/>
                  </a:cubicBezTo>
                  <a:cubicBezTo>
                    <a:pt x="852" y="2441"/>
                    <a:pt x="1098" y="2553"/>
                    <a:pt x="1213" y="2469"/>
                  </a:cubicBezTo>
                  <a:cubicBezTo>
                    <a:pt x="1213" y="2469"/>
                    <a:pt x="1442" y="2497"/>
                    <a:pt x="1508" y="2665"/>
                  </a:cubicBezTo>
                  <a:cubicBezTo>
                    <a:pt x="1573" y="2805"/>
                    <a:pt x="1590" y="3170"/>
                    <a:pt x="1590" y="3170"/>
                  </a:cubicBezTo>
                  <a:cubicBezTo>
                    <a:pt x="1967" y="2917"/>
                    <a:pt x="1967" y="2917"/>
                    <a:pt x="1967" y="2917"/>
                  </a:cubicBezTo>
                  <a:cubicBezTo>
                    <a:pt x="2229" y="2917"/>
                    <a:pt x="2229" y="2917"/>
                    <a:pt x="2229" y="2917"/>
                  </a:cubicBezTo>
                  <a:cubicBezTo>
                    <a:pt x="2229" y="2917"/>
                    <a:pt x="2606" y="3142"/>
                    <a:pt x="2802" y="3114"/>
                  </a:cubicBezTo>
                  <a:cubicBezTo>
                    <a:pt x="2999" y="3058"/>
                    <a:pt x="3278" y="2749"/>
                    <a:pt x="3310" y="2525"/>
                  </a:cubicBezTo>
                  <a:cubicBezTo>
                    <a:pt x="3327" y="2300"/>
                    <a:pt x="3327" y="1851"/>
                    <a:pt x="3327" y="1851"/>
                  </a:cubicBezTo>
                  <a:cubicBezTo>
                    <a:pt x="3507" y="1094"/>
                    <a:pt x="3507" y="1094"/>
                    <a:pt x="3507" y="1094"/>
                  </a:cubicBezTo>
                  <a:cubicBezTo>
                    <a:pt x="3819" y="1318"/>
                    <a:pt x="3819" y="1318"/>
                    <a:pt x="3819" y="1318"/>
                  </a:cubicBezTo>
                  <a:cubicBezTo>
                    <a:pt x="4114" y="1431"/>
                    <a:pt x="4114" y="1431"/>
                    <a:pt x="4114" y="1431"/>
                  </a:cubicBezTo>
                  <a:cubicBezTo>
                    <a:pt x="4540" y="1375"/>
                    <a:pt x="4540" y="1375"/>
                    <a:pt x="4540" y="1375"/>
                  </a:cubicBezTo>
                  <a:cubicBezTo>
                    <a:pt x="4982" y="1318"/>
                    <a:pt x="4982" y="1318"/>
                    <a:pt x="4982" y="1318"/>
                  </a:cubicBezTo>
                  <a:cubicBezTo>
                    <a:pt x="5228" y="1431"/>
                    <a:pt x="5228" y="1431"/>
                    <a:pt x="5228" y="1431"/>
                  </a:cubicBezTo>
                  <a:cubicBezTo>
                    <a:pt x="6047" y="1375"/>
                    <a:pt x="6047" y="1375"/>
                    <a:pt x="6047" y="1375"/>
                  </a:cubicBezTo>
                  <a:cubicBezTo>
                    <a:pt x="6621" y="1318"/>
                    <a:pt x="6621" y="1318"/>
                    <a:pt x="6621" y="1318"/>
                  </a:cubicBezTo>
                  <a:cubicBezTo>
                    <a:pt x="7129" y="1150"/>
                    <a:pt x="7129" y="1150"/>
                    <a:pt x="7129" y="1150"/>
                  </a:cubicBezTo>
                  <a:cubicBezTo>
                    <a:pt x="8342" y="926"/>
                    <a:pt x="8342" y="926"/>
                    <a:pt x="8342" y="926"/>
                  </a:cubicBezTo>
                  <a:cubicBezTo>
                    <a:pt x="9505" y="870"/>
                    <a:pt x="9505" y="870"/>
                    <a:pt x="9505" y="870"/>
                  </a:cubicBezTo>
                  <a:cubicBezTo>
                    <a:pt x="9981" y="842"/>
                    <a:pt x="9981" y="842"/>
                    <a:pt x="9981" y="842"/>
                  </a:cubicBezTo>
                  <a:cubicBezTo>
                    <a:pt x="11144" y="1318"/>
                    <a:pt x="11144" y="1318"/>
                    <a:pt x="11144" y="1318"/>
                  </a:cubicBezTo>
                  <a:cubicBezTo>
                    <a:pt x="11849" y="1767"/>
                    <a:pt x="11849" y="1767"/>
                    <a:pt x="11849" y="1767"/>
                  </a:cubicBezTo>
                  <a:cubicBezTo>
                    <a:pt x="12029" y="1795"/>
                    <a:pt x="12029" y="1795"/>
                    <a:pt x="12029" y="1795"/>
                  </a:cubicBezTo>
                  <a:cubicBezTo>
                    <a:pt x="12275" y="1964"/>
                    <a:pt x="12275" y="1964"/>
                    <a:pt x="12275" y="1964"/>
                  </a:cubicBezTo>
                  <a:cubicBezTo>
                    <a:pt x="12832" y="2216"/>
                    <a:pt x="12832" y="2216"/>
                    <a:pt x="12832" y="2216"/>
                  </a:cubicBezTo>
                  <a:cubicBezTo>
                    <a:pt x="13389" y="2244"/>
                    <a:pt x="13389" y="2244"/>
                    <a:pt x="13389" y="2244"/>
                  </a:cubicBezTo>
                  <a:cubicBezTo>
                    <a:pt x="13914" y="2244"/>
                    <a:pt x="13914" y="2244"/>
                    <a:pt x="13914" y="2244"/>
                  </a:cubicBezTo>
                  <a:cubicBezTo>
                    <a:pt x="14356" y="2356"/>
                    <a:pt x="14356" y="2356"/>
                    <a:pt x="14356" y="2356"/>
                  </a:cubicBezTo>
                  <a:cubicBezTo>
                    <a:pt x="14668" y="2356"/>
                    <a:pt x="14668" y="2356"/>
                    <a:pt x="14668" y="2356"/>
                  </a:cubicBezTo>
                  <a:cubicBezTo>
                    <a:pt x="14897" y="2272"/>
                    <a:pt x="14897" y="2272"/>
                    <a:pt x="14897" y="2272"/>
                  </a:cubicBezTo>
                  <a:cubicBezTo>
                    <a:pt x="15028" y="2356"/>
                    <a:pt x="15028" y="2356"/>
                    <a:pt x="15028" y="2356"/>
                  </a:cubicBezTo>
                  <a:cubicBezTo>
                    <a:pt x="15176" y="2693"/>
                    <a:pt x="15176" y="2693"/>
                    <a:pt x="15176" y="2693"/>
                  </a:cubicBezTo>
                  <a:cubicBezTo>
                    <a:pt x="15422" y="2917"/>
                    <a:pt x="15422" y="2917"/>
                    <a:pt x="15422" y="2917"/>
                  </a:cubicBezTo>
                  <a:cubicBezTo>
                    <a:pt x="15651" y="3030"/>
                    <a:pt x="15651" y="3030"/>
                    <a:pt x="15651" y="3030"/>
                  </a:cubicBezTo>
                  <a:cubicBezTo>
                    <a:pt x="15815" y="3114"/>
                    <a:pt x="15815" y="3114"/>
                    <a:pt x="15815" y="3114"/>
                  </a:cubicBezTo>
                  <a:cubicBezTo>
                    <a:pt x="16061" y="3142"/>
                    <a:pt x="16061" y="3142"/>
                    <a:pt x="16061" y="3142"/>
                  </a:cubicBezTo>
                  <a:cubicBezTo>
                    <a:pt x="16421" y="3058"/>
                    <a:pt x="16421" y="3058"/>
                    <a:pt x="16421" y="3058"/>
                  </a:cubicBezTo>
                  <a:cubicBezTo>
                    <a:pt x="16585" y="2889"/>
                    <a:pt x="16585" y="2889"/>
                    <a:pt x="16585" y="2889"/>
                  </a:cubicBezTo>
                  <a:cubicBezTo>
                    <a:pt x="16651" y="2889"/>
                    <a:pt x="16651" y="2889"/>
                    <a:pt x="16651" y="2889"/>
                  </a:cubicBezTo>
                  <a:cubicBezTo>
                    <a:pt x="17011" y="2945"/>
                    <a:pt x="17011" y="2945"/>
                    <a:pt x="17011" y="2945"/>
                  </a:cubicBezTo>
                  <a:cubicBezTo>
                    <a:pt x="17355" y="2861"/>
                    <a:pt x="17355" y="2861"/>
                    <a:pt x="17355" y="2861"/>
                  </a:cubicBezTo>
                  <a:cubicBezTo>
                    <a:pt x="17945" y="2441"/>
                    <a:pt x="17945" y="2441"/>
                    <a:pt x="17945" y="2441"/>
                  </a:cubicBezTo>
                  <a:cubicBezTo>
                    <a:pt x="18371" y="1964"/>
                    <a:pt x="18371" y="1964"/>
                    <a:pt x="18371" y="1964"/>
                  </a:cubicBezTo>
                  <a:cubicBezTo>
                    <a:pt x="18814" y="1206"/>
                    <a:pt x="18814" y="1206"/>
                    <a:pt x="18814" y="1206"/>
                  </a:cubicBezTo>
                  <a:cubicBezTo>
                    <a:pt x="18994" y="870"/>
                    <a:pt x="18994" y="870"/>
                    <a:pt x="18994" y="870"/>
                  </a:cubicBezTo>
                  <a:cubicBezTo>
                    <a:pt x="19371" y="0"/>
                    <a:pt x="19371" y="0"/>
                    <a:pt x="19371" y="0"/>
                  </a:cubicBezTo>
                  <a:cubicBezTo>
                    <a:pt x="19519" y="168"/>
                    <a:pt x="19519" y="168"/>
                    <a:pt x="19519" y="168"/>
                  </a:cubicBezTo>
                  <a:cubicBezTo>
                    <a:pt x="19797" y="477"/>
                    <a:pt x="19797" y="477"/>
                    <a:pt x="19797" y="477"/>
                  </a:cubicBezTo>
                  <a:cubicBezTo>
                    <a:pt x="20043" y="785"/>
                    <a:pt x="20043" y="785"/>
                    <a:pt x="20043" y="785"/>
                  </a:cubicBezTo>
                  <a:cubicBezTo>
                    <a:pt x="20158" y="926"/>
                    <a:pt x="20158" y="926"/>
                    <a:pt x="20158" y="926"/>
                  </a:cubicBezTo>
                  <a:cubicBezTo>
                    <a:pt x="20240" y="1038"/>
                    <a:pt x="20240" y="1038"/>
                    <a:pt x="20240" y="1038"/>
                  </a:cubicBezTo>
                  <a:cubicBezTo>
                    <a:pt x="20273" y="1038"/>
                    <a:pt x="20273" y="1038"/>
                    <a:pt x="20273" y="1038"/>
                  </a:cubicBezTo>
                  <a:cubicBezTo>
                    <a:pt x="20289" y="1094"/>
                    <a:pt x="20289" y="1094"/>
                    <a:pt x="20289" y="1094"/>
                  </a:cubicBezTo>
                  <a:cubicBezTo>
                    <a:pt x="20486" y="1375"/>
                    <a:pt x="20486" y="1375"/>
                    <a:pt x="20486" y="1375"/>
                  </a:cubicBezTo>
                  <a:cubicBezTo>
                    <a:pt x="20568" y="1515"/>
                    <a:pt x="20568" y="1515"/>
                    <a:pt x="20568" y="1515"/>
                  </a:cubicBezTo>
                  <a:cubicBezTo>
                    <a:pt x="20633" y="1655"/>
                    <a:pt x="20633" y="1655"/>
                    <a:pt x="20633" y="1655"/>
                  </a:cubicBezTo>
                  <a:cubicBezTo>
                    <a:pt x="20764" y="1908"/>
                    <a:pt x="20764" y="1908"/>
                    <a:pt x="20764" y="1908"/>
                  </a:cubicBezTo>
                  <a:cubicBezTo>
                    <a:pt x="20928" y="2216"/>
                    <a:pt x="20928" y="2216"/>
                    <a:pt x="20928" y="2216"/>
                  </a:cubicBezTo>
                  <a:cubicBezTo>
                    <a:pt x="21010" y="2328"/>
                    <a:pt x="21010" y="2328"/>
                    <a:pt x="21010" y="2328"/>
                  </a:cubicBezTo>
                  <a:cubicBezTo>
                    <a:pt x="21010" y="2328"/>
                    <a:pt x="21010" y="2328"/>
                    <a:pt x="21010" y="2328"/>
                  </a:cubicBezTo>
                  <a:cubicBezTo>
                    <a:pt x="21125" y="2525"/>
                    <a:pt x="21125" y="2525"/>
                    <a:pt x="21125" y="2525"/>
                  </a:cubicBezTo>
                  <a:cubicBezTo>
                    <a:pt x="21289" y="2805"/>
                    <a:pt x="21289" y="2805"/>
                    <a:pt x="21289" y="2805"/>
                  </a:cubicBezTo>
                  <a:cubicBezTo>
                    <a:pt x="21305" y="2833"/>
                    <a:pt x="21305" y="2833"/>
                    <a:pt x="21305" y="2833"/>
                  </a:cubicBezTo>
                  <a:cubicBezTo>
                    <a:pt x="21321" y="2861"/>
                    <a:pt x="21321" y="2861"/>
                    <a:pt x="21321" y="2861"/>
                  </a:cubicBezTo>
                  <a:cubicBezTo>
                    <a:pt x="21403" y="3002"/>
                    <a:pt x="21403" y="3002"/>
                    <a:pt x="21403" y="3002"/>
                  </a:cubicBezTo>
                  <a:cubicBezTo>
                    <a:pt x="21453" y="3142"/>
                    <a:pt x="21453" y="3142"/>
                    <a:pt x="21453" y="3142"/>
                  </a:cubicBezTo>
                  <a:cubicBezTo>
                    <a:pt x="21518" y="3310"/>
                    <a:pt x="21518" y="3310"/>
                    <a:pt x="21518" y="3310"/>
                  </a:cubicBezTo>
                  <a:cubicBezTo>
                    <a:pt x="21534" y="3366"/>
                    <a:pt x="21534" y="3366"/>
                    <a:pt x="21534" y="3366"/>
                  </a:cubicBezTo>
                  <a:lnTo>
                    <a:pt x="21567" y="3591"/>
                  </a:lnTo>
                  <a:close/>
                </a:path>
              </a:pathLst>
            </a:custGeom>
            <a:solidFill>
              <a:srgbClr val="2D6247"/>
            </a:solidFill>
            <a:ln w="7938" cap="rnd">
              <a:solidFill>
                <a:srgbClr val="D8ECE2"/>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sp>
          <p:nvSpPr>
            <p:cNvPr id="605" name="Freeform 11"/>
            <p:cNvSpPr/>
            <p:nvPr/>
          </p:nvSpPr>
          <p:spPr>
            <a:xfrm>
              <a:off x="4221100" y="953904"/>
              <a:ext cx="1422468" cy="1556750"/>
            </a:xfrm>
            <a:custGeom>
              <a:avLst/>
              <a:gdLst/>
              <a:ahLst/>
              <a:cxnLst>
                <a:cxn ang="0">
                  <a:pos x="wd2" y="hd2"/>
                </a:cxn>
                <a:cxn ang="5400000">
                  <a:pos x="wd2" y="hd2"/>
                </a:cxn>
                <a:cxn ang="10800000">
                  <a:pos x="wd2" y="hd2"/>
                </a:cxn>
                <a:cxn ang="16200000">
                  <a:pos x="wd2" y="hd2"/>
                </a:cxn>
              </a:cxnLst>
              <a:rect l="0" t="0" r="r" b="b"/>
              <a:pathLst>
                <a:path w="21478" h="21470" extrusionOk="0">
                  <a:moveTo>
                    <a:pt x="21150" y="12290"/>
                  </a:moveTo>
                  <a:cubicBezTo>
                    <a:pt x="21104" y="12269"/>
                    <a:pt x="21262" y="12639"/>
                    <a:pt x="21397" y="12516"/>
                  </a:cubicBezTo>
                  <a:cubicBezTo>
                    <a:pt x="21420" y="12516"/>
                    <a:pt x="21420" y="12516"/>
                    <a:pt x="21420" y="12516"/>
                  </a:cubicBezTo>
                  <a:cubicBezTo>
                    <a:pt x="21420" y="12516"/>
                    <a:pt x="21420" y="12536"/>
                    <a:pt x="21442" y="12557"/>
                  </a:cubicBezTo>
                  <a:cubicBezTo>
                    <a:pt x="21442" y="12721"/>
                    <a:pt x="21330" y="12824"/>
                    <a:pt x="21150" y="12701"/>
                  </a:cubicBezTo>
                  <a:cubicBezTo>
                    <a:pt x="21172" y="12762"/>
                    <a:pt x="21037" y="12762"/>
                    <a:pt x="20969" y="12803"/>
                  </a:cubicBezTo>
                  <a:cubicBezTo>
                    <a:pt x="20722" y="12844"/>
                    <a:pt x="20947" y="13111"/>
                    <a:pt x="20631" y="13296"/>
                  </a:cubicBezTo>
                  <a:cubicBezTo>
                    <a:pt x="20857" y="13399"/>
                    <a:pt x="20812" y="13768"/>
                    <a:pt x="20902" y="14035"/>
                  </a:cubicBezTo>
                  <a:cubicBezTo>
                    <a:pt x="20879" y="14281"/>
                    <a:pt x="20339" y="14097"/>
                    <a:pt x="20136" y="14179"/>
                  </a:cubicBezTo>
                  <a:cubicBezTo>
                    <a:pt x="19911" y="14323"/>
                    <a:pt x="19686" y="14199"/>
                    <a:pt x="19460" y="14281"/>
                  </a:cubicBezTo>
                  <a:cubicBezTo>
                    <a:pt x="19280" y="14199"/>
                    <a:pt x="19213" y="14425"/>
                    <a:pt x="18965" y="14446"/>
                  </a:cubicBezTo>
                  <a:cubicBezTo>
                    <a:pt x="18762" y="14302"/>
                    <a:pt x="18559" y="14343"/>
                    <a:pt x="18627" y="14569"/>
                  </a:cubicBezTo>
                  <a:cubicBezTo>
                    <a:pt x="18740" y="14733"/>
                    <a:pt x="18627" y="14815"/>
                    <a:pt x="18469" y="14897"/>
                  </a:cubicBezTo>
                  <a:cubicBezTo>
                    <a:pt x="18244" y="14939"/>
                    <a:pt x="18109" y="14836"/>
                    <a:pt x="17951" y="14754"/>
                  </a:cubicBezTo>
                  <a:cubicBezTo>
                    <a:pt x="17839" y="14856"/>
                    <a:pt x="17748" y="14918"/>
                    <a:pt x="17613" y="15000"/>
                  </a:cubicBezTo>
                  <a:cubicBezTo>
                    <a:pt x="17501" y="15123"/>
                    <a:pt x="17613" y="15205"/>
                    <a:pt x="17681" y="15431"/>
                  </a:cubicBezTo>
                  <a:cubicBezTo>
                    <a:pt x="17703" y="15554"/>
                    <a:pt x="17748" y="15801"/>
                    <a:pt x="17816" y="15924"/>
                  </a:cubicBezTo>
                  <a:cubicBezTo>
                    <a:pt x="17794" y="16150"/>
                    <a:pt x="17884" y="16273"/>
                    <a:pt x="17748" y="16458"/>
                  </a:cubicBezTo>
                  <a:cubicBezTo>
                    <a:pt x="17546" y="16540"/>
                    <a:pt x="17321" y="16704"/>
                    <a:pt x="17140" y="16848"/>
                  </a:cubicBezTo>
                  <a:cubicBezTo>
                    <a:pt x="16893" y="16992"/>
                    <a:pt x="17095" y="16458"/>
                    <a:pt x="16803" y="16417"/>
                  </a:cubicBezTo>
                  <a:cubicBezTo>
                    <a:pt x="16622" y="16212"/>
                    <a:pt x="16284" y="16150"/>
                    <a:pt x="16082" y="16232"/>
                  </a:cubicBezTo>
                  <a:cubicBezTo>
                    <a:pt x="16217" y="16581"/>
                    <a:pt x="15992" y="16745"/>
                    <a:pt x="15766" y="16951"/>
                  </a:cubicBezTo>
                  <a:cubicBezTo>
                    <a:pt x="15541" y="16828"/>
                    <a:pt x="15023" y="16786"/>
                    <a:pt x="15203" y="17115"/>
                  </a:cubicBezTo>
                  <a:cubicBezTo>
                    <a:pt x="15429" y="17361"/>
                    <a:pt x="15451" y="17546"/>
                    <a:pt x="15046" y="17731"/>
                  </a:cubicBezTo>
                  <a:cubicBezTo>
                    <a:pt x="14753" y="17854"/>
                    <a:pt x="14730" y="18039"/>
                    <a:pt x="14505" y="18039"/>
                  </a:cubicBezTo>
                  <a:cubicBezTo>
                    <a:pt x="14438" y="18306"/>
                    <a:pt x="14347" y="18716"/>
                    <a:pt x="14100" y="18901"/>
                  </a:cubicBezTo>
                  <a:cubicBezTo>
                    <a:pt x="14100" y="18922"/>
                    <a:pt x="14100" y="18922"/>
                    <a:pt x="14100" y="18922"/>
                  </a:cubicBezTo>
                  <a:cubicBezTo>
                    <a:pt x="14077" y="18881"/>
                    <a:pt x="14032" y="18860"/>
                    <a:pt x="13987" y="18840"/>
                  </a:cubicBezTo>
                  <a:cubicBezTo>
                    <a:pt x="13852" y="18942"/>
                    <a:pt x="13739" y="19148"/>
                    <a:pt x="13447" y="19127"/>
                  </a:cubicBezTo>
                  <a:cubicBezTo>
                    <a:pt x="13424" y="19291"/>
                    <a:pt x="13064" y="19086"/>
                    <a:pt x="12928" y="19332"/>
                  </a:cubicBezTo>
                  <a:cubicBezTo>
                    <a:pt x="12703" y="19456"/>
                    <a:pt x="12388" y="19497"/>
                    <a:pt x="12073" y="19517"/>
                  </a:cubicBezTo>
                  <a:cubicBezTo>
                    <a:pt x="11937" y="19271"/>
                    <a:pt x="11600" y="19599"/>
                    <a:pt x="11690" y="19784"/>
                  </a:cubicBezTo>
                  <a:cubicBezTo>
                    <a:pt x="11757" y="20051"/>
                    <a:pt x="11374" y="20195"/>
                    <a:pt x="11149" y="20092"/>
                  </a:cubicBezTo>
                  <a:cubicBezTo>
                    <a:pt x="10834" y="20113"/>
                    <a:pt x="10834" y="20400"/>
                    <a:pt x="10541" y="20482"/>
                  </a:cubicBezTo>
                  <a:cubicBezTo>
                    <a:pt x="10316" y="20667"/>
                    <a:pt x="10045" y="20441"/>
                    <a:pt x="9820" y="20421"/>
                  </a:cubicBezTo>
                  <a:cubicBezTo>
                    <a:pt x="9505" y="20503"/>
                    <a:pt x="9618" y="20667"/>
                    <a:pt x="9640" y="20872"/>
                  </a:cubicBezTo>
                  <a:cubicBezTo>
                    <a:pt x="9302" y="21037"/>
                    <a:pt x="9370" y="20811"/>
                    <a:pt x="9280" y="20667"/>
                  </a:cubicBezTo>
                  <a:cubicBezTo>
                    <a:pt x="9122" y="20544"/>
                    <a:pt x="8784" y="20811"/>
                    <a:pt x="8739" y="20996"/>
                  </a:cubicBezTo>
                  <a:cubicBezTo>
                    <a:pt x="8649" y="21242"/>
                    <a:pt x="8041" y="20893"/>
                    <a:pt x="8311" y="21262"/>
                  </a:cubicBezTo>
                  <a:cubicBezTo>
                    <a:pt x="8131" y="21591"/>
                    <a:pt x="7726" y="21345"/>
                    <a:pt x="7433" y="21262"/>
                  </a:cubicBezTo>
                  <a:cubicBezTo>
                    <a:pt x="7072" y="21160"/>
                    <a:pt x="6780" y="21304"/>
                    <a:pt x="6487" y="21447"/>
                  </a:cubicBezTo>
                  <a:cubicBezTo>
                    <a:pt x="6036" y="21591"/>
                    <a:pt x="6149" y="21016"/>
                    <a:pt x="5743" y="21180"/>
                  </a:cubicBezTo>
                  <a:cubicBezTo>
                    <a:pt x="5361" y="21365"/>
                    <a:pt x="5225" y="21057"/>
                    <a:pt x="4865" y="21057"/>
                  </a:cubicBezTo>
                  <a:cubicBezTo>
                    <a:pt x="4550" y="20872"/>
                    <a:pt x="4279" y="21016"/>
                    <a:pt x="4144" y="20667"/>
                  </a:cubicBezTo>
                  <a:cubicBezTo>
                    <a:pt x="4144" y="20667"/>
                    <a:pt x="4144" y="20667"/>
                    <a:pt x="4144" y="20667"/>
                  </a:cubicBezTo>
                  <a:cubicBezTo>
                    <a:pt x="4234" y="20626"/>
                    <a:pt x="4279" y="20585"/>
                    <a:pt x="4325" y="20544"/>
                  </a:cubicBezTo>
                  <a:cubicBezTo>
                    <a:pt x="4460" y="20113"/>
                    <a:pt x="4662" y="19681"/>
                    <a:pt x="4843" y="19271"/>
                  </a:cubicBezTo>
                  <a:cubicBezTo>
                    <a:pt x="4955" y="18983"/>
                    <a:pt x="5135" y="18593"/>
                    <a:pt x="5203" y="18429"/>
                  </a:cubicBezTo>
                  <a:cubicBezTo>
                    <a:pt x="5225" y="18408"/>
                    <a:pt x="5316" y="18224"/>
                    <a:pt x="5248" y="18183"/>
                  </a:cubicBezTo>
                  <a:cubicBezTo>
                    <a:pt x="4978" y="18059"/>
                    <a:pt x="4617" y="17793"/>
                    <a:pt x="4505" y="17957"/>
                  </a:cubicBezTo>
                  <a:cubicBezTo>
                    <a:pt x="4460" y="17690"/>
                    <a:pt x="4189" y="17813"/>
                    <a:pt x="4167" y="17690"/>
                  </a:cubicBezTo>
                  <a:cubicBezTo>
                    <a:pt x="3919" y="17731"/>
                    <a:pt x="3491" y="17669"/>
                    <a:pt x="3198" y="17628"/>
                  </a:cubicBezTo>
                  <a:cubicBezTo>
                    <a:pt x="2906" y="17443"/>
                    <a:pt x="2500" y="17772"/>
                    <a:pt x="2185" y="17793"/>
                  </a:cubicBezTo>
                  <a:cubicBezTo>
                    <a:pt x="1937" y="17669"/>
                    <a:pt x="1509" y="17710"/>
                    <a:pt x="1374" y="17587"/>
                  </a:cubicBezTo>
                  <a:cubicBezTo>
                    <a:pt x="1239" y="17649"/>
                    <a:pt x="811" y="17628"/>
                    <a:pt x="631" y="17464"/>
                  </a:cubicBezTo>
                  <a:cubicBezTo>
                    <a:pt x="631" y="17464"/>
                    <a:pt x="608" y="17464"/>
                    <a:pt x="608" y="17485"/>
                  </a:cubicBezTo>
                  <a:cubicBezTo>
                    <a:pt x="405" y="17341"/>
                    <a:pt x="405" y="17341"/>
                    <a:pt x="405" y="17341"/>
                  </a:cubicBezTo>
                  <a:cubicBezTo>
                    <a:pt x="518" y="17012"/>
                    <a:pt x="518" y="17012"/>
                    <a:pt x="518" y="17012"/>
                  </a:cubicBezTo>
                  <a:cubicBezTo>
                    <a:pt x="45" y="16602"/>
                    <a:pt x="45" y="16602"/>
                    <a:pt x="45" y="16602"/>
                  </a:cubicBezTo>
                  <a:cubicBezTo>
                    <a:pt x="45" y="16314"/>
                    <a:pt x="45" y="16314"/>
                    <a:pt x="45" y="16314"/>
                  </a:cubicBezTo>
                  <a:cubicBezTo>
                    <a:pt x="293" y="16294"/>
                    <a:pt x="293" y="16294"/>
                    <a:pt x="293" y="16294"/>
                  </a:cubicBezTo>
                  <a:cubicBezTo>
                    <a:pt x="518" y="15760"/>
                    <a:pt x="518" y="15760"/>
                    <a:pt x="518" y="15760"/>
                  </a:cubicBezTo>
                  <a:cubicBezTo>
                    <a:pt x="383" y="15554"/>
                    <a:pt x="383" y="15554"/>
                    <a:pt x="383" y="15554"/>
                  </a:cubicBezTo>
                  <a:cubicBezTo>
                    <a:pt x="0" y="15513"/>
                    <a:pt x="0" y="15513"/>
                    <a:pt x="0" y="15513"/>
                  </a:cubicBezTo>
                  <a:cubicBezTo>
                    <a:pt x="68" y="15226"/>
                    <a:pt x="68" y="15226"/>
                    <a:pt x="68" y="15226"/>
                  </a:cubicBezTo>
                  <a:cubicBezTo>
                    <a:pt x="45" y="14733"/>
                    <a:pt x="45" y="14733"/>
                    <a:pt x="45" y="14733"/>
                  </a:cubicBezTo>
                  <a:cubicBezTo>
                    <a:pt x="473" y="14631"/>
                    <a:pt x="473" y="14631"/>
                    <a:pt x="473" y="14631"/>
                  </a:cubicBezTo>
                  <a:cubicBezTo>
                    <a:pt x="766" y="14446"/>
                    <a:pt x="766" y="14446"/>
                    <a:pt x="766" y="14446"/>
                  </a:cubicBezTo>
                  <a:cubicBezTo>
                    <a:pt x="766" y="14446"/>
                    <a:pt x="833" y="14179"/>
                    <a:pt x="811" y="14076"/>
                  </a:cubicBezTo>
                  <a:cubicBezTo>
                    <a:pt x="811" y="13994"/>
                    <a:pt x="586" y="14056"/>
                    <a:pt x="586" y="14056"/>
                  </a:cubicBezTo>
                  <a:cubicBezTo>
                    <a:pt x="338" y="13748"/>
                    <a:pt x="338" y="13748"/>
                    <a:pt x="338" y="13748"/>
                  </a:cubicBezTo>
                  <a:cubicBezTo>
                    <a:pt x="428" y="13563"/>
                    <a:pt x="428" y="13563"/>
                    <a:pt x="428" y="13563"/>
                  </a:cubicBezTo>
                  <a:cubicBezTo>
                    <a:pt x="833" y="13563"/>
                    <a:pt x="833" y="13563"/>
                    <a:pt x="833" y="13563"/>
                  </a:cubicBezTo>
                  <a:cubicBezTo>
                    <a:pt x="856" y="13070"/>
                    <a:pt x="856" y="13070"/>
                    <a:pt x="856" y="13070"/>
                  </a:cubicBezTo>
                  <a:cubicBezTo>
                    <a:pt x="586" y="12865"/>
                    <a:pt x="586" y="12865"/>
                    <a:pt x="586" y="12865"/>
                  </a:cubicBezTo>
                  <a:cubicBezTo>
                    <a:pt x="450" y="12085"/>
                    <a:pt x="450" y="12085"/>
                    <a:pt x="450" y="12085"/>
                  </a:cubicBezTo>
                  <a:cubicBezTo>
                    <a:pt x="450" y="12085"/>
                    <a:pt x="698" y="11818"/>
                    <a:pt x="676" y="11756"/>
                  </a:cubicBezTo>
                  <a:cubicBezTo>
                    <a:pt x="653" y="11674"/>
                    <a:pt x="676" y="11448"/>
                    <a:pt x="676" y="11448"/>
                  </a:cubicBezTo>
                  <a:cubicBezTo>
                    <a:pt x="969" y="11448"/>
                    <a:pt x="969" y="11448"/>
                    <a:pt x="969" y="11448"/>
                  </a:cubicBezTo>
                  <a:cubicBezTo>
                    <a:pt x="969" y="11448"/>
                    <a:pt x="1126" y="11181"/>
                    <a:pt x="1126" y="11120"/>
                  </a:cubicBezTo>
                  <a:cubicBezTo>
                    <a:pt x="1126" y="11078"/>
                    <a:pt x="1464" y="10770"/>
                    <a:pt x="1464" y="10770"/>
                  </a:cubicBezTo>
                  <a:cubicBezTo>
                    <a:pt x="1802" y="10976"/>
                    <a:pt x="1802" y="10976"/>
                    <a:pt x="1802" y="10976"/>
                  </a:cubicBezTo>
                  <a:cubicBezTo>
                    <a:pt x="1892" y="10750"/>
                    <a:pt x="1892" y="10750"/>
                    <a:pt x="1892" y="10750"/>
                  </a:cubicBezTo>
                  <a:cubicBezTo>
                    <a:pt x="2207" y="10996"/>
                    <a:pt x="2207" y="10996"/>
                    <a:pt x="2207" y="10996"/>
                  </a:cubicBezTo>
                  <a:cubicBezTo>
                    <a:pt x="2252" y="11386"/>
                    <a:pt x="2252" y="11386"/>
                    <a:pt x="2252" y="11386"/>
                  </a:cubicBezTo>
                  <a:cubicBezTo>
                    <a:pt x="2433" y="11428"/>
                    <a:pt x="2433" y="11428"/>
                    <a:pt x="2433" y="11428"/>
                  </a:cubicBezTo>
                  <a:cubicBezTo>
                    <a:pt x="2658" y="11571"/>
                    <a:pt x="2658" y="11571"/>
                    <a:pt x="2658" y="11571"/>
                  </a:cubicBezTo>
                  <a:cubicBezTo>
                    <a:pt x="3018" y="11448"/>
                    <a:pt x="3018" y="11448"/>
                    <a:pt x="3018" y="11448"/>
                  </a:cubicBezTo>
                  <a:cubicBezTo>
                    <a:pt x="3806" y="12064"/>
                    <a:pt x="3806" y="12064"/>
                    <a:pt x="3806" y="12064"/>
                  </a:cubicBezTo>
                  <a:cubicBezTo>
                    <a:pt x="4009" y="11777"/>
                    <a:pt x="4009" y="11777"/>
                    <a:pt x="4009" y="11777"/>
                  </a:cubicBezTo>
                  <a:cubicBezTo>
                    <a:pt x="4167" y="11859"/>
                    <a:pt x="4167" y="11859"/>
                    <a:pt x="4167" y="11859"/>
                  </a:cubicBezTo>
                  <a:cubicBezTo>
                    <a:pt x="4347" y="11694"/>
                    <a:pt x="4347" y="11694"/>
                    <a:pt x="4347" y="11694"/>
                  </a:cubicBezTo>
                  <a:cubicBezTo>
                    <a:pt x="4370" y="11694"/>
                    <a:pt x="4370" y="11674"/>
                    <a:pt x="4370" y="11674"/>
                  </a:cubicBezTo>
                  <a:cubicBezTo>
                    <a:pt x="4662" y="11469"/>
                    <a:pt x="5135" y="11428"/>
                    <a:pt x="5113" y="11078"/>
                  </a:cubicBezTo>
                  <a:cubicBezTo>
                    <a:pt x="5113" y="10750"/>
                    <a:pt x="5270" y="10380"/>
                    <a:pt x="5180" y="10072"/>
                  </a:cubicBezTo>
                  <a:cubicBezTo>
                    <a:pt x="5113" y="9867"/>
                    <a:pt x="4572" y="9559"/>
                    <a:pt x="4865" y="9436"/>
                  </a:cubicBezTo>
                  <a:cubicBezTo>
                    <a:pt x="5135" y="9292"/>
                    <a:pt x="5518" y="9231"/>
                    <a:pt x="5653" y="8964"/>
                  </a:cubicBezTo>
                  <a:cubicBezTo>
                    <a:pt x="5676" y="8923"/>
                    <a:pt x="5698" y="8840"/>
                    <a:pt x="5698" y="8779"/>
                  </a:cubicBezTo>
                  <a:cubicBezTo>
                    <a:pt x="5743" y="8532"/>
                    <a:pt x="5969" y="8142"/>
                    <a:pt x="6239" y="8430"/>
                  </a:cubicBezTo>
                  <a:cubicBezTo>
                    <a:pt x="6487" y="8717"/>
                    <a:pt x="6712" y="8183"/>
                    <a:pt x="6870" y="8060"/>
                  </a:cubicBezTo>
                  <a:cubicBezTo>
                    <a:pt x="7027" y="7650"/>
                    <a:pt x="6937" y="7177"/>
                    <a:pt x="7072" y="6767"/>
                  </a:cubicBezTo>
                  <a:cubicBezTo>
                    <a:pt x="7005" y="6520"/>
                    <a:pt x="6487" y="6335"/>
                    <a:pt x="6780" y="6089"/>
                  </a:cubicBezTo>
                  <a:cubicBezTo>
                    <a:pt x="7072" y="5925"/>
                    <a:pt x="7117" y="5617"/>
                    <a:pt x="7455" y="5884"/>
                  </a:cubicBezTo>
                  <a:cubicBezTo>
                    <a:pt x="7726" y="6048"/>
                    <a:pt x="7613" y="6335"/>
                    <a:pt x="7883" y="6500"/>
                  </a:cubicBezTo>
                  <a:cubicBezTo>
                    <a:pt x="8153" y="6561"/>
                    <a:pt x="8131" y="5966"/>
                    <a:pt x="8334" y="5761"/>
                  </a:cubicBezTo>
                  <a:cubicBezTo>
                    <a:pt x="8626" y="5555"/>
                    <a:pt x="8401" y="5350"/>
                    <a:pt x="8153" y="5329"/>
                  </a:cubicBezTo>
                  <a:cubicBezTo>
                    <a:pt x="7816" y="5247"/>
                    <a:pt x="7478" y="4960"/>
                    <a:pt x="7816" y="4693"/>
                  </a:cubicBezTo>
                  <a:cubicBezTo>
                    <a:pt x="8153" y="4488"/>
                    <a:pt x="7590" y="4180"/>
                    <a:pt x="7861" y="4056"/>
                  </a:cubicBezTo>
                  <a:cubicBezTo>
                    <a:pt x="7973" y="3933"/>
                    <a:pt x="8131" y="3789"/>
                    <a:pt x="8199" y="3584"/>
                  </a:cubicBezTo>
                  <a:cubicBezTo>
                    <a:pt x="8289" y="3297"/>
                    <a:pt x="8469" y="3194"/>
                    <a:pt x="8739" y="3009"/>
                  </a:cubicBezTo>
                  <a:cubicBezTo>
                    <a:pt x="8762" y="2845"/>
                    <a:pt x="8942" y="2578"/>
                    <a:pt x="9054" y="2352"/>
                  </a:cubicBezTo>
                  <a:cubicBezTo>
                    <a:pt x="9009" y="2065"/>
                    <a:pt x="9460" y="1859"/>
                    <a:pt x="9122" y="1675"/>
                  </a:cubicBezTo>
                  <a:cubicBezTo>
                    <a:pt x="9167" y="1408"/>
                    <a:pt x="8829" y="1326"/>
                    <a:pt x="8942" y="1079"/>
                  </a:cubicBezTo>
                  <a:cubicBezTo>
                    <a:pt x="8919" y="730"/>
                    <a:pt x="8536" y="463"/>
                    <a:pt x="8266" y="237"/>
                  </a:cubicBezTo>
                  <a:cubicBezTo>
                    <a:pt x="8086" y="-9"/>
                    <a:pt x="8153" y="12"/>
                    <a:pt x="8334" y="73"/>
                  </a:cubicBezTo>
                  <a:cubicBezTo>
                    <a:pt x="8491" y="-9"/>
                    <a:pt x="8626" y="-9"/>
                    <a:pt x="8649" y="12"/>
                  </a:cubicBezTo>
                  <a:cubicBezTo>
                    <a:pt x="8784" y="32"/>
                    <a:pt x="8897" y="73"/>
                    <a:pt x="8987" y="135"/>
                  </a:cubicBezTo>
                  <a:cubicBezTo>
                    <a:pt x="9077" y="155"/>
                    <a:pt x="9280" y="237"/>
                    <a:pt x="9370" y="320"/>
                  </a:cubicBezTo>
                  <a:cubicBezTo>
                    <a:pt x="9325" y="361"/>
                    <a:pt x="9302" y="402"/>
                    <a:pt x="9527" y="484"/>
                  </a:cubicBezTo>
                  <a:cubicBezTo>
                    <a:pt x="9910" y="853"/>
                    <a:pt x="10316" y="1285"/>
                    <a:pt x="10766" y="1572"/>
                  </a:cubicBezTo>
                  <a:cubicBezTo>
                    <a:pt x="11239" y="1551"/>
                    <a:pt x="11397" y="1675"/>
                    <a:pt x="10946" y="1921"/>
                  </a:cubicBezTo>
                  <a:cubicBezTo>
                    <a:pt x="11374" y="1942"/>
                    <a:pt x="11014" y="2208"/>
                    <a:pt x="11307" y="2352"/>
                  </a:cubicBezTo>
                  <a:cubicBezTo>
                    <a:pt x="11622" y="2455"/>
                    <a:pt x="11960" y="2455"/>
                    <a:pt x="12320" y="2414"/>
                  </a:cubicBezTo>
                  <a:cubicBezTo>
                    <a:pt x="12861" y="2434"/>
                    <a:pt x="11982" y="2250"/>
                    <a:pt x="12365" y="1983"/>
                  </a:cubicBezTo>
                  <a:cubicBezTo>
                    <a:pt x="12681" y="1983"/>
                    <a:pt x="12883" y="2044"/>
                    <a:pt x="13131" y="1859"/>
                  </a:cubicBezTo>
                  <a:cubicBezTo>
                    <a:pt x="13379" y="1675"/>
                    <a:pt x="13604" y="1408"/>
                    <a:pt x="13852" y="1675"/>
                  </a:cubicBezTo>
                  <a:cubicBezTo>
                    <a:pt x="14122" y="1798"/>
                    <a:pt x="14212" y="1901"/>
                    <a:pt x="14212" y="2208"/>
                  </a:cubicBezTo>
                  <a:cubicBezTo>
                    <a:pt x="14077" y="2311"/>
                    <a:pt x="14280" y="2516"/>
                    <a:pt x="14438" y="2475"/>
                  </a:cubicBezTo>
                  <a:cubicBezTo>
                    <a:pt x="14708" y="2475"/>
                    <a:pt x="14775" y="2373"/>
                    <a:pt x="15001" y="2208"/>
                  </a:cubicBezTo>
                  <a:cubicBezTo>
                    <a:pt x="15203" y="1880"/>
                    <a:pt x="15158" y="2393"/>
                    <a:pt x="15406" y="2373"/>
                  </a:cubicBezTo>
                  <a:cubicBezTo>
                    <a:pt x="15699" y="2496"/>
                    <a:pt x="15744" y="2640"/>
                    <a:pt x="16014" y="2681"/>
                  </a:cubicBezTo>
                  <a:cubicBezTo>
                    <a:pt x="16149" y="2414"/>
                    <a:pt x="16352" y="2722"/>
                    <a:pt x="16600" y="2742"/>
                  </a:cubicBezTo>
                  <a:cubicBezTo>
                    <a:pt x="16825" y="2783"/>
                    <a:pt x="16848" y="2126"/>
                    <a:pt x="17095" y="2434"/>
                  </a:cubicBezTo>
                  <a:cubicBezTo>
                    <a:pt x="17073" y="2619"/>
                    <a:pt x="16848" y="2783"/>
                    <a:pt x="17321" y="2824"/>
                  </a:cubicBezTo>
                  <a:cubicBezTo>
                    <a:pt x="17523" y="2660"/>
                    <a:pt x="17703" y="3276"/>
                    <a:pt x="17929" y="2927"/>
                  </a:cubicBezTo>
                  <a:cubicBezTo>
                    <a:pt x="18131" y="2701"/>
                    <a:pt x="18312" y="2948"/>
                    <a:pt x="18379" y="3132"/>
                  </a:cubicBezTo>
                  <a:cubicBezTo>
                    <a:pt x="18357" y="3420"/>
                    <a:pt x="18604" y="3666"/>
                    <a:pt x="18357" y="3913"/>
                  </a:cubicBezTo>
                  <a:cubicBezTo>
                    <a:pt x="18019" y="3872"/>
                    <a:pt x="17929" y="4097"/>
                    <a:pt x="17816" y="4303"/>
                  </a:cubicBezTo>
                  <a:cubicBezTo>
                    <a:pt x="17906" y="4529"/>
                    <a:pt x="17681" y="4734"/>
                    <a:pt x="17748" y="4980"/>
                  </a:cubicBezTo>
                  <a:cubicBezTo>
                    <a:pt x="17456" y="4878"/>
                    <a:pt x="17185" y="5062"/>
                    <a:pt x="17140" y="5309"/>
                  </a:cubicBezTo>
                  <a:cubicBezTo>
                    <a:pt x="17275" y="5596"/>
                    <a:pt x="16757" y="5535"/>
                    <a:pt x="17005" y="5822"/>
                  </a:cubicBezTo>
                  <a:cubicBezTo>
                    <a:pt x="17118" y="6028"/>
                    <a:pt x="16915" y="6192"/>
                    <a:pt x="16870" y="6438"/>
                  </a:cubicBezTo>
                  <a:cubicBezTo>
                    <a:pt x="16645" y="6643"/>
                    <a:pt x="16420" y="6849"/>
                    <a:pt x="16735" y="7095"/>
                  </a:cubicBezTo>
                  <a:cubicBezTo>
                    <a:pt x="16870" y="7054"/>
                    <a:pt x="16893" y="6643"/>
                    <a:pt x="17028" y="6951"/>
                  </a:cubicBezTo>
                  <a:cubicBezTo>
                    <a:pt x="17028" y="7239"/>
                    <a:pt x="17433" y="7136"/>
                    <a:pt x="17478" y="6849"/>
                  </a:cubicBezTo>
                  <a:cubicBezTo>
                    <a:pt x="17456" y="6726"/>
                    <a:pt x="17861" y="7095"/>
                    <a:pt x="17951" y="7198"/>
                  </a:cubicBezTo>
                  <a:cubicBezTo>
                    <a:pt x="18176" y="7526"/>
                    <a:pt x="18627" y="6972"/>
                    <a:pt x="18830" y="7259"/>
                  </a:cubicBezTo>
                  <a:cubicBezTo>
                    <a:pt x="19280" y="7424"/>
                    <a:pt x="19235" y="7896"/>
                    <a:pt x="19303" y="8224"/>
                  </a:cubicBezTo>
                  <a:cubicBezTo>
                    <a:pt x="19370" y="8574"/>
                    <a:pt x="20023" y="8307"/>
                    <a:pt x="19933" y="8697"/>
                  </a:cubicBezTo>
                  <a:cubicBezTo>
                    <a:pt x="19911" y="9005"/>
                    <a:pt x="20249" y="9066"/>
                    <a:pt x="20474" y="9189"/>
                  </a:cubicBezTo>
                  <a:cubicBezTo>
                    <a:pt x="20744" y="9313"/>
                    <a:pt x="20924" y="9272"/>
                    <a:pt x="20857" y="9580"/>
                  </a:cubicBezTo>
                  <a:cubicBezTo>
                    <a:pt x="20699" y="9682"/>
                    <a:pt x="20947" y="9949"/>
                    <a:pt x="20812" y="10052"/>
                  </a:cubicBezTo>
                  <a:cubicBezTo>
                    <a:pt x="20789" y="10216"/>
                    <a:pt x="21059" y="10072"/>
                    <a:pt x="21059" y="10462"/>
                  </a:cubicBezTo>
                  <a:cubicBezTo>
                    <a:pt x="21465" y="10524"/>
                    <a:pt x="21285" y="10729"/>
                    <a:pt x="21285" y="11017"/>
                  </a:cubicBezTo>
                  <a:cubicBezTo>
                    <a:pt x="21172" y="11304"/>
                    <a:pt x="21600" y="11428"/>
                    <a:pt x="21442" y="11715"/>
                  </a:cubicBezTo>
                  <a:cubicBezTo>
                    <a:pt x="21397" y="11900"/>
                    <a:pt x="21285" y="11982"/>
                    <a:pt x="21285" y="12043"/>
                  </a:cubicBezTo>
                  <a:cubicBezTo>
                    <a:pt x="21127" y="12126"/>
                    <a:pt x="21352" y="12228"/>
                    <a:pt x="21150" y="12290"/>
                  </a:cubicBezTo>
                  <a:close/>
                </a:path>
              </a:pathLst>
            </a:custGeom>
            <a:solidFill>
              <a:srgbClr val="2D6247"/>
            </a:solidFill>
            <a:ln w="7938" cap="rnd">
              <a:solidFill>
                <a:srgbClr val="D8ECE2"/>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sp>
          <p:nvSpPr>
            <p:cNvPr id="606" name="Freeform 12"/>
            <p:cNvSpPr/>
            <p:nvPr/>
          </p:nvSpPr>
          <p:spPr>
            <a:xfrm>
              <a:off x="4839353" y="112976"/>
              <a:ext cx="1792272" cy="1772328"/>
            </a:xfrm>
            <a:custGeom>
              <a:avLst/>
              <a:gdLst/>
              <a:ahLst/>
              <a:cxnLst>
                <a:cxn ang="0">
                  <a:pos x="wd2" y="hd2"/>
                </a:cxn>
                <a:cxn ang="5400000">
                  <a:pos x="wd2" y="hd2"/>
                </a:cxn>
                <a:cxn ang="10800000">
                  <a:pos x="wd2" y="hd2"/>
                </a:cxn>
                <a:cxn ang="16200000">
                  <a:pos x="wd2" y="hd2"/>
                </a:cxn>
              </a:cxnLst>
              <a:rect l="0" t="0" r="r" b="b"/>
              <a:pathLst>
                <a:path w="21450" h="21497" extrusionOk="0">
                  <a:moveTo>
                    <a:pt x="24" y="10484"/>
                  </a:moveTo>
                  <a:cubicBezTo>
                    <a:pt x="95" y="10448"/>
                    <a:pt x="202" y="10430"/>
                    <a:pt x="149" y="10430"/>
                  </a:cubicBezTo>
                  <a:cubicBezTo>
                    <a:pt x="273" y="10358"/>
                    <a:pt x="416" y="10177"/>
                    <a:pt x="398" y="10250"/>
                  </a:cubicBezTo>
                  <a:cubicBezTo>
                    <a:pt x="488" y="10304"/>
                    <a:pt x="755" y="10159"/>
                    <a:pt x="880" y="10340"/>
                  </a:cubicBezTo>
                  <a:cubicBezTo>
                    <a:pt x="1023" y="10538"/>
                    <a:pt x="1309" y="10574"/>
                    <a:pt x="1452" y="10683"/>
                  </a:cubicBezTo>
                  <a:cubicBezTo>
                    <a:pt x="1612" y="10827"/>
                    <a:pt x="1809" y="10629"/>
                    <a:pt x="1791" y="10448"/>
                  </a:cubicBezTo>
                  <a:cubicBezTo>
                    <a:pt x="1612" y="10268"/>
                    <a:pt x="1773" y="10177"/>
                    <a:pt x="2041" y="10105"/>
                  </a:cubicBezTo>
                  <a:cubicBezTo>
                    <a:pt x="2219" y="10286"/>
                    <a:pt x="2219" y="10087"/>
                    <a:pt x="2362" y="10015"/>
                  </a:cubicBezTo>
                  <a:cubicBezTo>
                    <a:pt x="2487" y="9835"/>
                    <a:pt x="2683" y="10015"/>
                    <a:pt x="2826" y="9979"/>
                  </a:cubicBezTo>
                  <a:cubicBezTo>
                    <a:pt x="2951" y="9961"/>
                    <a:pt x="3237" y="10015"/>
                    <a:pt x="3326" y="9871"/>
                  </a:cubicBezTo>
                  <a:cubicBezTo>
                    <a:pt x="3362" y="9744"/>
                    <a:pt x="3451" y="9528"/>
                    <a:pt x="3701" y="9582"/>
                  </a:cubicBezTo>
                  <a:cubicBezTo>
                    <a:pt x="3933" y="9564"/>
                    <a:pt x="4004" y="9690"/>
                    <a:pt x="4147" y="9708"/>
                  </a:cubicBezTo>
                  <a:cubicBezTo>
                    <a:pt x="4558" y="9762"/>
                    <a:pt x="4897" y="9798"/>
                    <a:pt x="5290" y="9817"/>
                  </a:cubicBezTo>
                  <a:cubicBezTo>
                    <a:pt x="5308" y="10159"/>
                    <a:pt x="5593" y="10195"/>
                    <a:pt x="5736" y="10286"/>
                  </a:cubicBezTo>
                  <a:cubicBezTo>
                    <a:pt x="5914" y="10268"/>
                    <a:pt x="6379" y="10250"/>
                    <a:pt x="6254" y="10051"/>
                  </a:cubicBezTo>
                  <a:cubicBezTo>
                    <a:pt x="6093" y="9943"/>
                    <a:pt x="6271" y="9817"/>
                    <a:pt x="6182" y="9636"/>
                  </a:cubicBezTo>
                  <a:cubicBezTo>
                    <a:pt x="6129" y="9528"/>
                    <a:pt x="5950" y="9221"/>
                    <a:pt x="6111" y="9059"/>
                  </a:cubicBezTo>
                  <a:cubicBezTo>
                    <a:pt x="5950" y="8878"/>
                    <a:pt x="6093" y="8589"/>
                    <a:pt x="5968" y="8445"/>
                  </a:cubicBezTo>
                  <a:cubicBezTo>
                    <a:pt x="5932" y="8229"/>
                    <a:pt x="6075" y="8030"/>
                    <a:pt x="5914" y="7850"/>
                  </a:cubicBezTo>
                  <a:cubicBezTo>
                    <a:pt x="5950" y="7705"/>
                    <a:pt x="5843" y="7525"/>
                    <a:pt x="5790" y="7435"/>
                  </a:cubicBezTo>
                  <a:cubicBezTo>
                    <a:pt x="5736" y="7254"/>
                    <a:pt x="5468" y="7038"/>
                    <a:pt x="5415" y="6911"/>
                  </a:cubicBezTo>
                  <a:cubicBezTo>
                    <a:pt x="5468" y="6677"/>
                    <a:pt x="5183" y="6568"/>
                    <a:pt x="5272" y="6406"/>
                  </a:cubicBezTo>
                  <a:cubicBezTo>
                    <a:pt x="5290" y="6352"/>
                    <a:pt x="5165" y="6135"/>
                    <a:pt x="5379" y="5973"/>
                  </a:cubicBezTo>
                  <a:cubicBezTo>
                    <a:pt x="5468" y="5811"/>
                    <a:pt x="5290" y="5540"/>
                    <a:pt x="5165" y="5630"/>
                  </a:cubicBezTo>
                  <a:cubicBezTo>
                    <a:pt x="5254" y="5251"/>
                    <a:pt x="4808" y="5504"/>
                    <a:pt x="4736" y="5359"/>
                  </a:cubicBezTo>
                  <a:cubicBezTo>
                    <a:pt x="4486" y="5359"/>
                    <a:pt x="4629" y="4854"/>
                    <a:pt x="4522" y="4638"/>
                  </a:cubicBezTo>
                  <a:cubicBezTo>
                    <a:pt x="4486" y="4331"/>
                    <a:pt x="4486" y="3952"/>
                    <a:pt x="4379" y="3681"/>
                  </a:cubicBezTo>
                  <a:cubicBezTo>
                    <a:pt x="4379" y="3483"/>
                    <a:pt x="4290" y="3447"/>
                    <a:pt x="4183" y="3230"/>
                  </a:cubicBezTo>
                  <a:cubicBezTo>
                    <a:pt x="4219" y="3068"/>
                    <a:pt x="3969" y="3122"/>
                    <a:pt x="3915" y="3050"/>
                  </a:cubicBezTo>
                  <a:cubicBezTo>
                    <a:pt x="4022" y="2923"/>
                    <a:pt x="3933" y="2725"/>
                    <a:pt x="3844" y="2725"/>
                  </a:cubicBezTo>
                  <a:cubicBezTo>
                    <a:pt x="3826" y="2617"/>
                    <a:pt x="3987" y="2490"/>
                    <a:pt x="4183" y="2490"/>
                  </a:cubicBezTo>
                  <a:cubicBezTo>
                    <a:pt x="4308" y="2454"/>
                    <a:pt x="4504" y="2436"/>
                    <a:pt x="4522" y="2238"/>
                  </a:cubicBezTo>
                  <a:cubicBezTo>
                    <a:pt x="4540" y="2147"/>
                    <a:pt x="4504" y="2093"/>
                    <a:pt x="4469" y="2057"/>
                  </a:cubicBezTo>
                  <a:cubicBezTo>
                    <a:pt x="4629" y="2003"/>
                    <a:pt x="4629" y="2003"/>
                    <a:pt x="4629" y="2003"/>
                  </a:cubicBezTo>
                  <a:cubicBezTo>
                    <a:pt x="4790" y="1877"/>
                    <a:pt x="4790" y="1877"/>
                    <a:pt x="4790" y="1877"/>
                  </a:cubicBezTo>
                  <a:cubicBezTo>
                    <a:pt x="4986" y="1877"/>
                    <a:pt x="4986" y="1877"/>
                    <a:pt x="4986" y="1877"/>
                  </a:cubicBezTo>
                  <a:cubicBezTo>
                    <a:pt x="5075" y="1786"/>
                    <a:pt x="5075" y="1786"/>
                    <a:pt x="5075" y="1786"/>
                  </a:cubicBezTo>
                  <a:cubicBezTo>
                    <a:pt x="5147" y="1588"/>
                    <a:pt x="5147" y="1588"/>
                    <a:pt x="5147" y="1588"/>
                  </a:cubicBezTo>
                  <a:cubicBezTo>
                    <a:pt x="5075" y="1353"/>
                    <a:pt x="5075" y="1353"/>
                    <a:pt x="5075" y="1353"/>
                  </a:cubicBezTo>
                  <a:cubicBezTo>
                    <a:pt x="5129" y="1137"/>
                    <a:pt x="5129" y="1137"/>
                    <a:pt x="5129" y="1137"/>
                  </a:cubicBezTo>
                  <a:cubicBezTo>
                    <a:pt x="5093" y="379"/>
                    <a:pt x="5093" y="379"/>
                    <a:pt x="5093" y="379"/>
                  </a:cubicBezTo>
                  <a:cubicBezTo>
                    <a:pt x="5129" y="343"/>
                    <a:pt x="5129" y="343"/>
                    <a:pt x="5129" y="343"/>
                  </a:cubicBezTo>
                  <a:cubicBezTo>
                    <a:pt x="5308" y="559"/>
                    <a:pt x="5308" y="559"/>
                    <a:pt x="5308" y="559"/>
                  </a:cubicBezTo>
                  <a:cubicBezTo>
                    <a:pt x="5718" y="595"/>
                    <a:pt x="5718" y="595"/>
                    <a:pt x="5718" y="595"/>
                  </a:cubicBezTo>
                  <a:cubicBezTo>
                    <a:pt x="5772" y="541"/>
                    <a:pt x="5772" y="541"/>
                    <a:pt x="5772" y="541"/>
                  </a:cubicBezTo>
                  <a:cubicBezTo>
                    <a:pt x="5879" y="650"/>
                    <a:pt x="5879" y="650"/>
                    <a:pt x="5879" y="650"/>
                  </a:cubicBezTo>
                  <a:cubicBezTo>
                    <a:pt x="6004" y="776"/>
                    <a:pt x="6004" y="776"/>
                    <a:pt x="6004" y="776"/>
                  </a:cubicBezTo>
                  <a:cubicBezTo>
                    <a:pt x="6022" y="938"/>
                    <a:pt x="6022" y="938"/>
                    <a:pt x="6022" y="938"/>
                  </a:cubicBezTo>
                  <a:cubicBezTo>
                    <a:pt x="5843" y="1209"/>
                    <a:pt x="5843" y="1209"/>
                    <a:pt x="5843" y="1209"/>
                  </a:cubicBezTo>
                  <a:cubicBezTo>
                    <a:pt x="5807" y="1371"/>
                    <a:pt x="5807" y="1371"/>
                    <a:pt x="5807" y="1371"/>
                  </a:cubicBezTo>
                  <a:cubicBezTo>
                    <a:pt x="5897" y="1516"/>
                    <a:pt x="5897" y="1516"/>
                    <a:pt x="5897" y="1516"/>
                  </a:cubicBezTo>
                  <a:cubicBezTo>
                    <a:pt x="6022" y="1570"/>
                    <a:pt x="6022" y="1570"/>
                    <a:pt x="6022" y="1570"/>
                  </a:cubicBezTo>
                  <a:cubicBezTo>
                    <a:pt x="6361" y="1588"/>
                    <a:pt x="6361" y="1588"/>
                    <a:pt x="6361" y="1588"/>
                  </a:cubicBezTo>
                  <a:cubicBezTo>
                    <a:pt x="6539" y="1552"/>
                    <a:pt x="6539" y="1552"/>
                    <a:pt x="6539" y="1552"/>
                  </a:cubicBezTo>
                  <a:cubicBezTo>
                    <a:pt x="6593" y="1462"/>
                    <a:pt x="6593" y="1462"/>
                    <a:pt x="6593" y="1462"/>
                  </a:cubicBezTo>
                  <a:cubicBezTo>
                    <a:pt x="6736" y="1263"/>
                    <a:pt x="6736" y="1263"/>
                    <a:pt x="6736" y="1263"/>
                  </a:cubicBezTo>
                  <a:cubicBezTo>
                    <a:pt x="6753" y="776"/>
                    <a:pt x="6753" y="776"/>
                    <a:pt x="6753" y="776"/>
                  </a:cubicBezTo>
                  <a:cubicBezTo>
                    <a:pt x="6539" y="144"/>
                    <a:pt x="6539" y="144"/>
                    <a:pt x="6539" y="144"/>
                  </a:cubicBezTo>
                  <a:cubicBezTo>
                    <a:pt x="6575" y="0"/>
                    <a:pt x="6575" y="0"/>
                    <a:pt x="6575" y="0"/>
                  </a:cubicBezTo>
                  <a:cubicBezTo>
                    <a:pt x="6682" y="18"/>
                    <a:pt x="6682" y="18"/>
                    <a:pt x="6682" y="18"/>
                  </a:cubicBezTo>
                  <a:cubicBezTo>
                    <a:pt x="6736" y="108"/>
                    <a:pt x="6736" y="108"/>
                    <a:pt x="6736" y="108"/>
                  </a:cubicBezTo>
                  <a:cubicBezTo>
                    <a:pt x="6807" y="108"/>
                    <a:pt x="6807" y="108"/>
                    <a:pt x="6807" y="108"/>
                  </a:cubicBezTo>
                  <a:cubicBezTo>
                    <a:pt x="6861" y="361"/>
                    <a:pt x="6861" y="361"/>
                    <a:pt x="6861" y="361"/>
                  </a:cubicBezTo>
                  <a:cubicBezTo>
                    <a:pt x="6932" y="523"/>
                    <a:pt x="6932" y="523"/>
                    <a:pt x="6932" y="523"/>
                  </a:cubicBezTo>
                  <a:cubicBezTo>
                    <a:pt x="7003" y="523"/>
                    <a:pt x="7003" y="523"/>
                    <a:pt x="7003" y="523"/>
                  </a:cubicBezTo>
                  <a:cubicBezTo>
                    <a:pt x="7057" y="595"/>
                    <a:pt x="7057" y="595"/>
                    <a:pt x="7057" y="595"/>
                  </a:cubicBezTo>
                  <a:cubicBezTo>
                    <a:pt x="7271" y="595"/>
                    <a:pt x="7271" y="595"/>
                    <a:pt x="7271" y="595"/>
                  </a:cubicBezTo>
                  <a:cubicBezTo>
                    <a:pt x="7307" y="559"/>
                    <a:pt x="7307" y="559"/>
                    <a:pt x="7307" y="559"/>
                  </a:cubicBezTo>
                  <a:cubicBezTo>
                    <a:pt x="7521" y="325"/>
                    <a:pt x="7521" y="325"/>
                    <a:pt x="7521" y="325"/>
                  </a:cubicBezTo>
                  <a:cubicBezTo>
                    <a:pt x="7592" y="307"/>
                    <a:pt x="7592" y="307"/>
                    <a:pt x="7592" y="307"/>
                  </a:cubicBezTo>
                  <a:cubicBezTo>
                    <a:pt x="7646" y="361"/>
                    <a:pt x="7646" y="361"/>
                    <a:pt x="7646" y="361"/>
                  </a:cubicBezTo>
                  <a:cubicBezTo>
                    <a:pt x="7753" y="379"/>
                    <a:pt x="7753" y="379"/>
                    <a:pt x="7753" y="379"/>
                  </a:cubicBezTo>
                  <a:cubicBezTo>
                    <a:pt x="7950" y="271"/>
                    <a:pt x="7950" y="271"/>
                    <a:pt x="7950" y="271"/>
                  </a:cubicBezTo>
                  <a:cubicBezTo>
                    <a:pt x="8039" y="325"/>
                    <a:pt x="8039" y="325"/>
                    <a:pt x="8039" y="325"/>
                  </a:cubicBezTo>
                  <a:cubicBezTo>
                    <a:pt x="7896" y="451"/>
                    <a:pt x="7896" y="451"/>
                    <a:pt x="7896" y="451"/>
                  </a:cubicBezTo>
                  <a:cubicBezTo>
                    <a:pt x="7860" y="541"/>
                    <a:pt x="7860" y="541"/>
                    <a:pt x="7860" y="541"/>
                  </a:cubicBezTo>
                  <a:cubicBezTo>
                    <a:pt x="7932" y="668"/>
                    <a:pt x="7932" y="668"/>
                    <a:pt x="7932" y="668"/>
                  </a:cubicBezTo>
                  <a:cubicBezTo>
                    <a:pt x="8057" y="686"/>
                    <a:pt x="8057" y="686"/>
                    <a:pt x="8057" y="686"/>
                  </a:cubicBezTo>
                  <a:cubicBezTo>
                    <a:pt x="8235" y="866"/>
                    <a:pt x="8235" y="866"/>
                    <a:pt x="8235" y="866"/>
                  </a:cubicBezTo>
                  <a:cubicBezTo>
                    <a:pt x="8592" y="938"/>
                    <a:pt x="8592" y="938"/>
                    <a:pt x="8592" y="938"/>
                  </a:cubicBezTo>
                  <a:cubicBezTo>
                    <a:pt x="8681" y="992"/>
                    <a:pt x="8681" y="992"/>
                    <a:pt x="8681" y="992"/>
                  </a:cubicBezTo>
                  <a:cubicBezTo>
                    <a:pt x="8610" y="1155"/>
                    <a:pt x="8610" y="1155"/>
                    <a:pt x="8610" y="1155"/>
                  </a:cubicBezTo>
                  <a:cubicBezTo>
                    <a:pt x="8628" y="1245"/>
                    <a:pt x="8628" y="1245"/>
                    <a:pt x="8628" y="1245"/>
                  </a:cubicBezTo>
                  <a:cubicBezTo>
                    <a:pt x="8735" y="1389"/>
                    <a:pt x="8735" y="1389"/>
                    <a:pt x="8735" y="1389"/>
                  </a:cubicBezTo>
                  <a:cubicBezTo>
                    <a:pt x="8824" y="1426"/>
                    <a:pt x="8824" y="1426"/>
                    <a:pt x="8824" y="1426"/>
                  </a:cubicBezTo>
                  <a:cubicBezTo>
                    <a:pt x="9306" y="1462"/>
                    <a:pt x="9306" y="1462"/>
                    <a:pt x="9306" y="1462"/>
                  </a:cubicBezTo>
                  <a:cubicBezTo>
                    <a:pt x="9806" y="1426"/>
                    <a:pt x="9806" y="1426"/>
                    <a:pt x="9806" y="1426"/>
                  </a:cubicBezTo>
                  <a:cubicBezTo>
                    <a:pt x="10377" y="1389"/>
                    <a:pt x="10377" y="1389"/>
                    <a:pt x="10377" y="1389"/>
                  </a:cubicBezTo>
                  <a:cubicBezTo>
                    <a:pt x="10716" y="1462"/>
                    <a:pt x="10716" y="1462"/>
                    <a:pt x="10716" y="1462"/>
                  </a:cubicBezTo>
                  <a:cubicBezTo>
                    <a:pt x="11234" y="1480"/>
                    <a:pt x="11234" y="1480"/>
                    <a:pt x="11234" y="1480"/>
                  </a:cubicBezTo>
                  <a:cubicBezTo>
                    <a:pt x="11323" y="1570"/>
                    <a:pt x="11323" y="1570"/>
                    <a:pt x="11323" y="1570"/>
                  </a:cubicBezTo>
                  <a:cubicBezTo>
                    <a:pt x="11306" y="1678"/>
                    <a:pt x="11306" y="1678"/>
                    <a:pt x="11306" y="1678"/>
                  </a:cubicBezTo>
                  <a:cubicBezTo>
                    <a:pt x="11466" y="1606"/>
                    <a:pt x="11466" y="1606"/>
                    <a:pt x="11466" y="1606"/>
                  </a:cubicBezTo>
                  <a:cubicBezTo>
                    <a:pt x="11520" y="1642"/>
                    <a:pt x="11520" y="1642"/>
                    <a:pt x="11520" y="1642"/>
                  </a:cubicBezTo>
                  <a:cubicBezTo>
                    <a:pt x="11538" y="1750"/>
                    <a:pt x="11538" y="1750"/>
                    <a:pt x="11538" y="1750"/>
                  </a:cubicBezTo>
                  <a:cubicBezTo>
                    <a:pt x="12270" y="2274"/>
                    <a:pt x="12270" y="2274"/>
                    <a:pt x="12270" y="2274"/>
                  </a:cubicBezTo>
                  <a:cubicBezTo>
                    <a:pt x="12466" y="2328"/>
                    <a:pt x="12466" y="2328"/>
                    <a:pt x="12466" y="2328"/>
                  </a:cubicBezTo>
                  <a:cubicBezTo>
                    <a:pt x="12787" y="2292"/>
                    <a:pt x="12787" y="2292"/>
                    <a:pt x="12787" y="2292"/>
                  </a:cubicBezTo>
                  <a:cubicBezTo>
                    <a:pt x="12948" y="2382"/>
                    <a:pt x="12948" y="2382"/>
                    <a:pt x="12948" y="2382"/>
                  </a:cubicBezTo>
                  <a:cubicBezTo>
                    <a:pt x="13341" y="2454"/>
                    <a:pt x="13341" y="2454"/>
                    <a:pt x="13341" y="2454"/>
                  </a:cubicBezTo>
                  <a:cubicBezTo>
                    <a:pt x="13715" y="2508"/>
                    <a:pt x="13715" y="2508"/>
                    <a:pt x="13715" y="2508"/>
                  </a:cubicBezTo>
                  <a:cubicBezTo>
                    <a:pt x="13805" y="2562"/>
                    <a:pt x="13805" y="2562"/>
                    <a:pt x="13805" y="2562"/>
                  </a:cubicBezTo>
                  <a:cubicBezTo>
                    <a:pt x="13930" y="2562"/>
                    <a:pt x="13930" y="2562"/>
                    <a:pt x="13930" y="2562"/>
                  </a:cubicBezTo>
                  <a:cubicBezTo>
                    <a:pt x="14126" y="2887"/>
                    <a:pt x="14126" y="2887"/>
                    <a:pt x="14126" y="2887"/>
                  </a:cubicBezTo>
                  <a:cubicBezTo>
                    <a:pt x="14269" y="2959"/>
                    <a:pt x="14269" y="2959"/>
                    <a:pt x="14269" y="2959"/>
                  </a:cubicBezTo>
                  <a:cubicBezTo>
                    <a:pt x="14430" y="2869"/>
                    <a:pt x="14430" y="2869"/>
                    <a:pt x="14430" y="2869"/>
                  </a:cubicBezTo>
                  <a:cubicBezTo>
                    <a:pt x="14804" y="3429"/>
                    <a:pt x="14804" y="3429"/>
                    <a:pt x="14804" y="3429"/>
                  </a:cubicBezTo>
                  <a:cubicBezTo>
                    <a:pt x="14965" y="3555"/>
                    <a:pt x="14965" y="3555"/>
                    <a:pt x="14965" y="3555"/>
                  </a:cubicBezTo>
                  <a:cubicBezTo>
                    <a:pt x="15036" y="3483"/>
                    <a:pt x="15036" y="3483"/>
                    <a:pt x="15036" y="3483"/>
                  </a:cubicBezTo>
                  <a:cubicBezTo>
                    <a:pt x="14911" y="3374"/>
                    <a:pt x="14911" y="3374"/>
                    <a:pt x="14911" y="3374"/>
                  </a:cubicBezTo>
                  <a:cubicBezTo>
                    <a:pt x="14929" y="3320"/>
                    <a:pt x="14929" y="3320"/>
                    <a:pt x="14929" y="3320"/>
                  </a:cubicBezTo>
                  <a:cubicBezTo>
                    <a:pt x="15215" y="3320"/>
                    <a:pt x="15215" y="3320"/>
                    <a:pt x="15215" y="3320"/>
                  </a:cubicBezTo>
                  <a:cubicBezTo>
                    <a:pt x="15518" y="3248"/>
                    <a:pt x="15518" y="3248"/>
                    <a:pt x="15518" y="3248"/>
                  </a:cubicBezTo>
                  <a:cubicBezTo>
                    <a:pt x="15661" y="3338"/>
                    <a:pt x="15661" y="3338"/>
                    <a:pt x="15661" y="3338"/>
                  </a:cubicBezTo>
                  <a:cubicBezTo>
                    <a:pt x="15750" y="3338"/>
                    <a:pt x="15750" y="3338"/>
                    <a:pt x="15750" y="3338"/>
                  </a:cubicBezTo>
                  <a:cubicBezTo>
                    <a:pt x="16000" y="3194"/>
                    <a:pt x="16000" y="3194"/>
                    <a:pt x="16000" y="3194"/>
                  </a:cubicBezTo>
                  <a:cubicBezTo>
                    <a:pt x="16179" y="2815"/>
                    <a:pt x="16179" y="2815"/>
                    <a:pt x="16179" y="2815"/>
                  </a:cubicBezTo>
                  <a:cubicBezTo>
                    <a:pt x="16161" y="2707"/>
                    <a:pt x="16161" y="2707"/>
                    <a:pt x="16161" y="2707"/>
                  </a:cubicBezTo>
                  <a:cubicBezTo>
                    <a:pt x="16072" y="2544"/>
                    <a:pt x="16072" y="2544"/>
                    <a:pt x="16072" y="2544"/>
                  </a:cubicBezTo>
                  <a:cubicBezTo>
                    <a:pt x="15822" y="2418"/>
                    <a:pt x="15822" y="2418"/>
                    <a:pt x="15822" y="2418"/>
                  </a:cubicBezTo>
                  <a:cubicBezTo>
                    <a:pt x="15893" y="2346"/>
                    <a:pt x="15893" y="2346"/>
                    <a:pt x="15893" y="2346"/>
                  </a:cubicBezTo>
                  <a:cubicBezTo>
                    <a:pt x="16125" y="2418"/>
                    <a:pt x="16125" y="2418"/>
                    <a:pt x="16125" y="2418"/>
                  </a:cubicBezTo>
                  <a:cubicBezTo>
                    <a:pt x="16215" y="2310"/>
                    <a:pt x="16215" y="2310"/>
                    <a:pt x="16215" y="2310"/>
                  </a:cubicBezTo>
                  <a:cubicBezTo>
                    <a:pt x="16322" y="2418"/>
                    <a:pt x="16322" y="2418"/>
                    <a:pt x="16322" y="2418"/>
                  </a:cubicBezTo>
                  <a:cubicBezTo>
                    <a:pt x="16518" y="2400"/>
                    <a:pt x="16518" y="2400"/>
                    <a:pt x="16518" y="2400"/>
                  </a:cubicBezTo>
                  <a:cubicBezTo>
                    <a:pt x="16607" y="2382"/>
                    <a:pt x="16607" y="2382"/>
                    <a:pt x="16607" y="2382"/>
                  </a:cubicBezTo>
                  <a:cubicBezTo>
                    <a:pt x="16714" y="2490"/>
                    <a:pt x="16714" y="2490"/>
                    <a:pt x="16714" y="2490"/>
                  </a:cubicBezTo>
                  <a:cubicBezTo>
                    <a:pt x="17232" y="2580"/>
                    <a:pt x="17232" y="2580"/>
                    <a:pt x="17232" y="2580"/>
                  </a:cubicBezTo>
                  <a:cubicBezTo>
                    <a:pt x="17411" y="2743"/>
                    <a:pt x="17411" y="2743"/>
                    <a:pt x="17411" y="2743"/>
                  </a:cubicBezTo>
                  <a:cubicBezTo>
                    <a:pt x="17518" y="2743"/>
                    <a:pt x="17518" y="2743"/>
                    <a:pt x="17518" y="2743"/>
                  </a:cubicBezTo>
                  <a:cubicBezTo>
                    <a:pt x="17643" y="2851"/>
                    <a:pt x="17643" y="2851"/>
                    <a:pt x="17643" y="2851"/>
                  </a:cubicBezTo>
                  <a:cubicBezTo>
                    <a:pt x="17839" y="2851"/>
                    <a:pt x="17839" y="2851"/>
                    <a:pt x="17839" y="2851"/>
                  </a:cubicBezTo>
                  <a:cubicBezTo>
                    <a:pt x="18178" y="3068"/>
                    <a:pt x="18178" y="3068"/>
                    <a:pt x="18178" y="3068"/>
                  </a:cubicBezTo>
                  <a:cubicBezTo>
                    <a:pt x="18160" y="3176"/>
                    <a:pt x="18160" y="3176"/>
                    <a:pt x="18160" y="3176"/>
                  </a:cubicBezTo>
                  <a:cubicBezTo>
                    <a:pt x="18250" y="3302"/>
                    <a:pt x="18250" y="3302"/>
                    <a:pt x="18250" y="3302"/>
                  </a:cubicBezTo>
                  <a:cubicBezTo>
                    <a:pt x="18625" y="3248"/>
                    <a:pt x="18625" y="3248"/>
                    <a:pt x="18625" y="3248"/>
                  </a:cubicBezTo>
                  <a:cubicBezTo>
                    <a:pt x="18660" y="3266"/>
                    <a:pt x="18660" y="3266"/>
                    <a:pt x="18660" y="3266"/>
                  </a:cubicBezTo>
                  <a:cubicBezTo>
                    <a:pt x="18607" y="3447"/>
                    <a:pt x="18607" y="3447"/>
                    <a:pt x="18607" y="3447"/>
                  </a:cubicBezTo>
                  <a:cubicBezTo>
                    <a:pt x="18642" y="3609"/>
                    <a:pt x="18642" y="3609"/>
                    <a:pt x="18642" y="3609"/>
                  </a:cubicBezTo>
                  <a:cubicBezTo>
                    <a:pt x="18821" y="3753"/>
                    <a:pt x="18821" y="3753"/>
                    <a:pt x="18821" y="3753"/>
                  </a:cubicBezTo>
                  <a:cubicBezTo>
                    <a:pt x="19035" y="3808"/>
                    <a:pt x="19035" y="3808"/>
                    <a:pt x="19035" y="3808"/>
                  </a:cubicBezTo>
                  <a:cubicBezTo>
                    <a:pt x="19285" y="4042"/>
                    <a:pt x="19285" y="4042"/>
                    <a:pt x="19285" y="4042"/>
                  </a:cubicBezTo>
                  <a:cubicBezTo>
                    <a:pt x="19517" y="4241"/>
                    <a:pt x="19517" y="4241"/>
                    <a:pt x="19517" y="4241"/>
                  </a:cubicBezTo>
                  <a:cubicBezTo>
                    <a:pt x="20285" y="4602"/>
                    <a:pt x="20285" y="4602"/>
                    <a:pt x="20285" y="4602"/>
                  </a:cubicBezTo>
                  <a:cubicBezTo>
                    <a:pt x="21088" y="5287"/>
                    <a:pt x="21088" y="5287"/>
                    <a:pt x="21088" y="5287"/>
                  </a:cubicBezTo>
                  <a:cubicBezTo>
                    <a:pt x="21391" y="5450"/>
                    <a:pt x="21391" y="5450"/>
                    <a:pt x="21391" y="5450"/>
                  </a:cubicBezTo>
                  <a:cubicBezTo>
                    <a:pt x="21195" y="5937"/>
                    <a:pt x="21195" y="5937"/>
                    <a:pt x="21195" y="5937"/>
                  </a:cubicBezTo>
                  <a:cubicBezTo>
                    <a:pt x="21195" y="5937"/>
                    <a:pt x="21195" y="6226"/>
                    <a:pt x="21177" y="6370"/>
                  </a:cubicBezTo>
                  <a:cubicBezTo>
                    <a:pt x="21142" y="6532"/>
                    <a:pt x="20838" y="6713"/>
                    <a:pt x="20624" y="6749"/>
                  </a:cubicBezTo>
                  <a:cubicBezTo>
                    <a:pt x="20410" y="6767"/>
                    <a:pt x="19999" y="6623"/>
                    <a:pt x="19999" y="6623"/>
                  </a:cubicBezTo>
                  <a:cubicBezTo>
                    <a:pt x="19713" y="6623"/>
                    <a:pt x="19713" y="6623"/>
                    <a:pt x="19713" y="6623"/>
                  </a:cubicBezTo>
                  <a:cubicBezTo>
                    <a:pt x="19303" y="6785"/>
                    <a:pt x="19303" y="6785"/>
                    <a:pt x="19303" y="6785"/>
                  </a:cubicBezTo>
                  <a:cubicBezTo>
                    <a:pt x="19303" y="6785"/>
                    <a:pt x="19285" y="6550"/>
                    <a:pt x="19214" y="6460"/>
                  </a:cubicBezTo>
                  <a:cubicBezTo>
                    <a:pt x="19142" y="6352"/>
                    <a:pt x="18892" y="6334"/>
                    <a:pt x="18892" y="6334"/>
                  </a:cubicBezTo>
                  <a:cubicBezTo>
                    <a:pt x="18767" y="6388"/>
                    <a:pt x="18500" y="6316"/>
                    <a:pt x="18464" y="6153"/>
                  </a:cubicBezTo>
                  <a:cubicBezTo>
                    <a:pt x="18428" y="5937"/>
                    <a:pt x="18035" y="6280"/>
                    <a:pt x="17964" y="6334"/>
                  </a:cubicBezTo>
                  <a:cubicBezTo>
                    <a:pt x="17964" y="6334"/>
                    <a:pt x="17946" y="6316"/>
                    <a:pt x="17946" y="6316"/>
                  </a:cubicBezTo>
                  <a:cubicBezTo>
                    <a:pt x="17946" y="6334"/>
                    <a:pt x="17946" y="6334"/>
                    <a:pt x="17964" y="6334"/>
                  </a:cubicBezTo>
                  <a:cubicBezTo>
                    <a:pt x="18160" y="6424"/>
                    <a:pt x="18107" y="6623"/>
                    <a:pt x="18303" y="6875"/>
                  </a:cubicBezTo>
                  <a:cubicBezTo>
                    <a:pt x="18375" y="7110"/>
                    <a:pt x="18160" y="7074"/>
                    <a:pt x="18160" y="7254"/>
                  </a:cubicBezTo>
                  <a:cubicBezTo>
                    <a:pt x="18018" y="7453"/>
                    <a:pt x="17643" y="7417"/>
                    <a:pt x="17571" y="7723"/>
                  </a:cubicBezTo>
                  <a:cubicBezTo>
                    <a:pt x="17786" y="8138"/>
                    <a:pt x="17910" y="7398"/>
                    <a:pt x="18107" y="7795"/>
                  </a:cubicBezTo>
                  <a:cubicBezTo>
                    <a:pt x="18125" y="8048"/>
                    <a:pt x="18446" y="7741"/>
                    <a:pt x="18678" y="7814"/>
                  </a:cubicBezTo>
                  <a:cubicBezTo>
                    <a:pt x="18767" y="7741"/>
                    <a:pt x="18803" y="7904"/>
                    <a:pt x="18999" y="7994"/>
                  </a:cubicBezTo>
                  <a:cubicBezTo>
                    <a:pt x="18982" y="8102"/>
                    <a:pt x="19339" y="8102"/>
                    <a:pt x="19285" y="8247"/>
                  </a:cubicBezTo>
                  <a:cubicBezTo>
                    <a:pt x="19285" y="8608"/>
                    <a:pt x="18857" y="8156"/>
                    <a:pt x="18874" y="8517"/>
                  </a:cubicBezTo>
                  <a:cubicBezTo>
                    <a:pt x="18750" y="8626"/>
                    <a:pt x="18607" y="8770"/>
                    <a:pt x="18589" y="9041"/>
                  </a:cubicBezTo>
                  <a:cubicBezTo>
                    <a:pt x="18517" y="9275"/>
                    <a:pt x="18410" y="9546"/>
                    <a:pt x="18178" y="9600"/>
                  </a:cubicBezTo>
                  <a:cubicBezTo>
                    <a:pt x="18446" y="9744"/>
                    <a:pt x="18160" y="10051"/>
                    <a:pt x="18214" y="10304"/>
                  </a:cubicBezTo>
                  <a:cubicBezTo>
                    <a:pt x="18285" y="10376"/>
                    <a:pt x="18482" y="10611"/>
                    <a:pt x="18446" y="10899"/>
                  </a:cubicBezTo>
                  <a:cubicBezTo>
                    <a:pt x="18410" y="11332"/>
                    <a:pt x="18750" y="10953"/>
                    <a:pt x="18999" y="10863"/>
                  </a:cubicBezTo>
                  <a:cubicBezTo>
                    <a:pt x="19267" y="10719"/>
                    <a:pt x="19535" y="10592"/>
                    <a:pt x="19785" y="10430"/>
                  </a:cubicBezTo>
                  <a:cubicBezTo>
                    <a:pt x="19803" y="10701"/>
                    <a:pt x="19874" y="10971"/>
                    <a:pt x="19910" y="11260"/>
                  </a:cubicBezTo>
                  <a:cubicBezTo>
                    <a:pt x="19589" y="11459"/>
                    <a:pt x="20267" y="11585"/>
                    <a:pt x="20445" y="11711"/>
                  </a:cubicBezTo>
                  <a:cubicBezTo>
                    <a:pt x="20677" y="11820"/>
                    <a:pt x="20927" y="11820"/>
                    <a:pt x="21034" y="11982"/>
                  </a:cubicBezTo>
                  <a:cubicBezTo>
                    <a:pt x="21195" y="12144"/>
                    <a:pt x="21284" y="12433"/>
                    <a:pt x="21088" y="12595"/>
                  </a:cubicBezTo>
                  <a:cubicBezTo>
                    <a:pt x="20999" y="12902"/>
                    <a:pt x="21570" y="12686"/>
                    <a:pt x="21427" y="13101"/>
                  </a:cubicBezTo>
                  <a:cubicBezTo>
                    <a:pt x="21463" y="13335"/>
                    <a:pt x="21195" y="13227"/>
                    <a:pt x="21231" y="13426"/>
                  </a:cubicBezTo>
                  <a:cubicBezTo>
                    <a:pt x="21213" y="13588"/>
                    <a:pt x="21213" y="13660"/>
                    <a:pt x="21249" y="13877"/>
                  </a:cubicBezTo>
                  <a:cubicBezTo>
                    <a:pt x="21374" y="14075"/>
                    <a:pt x="20749" y="14220"/>
                    <a:pt x="20820" y="13931"/>
                  </a:cubicBezTo>
                  <a:cubicBezTo>
                    <a:pt x="20642" y="13588"/>
                    <a:pt x="20642" y="14147"/>
                    <a:pt x="20267" y="14039"/>
                  </a:cubicBezTo>
                  <a:cubicBezTo>
                    <a:pt x="19910" y="14003"/>
                    <a:pt x="19946" y="14364"/>
                    <a:pt x="19696" y="14526"/>
                  </a:cubicBezTo>
                  <a:cubicBezTo>
                    <a:pt x="19410" y="14454"/>
                    <a:pt x="19392" y="14526"/>
                    <a:pt x="19410" y="14923"/>
                  </a:cubicBezTo>
                  <a:cubicBezTo>
                    <a:pt x="19356" y="15573"/>
                    <a:pt x="19356" y="16241"/>
                    <a:pt x="19303" y="16890"/>
                  </a:cubicBezTo>
                  <a:cubicBezTo>
                    <a:pt x="19428" y="16908"/>
                    <a:pt x="19481" y="16944"/>
                    <a:pt x="19499" y="16998"/>
                  </a:cubicBezTo>
                  <a:cubicBezTo>
                    <a:pt x="19571" y="17143"/>
                    <a:pt x="19339" y="17341"/>
                    <a:pt x="19214" y="17450"/>
                  </a:cubicBezTo>
                  <a:cubicBezTo>
                    <a:pt x="19124" y="17738"/>
                    <a:pt x="19374" y="18009"/>
                    <a:pt x="19231" y="18280"/>
                  </a:cubicBezTo>
                  <a:cubicBezTo>
                    <a:pt x="19142" y="18532"/>
                    <a:pt x="18910" y="18695"/>
                    <a:pt x="18625" y="18695"/>
                  </a:cubicBezTo>
                  <a:cubicBezTo>
                    <a:pt x="18339" y="18605"/>
                    <a:pt x="18178" y="18911"/>
                    <a:pt x="17964" y="19038"/>
                  </a:cubicBezTo>
                  <a:cubicBezTo>
                    <a:pt x="17893" y="19092"/>
                    <a:pt x="17821" y="19110"/>
                    <a:pt x="17786" y="19110"/>
                  </a:cubicBezTo>
                  <a:cubicBezTo>
                    <a:pt x="17786" y="19128"/>
                    <a:pt x="17786" y="19128"/>
                    <a:pt x="17786" y="19128"/>
                  </a:cubicBezTo>
                  <a:cubicBezTo>
                    <a:pt x="17750" y="19056"/>
                    <a:pt x="17714" y="18983"/>
                    <a:pt x="17661" y="18911"/>
                  </a:cubicBezTo>
                  <a:cubicBezTo>
                    <a:pt x="17321" y="19110"/>
                    <a:pt x="16804" y="19218"/>
                    <a:pt x="16482" y="19453"/>
                  </a:cubicBezTo>
                  <a:cubicBezTo>
                    <a:pt x="16197" y="19687"/>
                    <a:pt x="15822" y="19976"/>
                    <a:pt x="15393" y="19940"/>
                  </a:cubicBezTo>
                  <a:cubicBezTo>
                    <a:pt x="15429" y="19904"/>
                    <a:pt x="15340" y="19597"/>
                    <a:pt x="15108" y="19507"/>
                  </a:cubicBezTo>
                  <a:cubicBezTo>
                    <a:pt x="14787" y="19579"/>
                    <a:pt x="14894" y="19597"/>
                    <a:pt x="14590" y="19633"/>
                  </a:cubicBezTo>
                  <a:cubicBezTo>
                    <a:pt x="14697" y="19886"/>
                    <a:pt x="14180" y="19777"/>
                    <a:pt x="14340" y="20066"/>
                  </a:cubicBezTo>
                  <a:cubicBezTo>
                    <a:pt x="14483" y="20355"/>
                    <a:pt x="13983" y="20138"/>
                    <a:pt x="14090" y="20391"/>
                  </a:cubicBezTo>
                  <a:cubicBezTo>
                    <a:pt x="14072" y="20589"/>
                    <a:pt x="14376" y="20878"/>
                    <a:pt x="14001" y="20914"/>
                  </a:cubicBezTo>
                  <a:cubicBezTo>
                    <a:pt x="13965" y="21095"/>
                    <a:pt x="13965" y="21293"/>
                    <a:pt x="13626" y="21239"/>
                  </a:cubicBezTo>
                  <a:cubicBezTo>
                    <a:pt x="13394" y="21329"/>
                    <a:pt x="13555" y="21600"/>
                    <a:pt x="13216" y="21456"/>
                  </a:cubicBezTo>
                  <a:cubicBezTo>
                    <a:pt x="12912" y="21474"/>
                    <a:pt x="12823" y="21492"/>
                    <a:pt x="12680" y="21329"/>
                  </a:cubicBezTo>
                  <a:cubicBezTo>
                    <a:pt x="12716" y="21095"/>
                    <a:pt x="12394" y="21077"/>
                    <a:pt x="12430" y="20842"/>
                  </a:cubicBezTo>
                  <a:cubicBezTo>
                    <a:pt x="12091" y="20788"/>
                    <a:pt x="12466" y="20571"/>
                    <a:pt x="12287" y="20337"/>
                  </a:cubicBezTo>
                  <a:cubicBezTo>
                    <a:pt x="12091" y="20211"/>
                    <a:pt x="11805" y="20337"/>
                    <a:pt x="11591" y="20391"/>
                  </a:cubicBezTo>
                  <a:cubicBezTo>
                    <a:pt x="11555" y="20680"/>
                    <a:pt x="11448" y="20481"/>
                    <a:pt x="11252" y="20517"/>
                  </a:cubicBezTo>
                  <a:cubicBezTo>
                    <a:pt x="11163" y="20716"/>
                    <a:pt x="11323" y="20986"/>
                    <a:pt x="11020" y="20986"/>
                  </a:cubicBezTo>
                  <a:cubicBezTo>
                    <a:pt x="10770" y="21113"/>
                    <a:pt x="10467" y="21113"/>
                    <a:pt x="10163" y="21131"/>
                  </a:cubicBezTo>
                  <a:cubicBezTo>
                    <a:pt x="10020" y="21131"/>
                    <a:pt x="9574" y="21077"/>
                    <a:pt x="9574" y="21203"/>
                  </a:cubicBezTo>
                  <a:cubicBezTo>
                    <a:pt x="9556" y="21203"/>
                    <a:pt x="9556" y="21203"/>
                    <a:pt x="9556" y="21203"/>
                  </a:cubicBezTo>
                  <a:cubicBezTo>
                    <a:pt x="9449" y="21311"/>
                    <a:pt x="9324" y="20986"/>
                    <a:pt x="9360" y="21005"/>
                  </a:cubicBezTo>
                  <a:cubicBezTo>
                    <a:pt x="9520" y="20950"/>
                    <a:pt x="9342" y="20860"/>
                    <a:pt x="9467" y="20788"/>
                  </a:cubicBezTo>
                  <a:cubicBezTo>
                    <a:pt x="9467" y="20734"/>
                    <a:pt x="9556" y="20662"/>
                    <a:pt x="9592" y="20499"/>
                  </a:cubicBezTo>
                  <a:cubicBezTo>
                    <a:pt x="9717" y="20247"/>
                    <a:pt x="9378" y="20138"/>
                    <a:pt x="9467" y="19886"/>
                  </a:cubicBezTo>
                  <a:cubicBezTo>
                    <a:pt x="9467" y="19633"/>
                    <a:pt x="9610" y="19453"/>
                    <a:pt x="9288" y="19398"/>
                  </a:cubicBezTo>
                  <a:cubicBezTo>
                    <a:pt x="9288" y="19056"/>
                    <a:pt x="9074" y="19182"/>
                    <a:pt x="9092" y="19038"/>
                  </a:cubicBezTo>
                  <a:cubicBezTo>
                    <a:pt x="9199" y="18947"/>
                    <a:pt x="9003" y="18713"/>
                    <a:pt x="9128" y="18623"/>
                  </a:cubicBezTo>
                  <a:cubicBezTo>
                    <a:pt x="9181" y="18352"/>
                    <a:pt x="9038" y="18388"/>
                    <a:pt x="8824" y="18280"/>
                  </a:cubicBezTo>
                  <a:cubicBezTo>
                    <a:pt x="8646" y="18171"/>
                    <a:pt x="8378" y="18117"/>
                    <a:pt x="8396" y="17847"/>
                  </a:cubicBezTo>
                  <a:cubicBezTo>
                    <a:pt x="8467" y="17504"/>
                    <a:pt x="7950" y="17738"/>
                    <a:pt x="7896" y="17432"/>
                  </a:cubicBezTo>
                  <a:cubicBezTo>
                    <a:pt x="7842" y="17143"/>
                    <a:pt x="7878" y="16728"/>
                    <a:pt x="7521" y="16583"/>
                  </a:cubicBezTo>
                  <a:cubicBezTo>
                    <a:pt x="7360" y="16331"/>
                    <a:pt x="7003" y="16818"/>
                    <a:pt x="6825" y="16529"/>
                  </a:cubicBezTo>
                  <a:cubicBezTo>
                    <a:pt x="6753" y="16439"/>
                    <a:pt x="6432" y="16114"/>
                    <a:pt x="6450" y="16223"/>
                  </a:cubicBezTo>
                  <a:cubicBezTo>
                    <a:pt x="6414" y="16475"/>
                    <a:pt x="6093" y="16565"/>
                    <a:pt x="6093" y="16313"/>
                  </a:cubicBezTo>
                  <a:cubicBezTo>
                    <a:pt x="5986" y="16042"/>
                    <a:pt x="5968" y="16403"/>
                    <a:pt x="5861" y="16439"/>
                  </a:cubicBezTo>
                  <a:cubicBezTo>
                    <a:pt x="5611" y="16223"/>
                    <a:pt x="5790" y="16042"/>
                    <a:pt x="5968" y="15862"/>
                  </a:cubicBezTo>
                  <a:cubicBezTo>
                    <a:pt x="6004" y="15645"/>
                    <a:pt x="6164" y="15501"/>
                    <a:pt x="6075" y="15320"/>
                  </a:cubicBezTo>
                  <a:cubicBezTo>
                    <a:pt x="5879" y="15068"/>
                    <a:pt x="6289" y="15122"/>
                    <a:pt x="6182" y="14869"/>
                  </a:cubicBezTo>
                  <a:cubicBezTo>
                    <a:pt x="6218" y="14653"/>
                    <a:pt x="6432" y="14490"/>
                    <a:pt x="6664" y="14580"/>
                  </a:cubicBezTo>
                  <a:cubicBezTo>
                    <a:pt x="6611" y="14364"/>
                    <a:pt x="6789" y="14183"/>
                    <a:pt x="6718" y="13985"/>
                  </a:cubicBezTo>
                  <a:cubicBezTo>
                    <a:pt x="6807" y="13805"/>
                    <a:pt x="6878" y="13606"/>
                    <a:pt x="7146" y="13642"/>
                  </a:cubicBezTo>
                  <a:cubicBezTo>
                    <a:pt x="7343" y="13426"/>
                    <a:pt x="7146" y="13209"/>
                    <a:pt x="7164" y="12956"/>
                  </a:cubicBezTo>
                  <a:cubicBezTo>
                    <a:pt x="7110" y="12794"/>
                    <a:pt x="6968" y="12577"/>
                    <a:pt x="6807" y="12776"/>
                  </a:cubicBezTo>
                  <a:cubicBezTo>
                    <a:pt x="6629" y="13083"/>
                    <a:pt x="6486" y="12541"/>
                    <a:pt x="6325" y="12686"/>
                  </a:cubicBezTo>
                  <a:cubicBezTo>
                    <a:pt x="5950" y="12650"/>
                    <a:pt x="6129" y="12505"/>
                    <a:pt x="6147" y="12343"/>
                  </a:cubicBezTo>
                  <a:cubicBezTo>
                    <a:pt x="5950" y="12072"/>
                    <a:pt x="5932" y="12650"/>
                    <a:pt x="5754" y="12614"/>
                  </a:cubicBezTo>
                  <a:cubicBezTo>
                    <a:pt x="5557" y="12595"/>
                    <a:pt x="5397" y="12325"/>
                    <a:pt x="5290" y="12559"/>
                  </a:cubicBezTo>
                  <a:cubicBezTo>
                    <a:pt x="5075" y="12523"/>
                    <a:pt x="5040" y="12397"/>
                    <a:pt x="4808" y="12289"/>
                  </a:cubicBezTo>
                  <a:cubicBezTo>
                    <a:pt x="4611" y="12307"/>
                    <a:pt x="4647" y="11856"/>
                    <a:pt x="4486" y="12144"/>
                  </a:cubicBezTo>
                  <a:cubicBezTo>
                    <a:pt x="4308" y="12289"/>
                    <a:pt x="4254" y="12379"/>
                    <a:pt x="4040" y="12379"/>
                  </a:cubicBezTo>
                  <a:cubicBezTo>
                    <a:pt x="3915" y="12415"/>
                    <a:pt x="3754" y="12235"/>
                    <a:pt x="3862" y="12144"/>
                  </a:cubicBezTo>
                  <a:cubicBezTo>
                    <a:pt x="3862" y="11874"/>
                    <a:pt x="3790" y="11783"/>
                    <a:pt x="3576" y="11675"/>
                  </a:cubicBezTo>
                  <a:cubicBezTo>
                    <a:pt x="3380" y="11441"/>
                    <a:pt x="3201" y="11675"/>
                    <a:pt x="3005" y="11838"/>
                  </a:cubicBezTo>
                  <a:cubicBezTo>
                    <a:pt x="2808" y="12000"/>
                    <a:pt x="2648" y="11946"/>
                    <a:pt x="2398" y="11946"/>
                  </a:cubicBezTo>
                  <a:cubicBezTo>
                    <a:pt x="2094" y="12180"/>
                    <a:pt x="2790" y="12343"/>
                    <a:pt x="2362" y="12325"/>
                  </a:cubicBezTo>
                  <a:cubicBezTo>
                    <a:pt x="2076" y="12361"/>
                    <a:pt x="1809" y="12361"/>
                    <a:pt x="1559" y="12271"/>
                  </a:cubicBezTo>
                  <a:cubicBezTo>
                    <a:pt x="1327" y="12144"/>
                    <a:pt x="1612" y="11910"/>
                    <a:pt x="1273" y="11892"/>
                  </a:cubicBezTo>
                  <a:cubicBezTo>
                    <a:pt x="1630" y="11675"/>
                    <a:pt x="1505" y="11567"/>
                    <a:pt x="1130" y="11585"/>
                  </a:cubicBezTo>
                  <a:cubicBezTo>
                    <a:pt x="773" y="11332"/>
                    <a:pt x="452" y="10953"/>
                    <a:pt x="149" y="10629"/>
                  </a:cubicBezTo>
                  <a:cubicBezTo>
                    <a:pt x="-30" y="10556"/>
                    <a:pt x="-12" y="10520"/>
                    <a:pt x="24" y="10484"/>
                  </a:cubicBezTo>
                  <a:close/>
                </a:path>
              </a:pathLst>
            </a:custGeom>
            <a:solidFill>
              <a:srgbClr val="2D6247"/>
            </a:solidFill>
            <a:ln w="7938" cap="rnd">
              <a:solidFill>
                <a:srgbClr val="D8ECE2"/>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sp>
          <p:nvSpPr>
            <p:cNvPr id="607" name="Freeform 13"/>
            <p:cNvSpPr/>
            <p:nvPr/>
          </p:nvSpPr>
          <p:spPr>
            <a:xfrm>
              <a:off x="2965499" y="1067857"/>
              <a:ext cx="1629838" cy="1301522"/>
            </a:xfrm>
            <a:custGeom>
              <a:avLst/>
              <a:gdLst/>
              <a:ahLst/>
              <a:cxnLst>
                <a:cxn ang="0">
                  <a:pos x="wd2" y="hd2"/>
                </a:cxn>
                <a:cxn ang="5400000">
                  <a:pos x="wd2" y="hd2"/>
                </a:cxn>
                <a:cxn ang="10800000">
                  <a:pos x="wd2" y="hd2"/>
                </a:cxn>
                <a:cxn ang="16200000">
                  <a:pos x="wd2" y="hd2"/>
                </a:cxn>
              </a:cxnLst>
              <a:rect l="0" t="0" r="r" b="b"/>
              <a:pathLst>
                <a:path w="21453" h="21405" extrusionOk="0">
                  <a:moveTo>
                    <a:pt x="1385" y="7657"/>
                  </a:moveTo>
                  <a:cubicBezTo>
                    <a:pt x="1542" y="7584"/>
                    <a:pt x="1738" y="8097"/>
                    <a:pt x="1817" y="7608"/>
                  </a:cubicBezTo>
                  <a:cubicBezTo>
                    <a:pt x="2072" y="7363"/>
                    <a:pt x="2327" y="7315"/>
                    <a:pt x="2445" y="7755"/>
                  </a:cubicBezTo>
                  <a:cubicBezTo>
                    <a:pt x="2543" y="8048"/>
                    <a:pt x="2897" y="8097"/>
                    <a:pt x="2995" y="7902"/>
                  </a:cubicBezTo>
                  <a:cubicBezTo>
                    <a:pt x="3113" y="7706"/>
                    <a:pt x="3211" y="7730"/>
                    <a:pt x="3407" y="7706"/>
                  </a:cubicBezTo>
                  <a:cubicBezTo>
                    <a:pt x="3525" y="7926"/>
                    <a:pt x="3505" y="8220"/>
                    <a:pt x="3780" y="8317"/>
                  </a:cubicBezTo>
                  <a:cubicBezTo>
                    <a:pt x="4094" y="8293"/>
                    <a:pt x="3505" y="7657"/>
                    <a:pt x="3918" y="7681"/>
                  </a:cubicBezTo>
                  <a:cubicBezTo>
                    <a:pt x="4114" y="7853"/>
                    <a:pt x="4193" y="7217"/>
                    <a:pt x="4016" y="7339"/>
                  </a:cubicBezTo>
                  <a:cubicBezTo>
                    <a:pt x="3898" y="7021"/>
                    <a:pt x="4232" y="7021"/>
                    <a:pt x="4310" y="6727"/>
                  </a:cubicBezTo>
                  <a:cubicBezTo>
                    <a:pt x="4291" y="6630"/>
                    <a:pt x="4605" y="6458"/>
                    <a:pt x="4742" y="6654"/>
                  </a:cubicBezTo>
                  <a:cubicBezTo>
                    <a:pt x="4841" y="6679"/>
                    <a:pt x="5214" y="6483"/>
                    <a:pt x="4958" y="6312"/>
                  </a:cubicBezTo>
                  <a:cubicBezTo>
                    <a:pt x="4801" y="6214"/>
                    <a:pt x="5057" y="5749"/>
                    <a:pt x="4782" y="5945"/>
                  </a:cubicBezTo>
                  <a:cubicBezTo>
                    <a:pt x="4428" y="6067"/>
                    <a:pt x="4841" y="5725"/>
                    <a:pt x="4801" y="5578"/>
                  </a:cubicBezTo>
                  <a:cubicBezTo>
                    <a:pt x="4566" y="5382"/>
                    <a:pt x="4801" y="5040"/>
                    <a:pt x="5037" y="5358"/>
                  </a:cubicBezTo>
                  <a:cubicBezTo>
                    <a:pt x="5233" y="5358"/>
                    <a:pt x="5449" y="5088"/>
                    <a:pt x="5842" y="5211"/>
                  </a:cubicBezTo>
                  <a:cubicBezTo>
                    <a:pt x="6117" y="5137"/>
                    <a:pt x="6431" y="5284"/>
                    <a:pt x="6628" y="4966"/>
                  </a:cubicBezTo>
                  <a:cubicBezTo>
                    <a:pt x="6883" y="4844"/>
                    <a:pt x="7138" y="4697"/>
                    <a:pt x="7374" y="4917"/>
                  </a:cubicBezTo>
                  <a:cubicBezTo>
                    <a:pt x="7590" y="4795"/>
                    <a:pt x="7825" y="4917"/>
                    <a:pt x="8022" y="4991"/>
                  </a:cubicBezTo>
                  <a:cubicBezTo>
                    <a:pt x="8061" y="4991"/>
                    <a:pt x="8179" y="4991"/>
                    <a:pt x="8277" y="4942"/>
                  </a:cubicBezTo>
                  <a:cubicBezTo>
                    <a:pt x="8513" y="5113"/>
                    <a:pt x="8414" y="4722"/>
                    <a:pt x="8414" y="4428"/>
                  </a:cubicBezTo>
                  <a:cubicBezTo>
                    <a:pt x="8532" y="3914"/>
                    <a:pt x="8277" y="4110"/>
                    <a:pt x="8159" y="3816"/>
                  </a:cubicBezTo>
                  <a:cubicBezTo>
                    <a:pt x="8022" y="3621"/>
                    <a:pt x="7766" y="3376"/>
                    <a:pt x="8179" y="3401"/>
                  </a:cubicBezTo>
                  <a:cubicBezTo>
                    <a:pt x="8611" y="3425"/>
                    <a:pt x="8532" y="3107"/>
                    <a:pt x="8238" y="2887"/>
                  </a:cubicBezTo>
                  <a:cubicBezTo>
                    <a:pt x="8081" y="2642"/>
                    <a:pt x="8277" y="2324"/>
                    <a:pt x="8316" y="2080"/>
                  </a:cubicBezTo>
                  <a:cubicBezTo>
                    <a:pt x="8395" y="1835"/>
                    <a:pt x="8218" y="1150"/>
                    <a:pt x="8670" y="1517"/>
                  </a:cubicBezTo>
                  <a:cubicBezTo>
                    <a:pt x="8984" y="1541"/>
                    <a:pt x="9043" y="1126"/>
                    <a:pt x="9298" y="979"/>
                  </a:cubicBezTo>
                  <a:cubicBezTo>
                    <a:pt x="9239" y="539"/>
                    <a:pt x="9632" y="636"/>
                    <a:pt x="9652" y="367"/>
                  </a:cubicBezTo>
                  <a:cubicBezTo>
                    <a:pt x="9848" y="245"/>
                    <a:pt x="10319" y="563"/>
                    <a:pt x="10123" y="343"/>
                  </a:cubicBezTo>
                  <a:cubicBezTo>
                    <a:pt x="10300" y="392"/>
                    <a:pt x="10437" y="196"/>
                    <a:pt x="10555" y="490"/>
                  </a:cubicBezTo>
                  <a:cubicBezTo>
                    <a:pt x="10673" y="587"/>
                    <a:pt x="10771" y="343"/>
                    <a:pt x="10810" y="636"/>
                  </a:cubicBezTo>
                  <a:cubicBezTo>
                    <a:pt x="10908" y="612"/>
                    <a:pt x="10751" y="-24"/>
                    <a:pt x="11065" y="294"/>
                  </a:cubicBezTo>
                  <a:cubicBezTo>
                    <a:pt x="11144" y="441"/>
                    <a:pt x="11242" y="808"/>
                    <a:pt x="11458" y="636"/>
                  </a:cubicBezTo>
                  <a:cubicBezTo>
                    <a:pt x="11694" y="661"/>
                    <a:pt x="11812" y="1126"/>
                    <a:pt x="11929" y="1126"/>
                  </a:cubicBezTo>
                  <a:cubicBezTo>
                    <a:pt x="12322" y="1419"/>
                    <a:pt x="11910" y="710"/>
                    <a:pt x="12263" y="881"/>
                  </a:cubicBezTo>
                  <a:cubicBezTo>
                    <a:pt x="12518" y="930"/>
                    <a:pt x="11851" y="245"/>
                    <a:pt x="12244" y="221"/>
                  </a:cubicBezTo>
                  <a:cubicBezTo>
                    <a:pt x="12577" y="269"/>
                    <a:pt x="12872" y="221"/>
                    <a:pt x="13147" y="25"/>
                  </a:cubicBezTo>
                  <a:cubicBezTo>
                    <a:pt x="13461" y="-73"/>
                    <a:pt x="13795" y="245"/>
                    <a:pt x="14109" y="0"/>
                  </a:cubicBezTo>
                  <a:cubicBezTo>
                    <a:pt x="14070" y="392"/>
                    <a:pt x="13932" y="808"/>
                    <a:pt x="14030" y="1199"/>
                  </a:cubicBezTo>
                  <a:cubicBezTo>
                    <a:pt x="13814" y="1737"/>
                    <a:pt x="14286" y="1566"/>
                    <a:pt x="14364" y="1786"/>
                  </a:cubicBezTo>
                  <a:cubicBezTo>
                    <a:pt x="14364" y="1957"/>
                    <a:pt x="14286" y="2373"/>
                    <a:pt x="14443" y="2471"/>
                  </a:cubicBezTo>
                  <a:cubicBezTo>
                    <a:pt x="14266" y="2887"/>
                    <a:pt x="14796" y="2936"/>
                    <a:pt x="15012" y="3083"/>
                  </a:cubicBezTo>
                  <a:cubicBezTo>
                    <a:pt x="15307" y="3254"/>
                    <a:pt x="15405" y="2814"/>
                    <a:pt x="15582" y="3229"/>
                  </a:cubicBezTo>
                  <a:cubicBezTo>
                    <a:pt x="15719" y="3278"/>
                    <a:pt x="15857" y="3058"/>
                    <a:pt x="15896" y="3229"/>
                  </a:cubicBezTo>
                  <a:cubicBezTo>
                    <a:pt x="15896" y="3425"/>
                    <a:pt x="15916" y="3450"/>
                    <a:pt x="16033" y="3645"/>
                  </a:cubicBezTo>
                  <a:cubicBezTo>
                    <a:pt x="16073" y="3670"/>
                    <a:pt x="16171" y="3743"/>
                    <a:pt x="16249" y="3914"/>
                  </a:cubicBezTo>
                  <a:cubicBezTo>
                    <a:pt x="16190" y="4086"/>
                    <a:pt x="16505" y="4355"/>
                    <a:pt x="16662" y="4599"/>
                  </a:cubicBezTo>
                  <a:cubicBezTo>
                    <a:pt x="17074" y="4697"/>
                    <a:pt x="17447" y="5040"/>
                    <a:pt x="17899" y="4868"/>
                  </a:cubicBezTo>
                  <a:cubicBezTo>
                    <a:pt x="18115" y="4770"/>
                    <a:pt x="18174" y="5088"/>
                    <a:pt x="18468" y="5088"/>
                  </a:cubicBezTo>
                  <a:cubicBezTo>
                    <a:pt x="18606" y="5358"/>
                    <a:pt x="19057" y="5137"/>
                    <a:pt x="19038" y="5358"/>
                  </a:cubicBezTo>
                  <a:cubicBezTo>
                    <a:pt x="18861" y="5578"/>
                    <a:pt x="18645" y="5896"/>
                    <a:pt x="18920" y="6165"/>
                  </a:cubicBezTo>
                  <a:cubicBezTo>
                    <a:pt x="19214" y="6483"/>
                    <a:pt x="18940" y="6532"/>
                    <a:pt x="18998" y="6801"/>
                  </a:cubicBezTo>
                  <a:cubicBezTo>
                    <a:pt x="19116" y="7143"/>
                    <a:pt x="19254" y="7217"/>
                    <a:pt x="19627" y="7192"/>
                  </a:cubicBezTo>
                  <a:cubicBezTo>
                    <a:pt x="19489" y="7412"/>
                    <a:pt x="19529" y="7559"/>
                    <a:pt x="19921" y="7461"/>
                  </a:cubicBezTo>
                  <a:cubicBezTo>
                    <a:pt x="20059" y="7657"/>
                    <a:pt x="20393" y="7510"/>
                    <a:pt x="20294" y="7755"/>
                  </a:cubicBezTo>
                  <a:cubicBezTo>
                    <a:pt x="20020" y="7975"/>
                    <a:pt x="20628" y="8122"/>
                    <a:pt x="20648" y="8269"/>
                  </a:cubicBezTo>
                  <a:cubicBezTo>
                    <a:pt x="20550" y="8709"/>
                    <a:pt x="21237" y="8562"/>
                    <a:pt x="21433" y="8807"/>
                  </a:cubicBezTo>
                  <a:cubicBezTo>
                    <a:pt x="21453" y="8807"/>
                    <a:pt x="21453" y="8807"/>
                    <a:pt x="21453" y="8807"/>
                  </a:cubicBezTo>
                  <a:cubicBezTo>
                    <a:pt x="21335" y="9125"/>
                    <a:pt x="21001" y="9198"/>
                    <a:pt x="20766" y="9369"/>
                  </a:cubicBezTo>
                  <a:cubicBezTo>
                    <a:pt x="20510" y="9516"/>
                    <a:pt x="20982" y="9883"/>
                    <a:pt x="21041" y="10128"/>
                  </a:cubicBezTo>
                  <a:cubicBezTo>
                    <a:pt x="21119" y="10495"/>
                    <a:pt x="20982" y="10935"/>
                    <a:pt x="20982" y="11326"/>
                  </a:cubicBezTo>
                  <a:cubicBezTo>
                    <a:pt x="21001" y="11742"/>
                    <a:pt x="20589" y="11791"/>
                    <a:pt x="20334" y="12036"/>
                  </a:cubicBezTo>
                  <a:cubicBezTo>
                    <a:pt x="20334" y="12036"/>
                    <a:pt x="20334" y="12060"/>
                    <a:pt x="20314" y="12060"/>
                  </a:cubicBezTo>
                  <a:cubicBezTo>
                    <a:pt x="20157" y="12256"/>
                    <a:pt x="20157" y="12256"/>
                    <a:pt x="20157" y="12256"/>
                  </a:cubicBezTo>
                  <a:cubicBezTo>
                    <a:pt x="20020" y="12158"/>
                    <a:pt x="20020" y="12158"/>
                    <a:pt x="20020" y="12158"/>
                  </a:cubicBezTo>
                  <a:cubicBezTo>
                    <a:pt x="19843" y="12500"/>
                    <a:pt x="19843" y="12500"/>
                    <a:pt x="19843" y="12500"/>
                  </a:cubicBezTo>
                  <a:cubicBezTo>
                    <a:pt x="19156" y="11767"/>
                    <a:pt x="19156" y="11767"/>
                    <a:pt x="19156" y="11767"/>
                  </a:cubicBezTo>
                  <a:cubicBezTo>
                    <a:pt x="18841" y="11913"/>
                    <a:pt x="18841" y="11913"/>
                    <a:pt x="18841" y="11913"/>
                  </a:cubicBezTo>
                  <a:cubicBezTo>
                    <a:pt x="18645" y="11742"/>
                    <a:pt x="18645" y="11742"/>
                    <a:pt x="18645" y="11742"/>
                  </a:cubicBezTo>
                  <a:cubicBezTo>
                    <a:pt x="18488" y="11693"/>
                    <a:pt x="18488" y="11693"/>
                    <a:pt x="18488" y="11693"/>
                  </a:cubicBezTo>
                  <a:cubicBezTo>
                    <a:pt x="18449" y="11228"/>
                    <a:pt x="18449" y="11228"/>
                    <a:pt x="18449" y="11228"/>
                  </a:cubicBezTo>
                  <a:cubicBezTo>
                    <a:pt x="18174" y="10935"/>
                    <a:pt x="18174" y="10935"/>
                    <a:pt x="18174" y="10935"/>
                  </a:cubicBezTo>
                  <a:cubicBezTo>
                    <a:pt x="18095" y="11204"/>
                    <a:pt x="18095" y="11204"/>
                    <a:pt x="18095" y="11204"/>
                  </a:cubicBezTo>
                  <a:cubicBezTo>
                    <a:pt x="17801" y="10959"/>
                    <a:pt x="17801" y="10959"/>
                    <a:pt x="17801" y="10959"/>
                  </a:cubicBezTo>
                  <a:cubicBezTo>
                    <a:pt x="17801" y="10959"/>
                    <a:pt x="17506" y="11326"/>
                    <a:pt x="17506" y="11375"/>
                  </a:cubicBezTo>
                  <a:cubicBezTo>
                    <a:pt x="17506" y="11449"/>
                    <a:pt x="17369" y="11767"/>
                    <a:pt x="17369" y="11767"/>
                  </a:cubicBezTo>
                  <a:cubicBezTo>
                    <a:pt x="17113" y="11767"/>
                    <a:pt x="17113" y="11767"/>
                    <a:pt x="17113" y="11767"/>
                  </a:cubicBezTo>
                  <a:cubicBezTo>
                    <a:pt x="17113" y="11767"/>
                    <a:pt x="17094" y="12036"/>
                    <a:pt x="17113" y="12134"/>
                  </a:cubicBezTo>
                  <a:cubicBezTo>
                    <a:pt x="17133" y="12207"/>
                    <a:pt x="16917" y="12525"/>
                    <a:pt x="16917" y="12525"/>
                  </a:cubicBezTo>
                  <a:cubicBezTo>
                    <a:pt x="17035" y="13455"/>
                    <a:pt x="17035" y="13455"/>
                    <a:pt x="17035" y="13455"/>
                  </a:cubicBezTo>
                  <a:cubicBezTo>
                    <a:pt x="17270" y="13699"/>
                    <a:pt x="17270" y="13699"/>
                    <a:pt x="17270" y="13699"/>
                  </a:cubicBezTo>
                  <a:cubicBezTo>
                    <a:pt x="17251" y="14286"/>
                    <a:pt x="17251" y="14286"/>
                    <a:pt x="17251" y="14286"/>
                  </a:cubicBezTo>
                  <a:cubicBezTo>
                    <a:pt x="16897" y="14286"/>
                    <a:pt x="16897" y="14286"/>
                    <a:pt x="16897" y="14286"/>
                  </a:cubicBezTo>
                  <a:cubicBezTo>
                    <a:pt x="16819" y="14506"/>
                    <a:pt x="16819" y="14506"/>
                    <a:pt x="16819" y="14506"/>
                  </a:cubicBezTo>
                  <a:cubicBezTo>
                    <a:pt x="17035" y="14873"/>
                    <a:pt x="17035" y="14873"/>
                    <a:pt x="17035" y="14873"/>
                  </a:cubicBezTo>
                  <a:cubicBezTo>
                    <a:pt x="17035" y="14873"/>
                    <a:pt x="17231" y="14800"/>
                    <a:pt x="17231" y="14898"/>
                  </a:cubicBezTo>
                  <a:cubicBezTo>
                    <a:pt x="17251" y="15020"/>
                    <a:pt x="17192" y="15338"/>
                    <a:pt x="17192" y="15338"/>
                  </a:cubicBezTo>
                  <a:cubicBezTo>
                    <a:pt x="16937" y="15558"/>
                    <a:pt x="16937" y="15558"/>
                    <a:pt x="16937" y="15558"/>
                  </a:cubicBezTo>
                  <a:cubicBezTo>
                    <a:pt x="16564" y="15681"/>
                    <a:pt x="16564" y="15681"/>
                    <a:pt x="16564" y="15681"/>
                  </a:cubicBezTo>
                  <a:cubicBezTo>
                    <a:pt x="16583" y="16268"/>
                    <a:pt x="16583" y="16268"/>
                    <a:pt x="16583" y="16268"/>
                  </a:cubicBezTo>
                  <a:cubicBezTo>
                    <a:pt x="16524" y="16610"/>
                    <a:pt x="16524" y="16610"/>
                    <a:pt x="16524" y="16610"/>
                  </a:cubicBezTo>
                  <a:cubicBezTo>
                    <a:pt x="16858" y="16659"/>
                    <a:pt x="16858" y="16659"/>
                    <a:pt x="16858" y="16659"/>
                  </a:cubicBezTo>
                  <a:cubicBezTo>
                    <a:pt x="16976" y="16904"/>
                    <a:pt x="16976" y="16904"/>
                    <a:pt x="16976" y="16904"/>
                  </a:cubicBezTo>
                  <a:cubicBezTo>
                    <a:pt x="16780" y="17540"/>
                    <a:pt x="16780" y="17540"/>
                    <a:pt x="16780" y="17540"/>
                  </a:cubicBezTo>
                  <a:cubicBezTo>
                    <a:pt x="16564" y="17564"/>
                    <a:pt x="16564" y="17564"/>
                    <a:pt x="16564" y="17564"/>
                  </a:cubicBezTo>
                  <a:cubicBezTo>
                    <a:pt x="16564" y="17907"/>
                    <a:pt x="16564" y="17907"/>
                    <a:pt x="16564" y="17907"/>
                  </a:cubicBezTo>
                  <a:cubicBezTo>
                    <a:pt x="16976" y="18396"/>
                    <a:pt x="16976" y="18396"/>
                    <a:pt x="16976" y="18396"/>
                  </a:cubicBezTo>
                  <a:cubicBezTo>
                    <a:pt x="16878" y="18787"/>
                    <a:pt x="16878" y="18787"/>
                    <a:pt x="16878" y="18787"/>
                  </a:cubicBezTo>
                  <a:cubicBezTo>
                    <a:pt x="17054" y="18958"/>
                    <a:pt x="17054" y="18958"/>
                    <a:pt x="17054" y="18958"/>
                  </a:cubicBezTo>
                  <a:cubicBezTo>
                    <a:pt x="16996" y="19007"/>
                    <a:pt x="16838" y="19252"/>
                    <a:pt x="16799" y="19423"/>
                  </a:cubicBezTo>
                  <a:cubicBezTo>
                    <a:pt x="16780" y="19472"/>
                    <a:pt x="16622" y="19766"/>
                    <a:pt x="16524" y="19668"/>
                  </a:cubicBezTo>
                  <a:cubicBezTo>
                    <a:pt x="16465" y="19790"/>
                    <a:pt x="16190" y="19668"/>
                    <a:pt x="16269" y="19472"/>
                  </a:cubicBezTo>
                  <a:cubicBezTo>
                    <a:pt x="16053" y="19423"/>
                    <a:pt x="15837" y="19717"/>
                    <a:pt x="15719" y="19741"/>
                  </a:cubicBezTo>
                  <a:cubicBezTo>
                    <a:pt x="15680" y="20059"/>
                    <a:pt x="15287" y="19937"/>
                    <a:pt x="15287" y="20279"/>
                  </a:cubicBezTo>
                  <a:cubicBezTo>
                    <a:pt x="15228" y="20646"/>
                    <a:pt x="14934" y="20793"/>
                    <a:pt x="14934" y="21233"/>
                  </a:cubicBezTo>
                  <a:cubicBezTo>
                    <a:pt x="14914" y="21405"/>
                    <a:pt x="14384" y="21478"/>
                    <a:pt x="14561" y="21258"/>
                  </a:cubicBezTo>
                  <a:cubicBezTo>
                    <a:pt x="14345" y="21087"/>
                    <a:pt x="14462" y="20720"/>
                    <a:pt x="14364" y="20646"/>
                  </a:cubicBezTo>
                  <a:cubicBezTo>
                    <a:pt x="14246" y="20304"/>
                    <a:pt x="14266" y="19937"/>
                    <a:pt x="14325" y="19594"/>
                  </a:cubicBezTo>
                  <a:cubicBezTo>
                    <a:pt x="14286" y="19252"/>
                    <a:pt x="14580" y="18958"/>
                    <a:pt x="14443" y="18665"/>
                  </a:cubicBezTo>
                  <a:cubicBezTo>
                    <a:pt x="14325" y="18347"/>
                    <a:pt x="14030" y="18347"/>
                    <a:pt x="13873" y="18176"/>
                  </a:cubicBezTo>
                  <a:cubicBezTo>
                    <a:pt x="13893" y="18176"/>
                    <a:pt x="13520" y="17686"/>
                    <a:pt x="13441" y="17931"/>
                  </a:cubicBezTo>
                  <a:cubicBezTo>
                    <a:pt x="13186" y="17980"/>
                    <a:pt x="13068" y="18249"/>
                    <a:pt x="12892" y="18396"/>
                  </a:cubicBezTo>
                  <a:cubicBezTo>
                    <a:pt x="12793" y="18640"/>
                    <a:pt x="12597" y="18714"/>
                    <a:pt x="12460" y="18738"/>
                  </a:cubicBezTo>
                  <a:cubicBezTo>
                    <a:pt x="12499" y="18738"/>
                    <a:pt x="12302" y="18396"/>
                    <a:pt x="12086" y="18665"/>
                  </a:cubicBezTo>
                  <a:cubicBezTo>
                    <a:pt x="11831" y="18763"/>
                    <a:pt x="11694" y="18445"/>
                    <a:pt x="11497" y="18420"/>
                  </a:cubicBezTo>
                  <a:cubicBezTo>
                    <a:pt x="11281" y="18445"/>
                    <a:pt x="11281" y="18029"/>
                    <a:pt x="11105" y="18127"/>
                  </a:cubicBezTo>
                  <a:cubicBezTo>
                    <a:pt x="11006" y="18347"/>
                    <a:pt x="10830" y="18176"/>
                    <a:pt x="10751" y="18225"/>
                  </a:cubicBezTo>
                  <a:cubicBezTo>
                    <a:pt x="10692" y="18102"/>
                    <a:pt x="10476" y="17858"/>
                    <a:pt x="10358" y="18176"/>
                  </a:cubicBezTo>
                  <a:cubicBezTo>
                    <a:pt x="10201" y="18518"/>
                    <a:pt x="10142" y="18958"/>
                    <a:pt x="9789" y="19105"/>
                  </a:cubicBezTo>
                  <a:cubicBezTo>
                    <a:pt x="9573" y="19252"/>
                    <a:pt x="9318" y="19325"/>
                    <a:pt x="9082" y="19497"/>
                  </a:cubicBezTo>
                  <a:cubicBezTo>
                    <a:pt x="8945" y="19668"/>
                    <a:pt x="8336" y="19815"/>
                    <a:pt x="8434" y="19497"/>
                  </a:cubicBezTo>
                  <a:cubicBezTo>
                    <a:pt x="8120" y="19374"/>
                    <a:pt x="8886" y="19179"/>
                    <a:pt x="8630" y="18934"/>
                  </a:cubicBezTo>
                  <a:cubicBezTo>
                    <a:pt x="8414" y="18665"/>
                    <a:pt x="8140" y="18151"/>
                    <a:pt x="7806" y="18494"/>
                  </a:cubicBezTo>
                  <a:cubicBezTo>
                    <a:pt x="7747" y="18861"/>
                    <a:pt x="7433" y="18910"/>
                    <a:pt x="7158" y="19081"/>
                  </a:cubicBezTo>
                  <a:cubicBezTo>
                    <a:pt x="6804" y="19203"/>
                    <a:pt x="6981" y="19692"/>
                    <a:pt x="6824" y="19986"/>
                  </a:cubicBezTo>
                  <a:cubicBezTo>
                    <a:pt x="6706" y="20206"/>
                    <a:pt x="6785" y="20279"/>
                    <a:pt x="6529" y="20549"/>
                  </a:cubicBezTo>
                  <a:cubicBezTo>
                    <a:pt x="6372" y="20597"/>
                    <a:pt x="5960" y="20573"/>
                    <a:pt x="5940" y="20842"/>
                  </a:cubicBezTo>
                  <a:cubicBezTo>
                    <a:pt x="5685" y="20867"/>
                    <a:pt x="5371" y="21160"/>
                    <a:pt x="5292" y="21356"/>
                  </a:cubicBezTo>
                  <a:cubicBezTo>
                    <a:pt x="5233" y="21527"/>
                    <a:pt x="4900" y="21209"/>
                    <a:pt x="4742" y="21136"/>
                  </a:cubicBezTo>
                  <a:cubicBezTo>
                    <a:pt x="4330" y="21013"/>
                    <a:pt x="3859" y="20867"/>
                    <a:pt x="3446" y="20769"/>
                  </a:cubicBezTo>
                  <a:cubicBezTo>
                    <a:pt x="3289" y="20475"/>
                    <a:pt x="2877" y="20549"/>
                    <a:pt x="2838" y="20377"/>
                  </a:cubicBezTo>
                  <a:cubicBezTo>
                    <a:pt x="2700" y="20231"/>
                    <a:pt x="2465" y="20500"/>
                    <a:pt x="2229" y="20524"/>
                  </a:cubicBezTo>
                  <a:cubicBezTo>
                    <a:pt x="1876" y="20793"/>
                    <a:pt x="1679" y="20402"/>
                    <a:pt x="1424" y="20157"/>
                  </a:cubicBezTo>
                  <a:cubicBezTo>
                    <a:pt x="1306" y="20084"/>
                    <a:pt x="1169" y="19864"/>
                    <a:pt x="1051" y="19766"/>
                  </a:cubicBezTo>
                  <a:cubicBezTo>
                    <a:pt x="1031" y="19766"/>
                    <a:pt x="1031" y="19766"/>
                    <a:pt x="1031" y="19766"/>
                  </a:cubicBezTo>
                  <a:cubicBezTo>
                    <a:pt x="1129" y="19546"/>
                    <a:pt x="1228" y="19276"/>
                    <a:pt x="1286" y="19056"/>
                  </a:cubicBezTo>
                  <a:cubicBezTo>
                    <a:pt x="1522" y="18812"/>
                    <a:pt x="1345" y="18445"/>
                    <a:pt x="1620" y="18420"/>
                  </a:cubicBezTo>
                  <a:cubicBezTo>
                    <a:pt x="1444" y="18274"/>
                    <a:pt x="1522" y="17711"/>
                    <a:pt x="1267" y="17833"/>
                  </a:cubicBezTo>
                  <a:cubicBezTo>
                    <a:pt x="1090" y="17980"/>
                    <a:pt x="756" y="18445"/>
                    <a:pt x="697" y="17980"/>
                  </a:cubicBezTo>
                  <a:cubicBezTo>
                    <a:pt x="403" y="18249"/>
                    <a:pt x="187" y="18029"/>
                    <a:pt x="128" y="17882"/>
                  </a:cubicBezTo>
                  <a:cubicBezTo>
                    <a:pt x="49" y="17907"/>
                    <a:pt x="49" y="17686"/>
                    <a:pt x="108" y="17515"/>
                  </a:cubicBezTo>
                  <a:cubicBezTo>
                    <a:pt x="148" y="17466"/>
                    <a:pt x="187" y="17417"/>
                    <a:pt x="226" y="17393"/>
                  </a:cubicBezTo>
                  <a:cubicBezTo>
                    <a:pt x="599" y="17515"/>
                    <a:pt x="619" y="16977"/>
                    <a:pt x="933" y="16855"/>
                  </a:cubicBezTo>
                  <a:cubicBezTo>
                    <a:pt x="1070" y="16586"/>
                    <a:pt x="1267" y="16537"/>
                    <a:pt x="1581" y="16512"/>
                  </a:cubicBezTo>
                  <a:cubicBezTo>
                    <a:pt x="1660" y="16047"/>
                    <a:pt x="1149" y="16414"/>
                    <a:pt x="1090" y="16072"/>
                  </a:cubicBezTo>
                  <a:cubicBezTo>
                    <a:pt x="953" y="15729"/>
                    <a:pt x="796" y="15999"/>
                    <a:pt x="1051" y="15558"/>
                  </a:cubicBezTo>
                  <a:cubicBezTo>
                    <a:pt x="1247" y="15265"/>
                    <a:pt x="1070" y="14922"/>
                    <a:pt x="1149" y="14727"/>
                  </a:cubicBezTo>
                  <a:cubicBezTo>
                    <a:pt x="1385" y="14971"/>
                    <a:pt x="1601" y="14873"/>
                    <a:pt x="1876" y="14922"/>
                  </a:cubicBezTo>
                  <a:cubicBezTo>
                    <a:pt x="2013" y="14751"/>
                    <a:pt x="2092" y="14360"/>
                    <a:pt x="1934" y="14139"/>
                  </a:cubicBezTo>
                  <a:cubicBezTo>
                    <a:pt x="1758" y="14091"/>
                    <a:pt x="1561" y="14360"/>
                    <a:pt x="1699" y="13895"/>
                  </a:cubicBezTo>
                  <a:cubicBezTo>
                    <a:pt x="1522" y="13699"/>
                    <a:pt x="1306" y="13724"/>
                    <a:pt x="1463" y="13332"/>
                  </a:cubicBezTo>
                  <a:cubicBezTo>
                    <a:pt x="1267" y="13259"/>
                    <a:pt x="1070" y="13014"/>
                    <a:pt x="1385" y="12819"/>
                  </a:cubicBezTo>
                  <a:cubicBezTo>
                    <a:pt x="1424" y="12549"/>
                    <a:pt x="854" y="12794"/>
                    <a:pt x="972" y="12452"/>
                  </a:cubicBezTo>
                  <a:cubicBezTo>
                    <a:pt x="1149" y="12231"/>
                    <a:pt x="796" y="11962"/>
                    <a:pt x="1031" y="11693"/>
                  </a:cubicBezTo>
                  <a:cubicBezTo>
                    <a:pt x="1129" y="11449"/>
                    <a:pt x="638" y="11498"/>
                    <a:pt x="619" y="11326"/>
                  </a:cubicBezTo>
                  <a:cubicBezTo>
                    <a:pt x="481" y="11106"/>
                    <a:pt x="324" y="10959"/>
                    <a:pt x="265" y="10666"/>
                  </a:cubicBezTo>
                  <a:cubicBezTo>
                    <a:pt x="128" y="10421"/>
                    <a:pt x="265" y="10201"/>
                    <a:pt x="89" y="9956"/>
                  </a:cubicBezTo>
                  <a:cubicBezTo>
                    <a:pt x="-147" y="9712"/>
                    <a:pt x="148" y="9565"/>
                    <a:pt x="265" y="9296"/>
                  </a:cubicBezTo>
                  <a:cubicBezTo>
                    <a:pt x="285" y="9272"/>
                    <a:pt x="285" y="9272"/>
                    <a:pt x="285" y="9272"/>
                  </a:cubicBezTo>
                  <a:cubicBezTo>
                    <a:pt x="403" y="9027"/>
                    <a:pt x="599" y="8978"/>
                    <a:pt x="638" y="8684"/>
                  </a:cubicBezTo>
                  <a:cubicBezTo>
                    <a:pt x="796" y="8513"/>
                    <a:pt x="874" y="8538"/>
                    <a:pt x="992" y="8269"/>
                  </a:cubicBezTo>
                  <a:cubicBezTo>
                    <a:pt x="1129" y="8073"/>
                    <a:pt x="1286" y="7975"/>
                    <a:pt x="1345" y="7657"/>
                  </a:cubicBezTo>
                  <a:cubicBezTo>
                    <a:pt x="1365" y="7657"/>
                    <a:pt x="1365" y="7657"/>
                    <a:pt x="1385" y="7657"/>
                  </a:cubicBezTo>
                  <a:close/>
                </a:path>
              </a:pathLst>
            </a:custGeom>
            <a:solidFill>
              <a:srgbClr val="2D6247"/>
            </a:solidFill>
            <a:ln w="7938" cap="rnd">
              <a:solidFill>
                <a:srgbClr val="D8ECE2"/>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sp>
          <p:nvSpPr>
            <p:cNvPr id="608" name="Freeform 14"/>
            <p:cNvSpPr/>
            <p:nvPr/>
          </p:nvSpPr>
          <p:spPr>
            <a:xfrm>
              <a:off x="2516560" y="-1"/>
              <a:ext cx="2848224" cy="1604274"/>
            </a:xfrm>
            <a:custGeom>
              <a:avLst/>
              <a:gdLst/>
              <a:ahLst/>
              <a:cxnLst>
                <a:cxn ang="0">
                  <a:pos x="wd2" y="hd2"/>
                </a:cxn>
                <a:cxn ang="5400000">
                  <a:pos x="wd2" y="hd2"/>
                </a:cxn>
                <a:cxn ang="10800000">
                  <a:pos x="wd2" y="hd2"/>
                </a:cxn>
                <a:cxn ang="16200000">
                  <a:pos x="wd2" y="hd2"/>
                </a:cxn>
              </a:cxnLst>
              <a:rect l="0" t="0" r="r" b="b"/>
              <a:pathLst>
                <a:path w="21534" h="21600" extrusionOk="0">
                  <a:moveTo>
                    <a:pt x="13377" y="2905"/>
                  </a:moveTo>
                  <a:cubicBezTo>
                    <a:pt x="13389" y="2845"/>
                    <a:pt x="13389" y="2845"/>
                    <a:pt x="13389" y="2845"/>
                  </a:cubicBezTo>
                  <a:cubicBezTo>
                    <a:pt x="13186" y="2465"/>
                    <a:pt x="13186" y="2465"/>
                    <a:pt x="13186" y="2465"/>
                  </a:cubicBezTo>
                  <a:cubicBezTo>
                    <a:pt x="13163" y="2665"/>
                    <a:pt x="13163" y="2665"/>
                    <a:pt x="13163" y="2665"/>
                  </a:cubicBezTo>
                  <a:cubicBezTo>
                    <a:pt x="13343" y="2925"/>
                    <a:pt x="13343" y="2925"/>
                    <a:pt x="13343" y="2925"/>
                  </a:cubicBezTo>
                  <a:lnTo>
                    <a:pt x="13377" y="2905"/>
                  </a:lnTo>
                  <a:close/>
                  <a:moveTo>
                    <a:pt x="14517" y="3707"/>
                  </a:moveTo>
                  <a:cubicBezTo>
                    <a:pt x="14596" y="3707"/>
                    <a:pt x="14596" y="3707"/>
                    <a:pt x="14596" y="3707"/>
                  </a:cubicBezTo>
                  <a:cubicBezTo>
                    <a:pt x="14708" y="3847"/>
                    <a:pt x="14708" y="3847"/>
                    <a:pt x="14708" y="3847"/>
                  </a:cubicBezTo>
                  <a:cubicBezTo>
                    <a:pt x="14708" y="3747"/>
                    <a:pt x="14708" y="3747"/>
                    <a:pt x="14708" y="3747"/>
                  </a:cubicBezTo>
                  <a:cubicBezTo>
                    <a:pt x="14629" y="3547"/>
                    <a:pt x="14629" y="3547"/>
                    <a:pt x="14629" y="3547"/>
                  </a:cubicBezTo>
                  <a:cubicBezTo>
                    <a:pt x="14618" y="3406"/>
                    <a:pt x="14618" y="3406"/>
                    <a:pt x="14618" y="3406"/>
                  </a:cubicBezTo>
                  <a:cubicBezTo>
                    <a:pt x="14550" y="3346"/>
                    <a:pt x="14550" y="3346"/>
                    <a:pt x="14550" y="3346"/>
                  </a:cubicBezTo>
                  <a:cubicBezTo>
                    <a:pt x="14505" y="3406"/>
                    <a:pt x="14505" y="3406"/>
                    <a:pt x="14505" y="3406"/>
                  </a:cubicBezTo>
                  <a:cubicBezTo>
                    <a:pt x="14314" y="3366"/>
                    <a:pt x="14314" y="3366"/>
                    <a:pt x="14314" y="3366"/>
                  </a:cubicBezTo>
                  <a:cubicBezTo>
                    <a:pt x="14460" y="3647"/>
                    <a:pt x="14460" y="3647"/>
                    <a:pt x="14460" y="3647"/>
                  </a:cubicBezTo>
                  <a:lnTo>
                    <a:pt x="14517" y="3707"/>
                  </a:lnTo>
                  <a:close/>
                  <a:moveTo>
                    <a:pt x="12272" y="1503"/>
                  </a:moveTo>
                  <a:cubicBezTo>
                    <a:pt x="12340" y="1643"/>
                    <a:pt x="12340" y="1643"/>
                    <a:pt x="12340" y="1643"/>
                  </a:cubicBezTo>
                  <a:cubicBezTo>
                    <a:pt x="12373" y="1723"/>
                    <a:pt x="12373" y="1723"/>
                    <a:pt x="12373" y="1723"/>
                  </a:cubicBezTo>
                  <a:cubicBezTo>
                    <a:pt x="12351" y="1783"/>
                    <a:pt x="12351" y="1783"/>
                    <a:pt x="12351" y="1783"/>
                  </a:cubicBezTo>
                  <a:cubicBezTo>
                    <a:pt x="12362" y="1944"/>
                    <a:pt x="12362" y="1944"/>
                    <a:pt x="12362" y="1944"/>
                  </a:cubicBezTo>
                  <a:cubicBezTo>
                    <a:pt x="12340" y="1964"/>
                    <a:pt x="12340" y="1964"/>
                    <a:pt x="12340" y="1964"/>
                  </a:cubicBezTo>
                  <a:cubicBezTo>
                    <a:pt x="12306" y="1984"/>
                    <a:pt x="12306" y="1984"/>
                    <a:pt x="12306" y="1984"/>
                  </a:cubicBezTo>
                  <a:cubicBezTo>
                    <a:pt x="12216" y="2164"/>
                    <a:pt x="12216" y="2164"/>
                    <a:pt x="12216" y="2164"/>
                  </a:cubicBezTo>
                  <a:cubicBezTo>
                    <a:pt x="12204" y="2244"/>
                    <a:pt x="12204" y="2244"/>
                    <a:pt x="12204" y="2244"/>
                  </a:cubicBezTo>
                  <a:cubicBezTo>
                    <a:pt x="12261" y="2324"/>
                    <a:pt x="12261" y="2324"/>
                    <a:pt x="12261" y="2324"/>
                  </a:cubicBezTo>
                  <a:cubicBezTo>
                    <a:pt x="12340" y="2304"/>
                    <a:pt x="12340" y="2304"/>
                    <a:pt x="12340" y="2304"/>
                  </a:cubicBezTo>
                  <a:cubicBezTo>
                    <a:pt x="12362" y="2304"/>
                    <a:pt x="12362" y="2304"/>
                    <a:pt x="12362" y="2304"/>
                  </a:cubicBezTo>
                  <a:cubicBezTo>
                    <a:pt x="12441" y="2204"/>
                    <a:pt x="12441" y="2204"/>
                    <a:pt x="12441" y="2204"/>
                  </a:cubicBezTo>
                  <a:cubicBezTo>
                    <a:pt x="12498" y="2264"/>
                    <a:pt x="12498" y="2264"/>
                    <a:pt x="12498" y="2264"/>
                  </a:cubicBezTo>
                  <a:cubicBezTo>
                    <a:pt x="12565" y="2224"/>
                    <a:pt x="12565" y="2224"/>
                    <a:pt x="12565" y="2224"/>
                  </a:cubicBezTo>
                  <a:cubicBezTo>
                    <a:pt x="12622" y="2304"/>
                    <a:pt x="12622" y="2304"/>
                    <a:pt x="12622" y="2304"/>
                  </a:cubicBezTo>
                  <a:cubicBezTo>
                    <a:pt x="12667" y="2284"/>
                    <a:pt x="12667" y="2284"/>
                    <a:pt x="12667" y="2284"/>
                  </a:cubicBezTo>
                  <a:cubicBezTo>
                    <a:pt x="12723" y="2364"/>
                    <a:pt x="12723" y="2364"/>
                    <a:pt x="12723" y="2364"/>
                  </a:cubicBezTo>
                  <a:cubicBezTo>
                    <a:pt x="12768" y="2324"/>
                    <a:pt x="12768" y="2324"/>
                    <a:pt x="12768" y="2324"/>
                  </a:cubicBezTo>
                  <a:cubicBezTo>
                    <a:pt x="12780" y="2184"/>
                    <a:pt x="12780" y="2184"/>
                    <a:pt x="12780" y="2184"/>
                  </a:cubicBezTo>
                  <a:cubicBezTo>
                    <a:pt x="12757" y="2004"/>
                    <a:pt x="12757" y="2004"/>
                    <a:pt x="12757" y="2004"/>
                  </a:cubicBezTo>
                  <a:cubicBezTo>
                    <a:pt x="12633" y="1843"/>
                    <a:pt x="12633" y="1843"/>
                    <a:pt x="12633" y="1843"/>
                  </a:cubicBezTo>
                  <a:cubicBezTo>
                    <a:pt x="12622" y="1583"/>
                    <a:pt x="12622" y="1583"/>
                    <a:pt x="12622" y="1583"/>
                  </a:cubicBezTo>
                  <a:cubicBezTo>
                    <a:pt x="12475" y="1483"/>
                    <a:pt x="12475" y="1483"/>
                    <a:pt x="12475" y="1483"/>
                  </a:cubicBezTo>
                  <a:cubicBezTo>
                    <a:pt x="12396" y="1483"/>
                    <a:pt x="12396" y="1483"/>
                    <a:pt x="12396" y="1483"/>
                  </a:cubicBezTo>
                  <a:cubicBezTo>
                    <a:pt x="12340" y="1403"/>
                    <a:pt x="12340" y="1403"/>
                    <a:pt x="12340" y="1403"/>
                  </a:cubicBezTo>
                  <a:cubicBezTo>
                    <a:pt x="12283" y="1342"/>
                    <a:pt x="12283" y="1342"/>
                    <a:pt x="12283" y="1342"/>
                  </a:cubicBezTo>
                  <a:cubicBezTo>
                    <a:pt x="12091" y="1242"/>
                    <a:pt x="12091" y="1242"/>
                    <a:pt x="12091" y="1242"/>
                  </a:cubicBezTo>
                  <a:cubicBezTo>
                    <a:pt x="12058" y="1302"/>
                    <a:pt x="12058" y="1302"/>
                    <a:pt x="12058" y="1302"/>
                  </a:cubicBezTo>
                  <a:cubicBezTo>
                    <a:pt x="12091" y="1383"/>
                    <a:pt x="12091" y="1383"/>
                    <a:pt x="12091" y="1383"/>
                  </a:cubicBezTo>
                  <a:lnTo>
                    <a:pt x="12272" y="1503"/>
                  </a:lnTo>
                  <a:close/>
                  <a:moveTo>
                    <a:pt x="16005" y="5490"/>
                  </a:moveTo>
                  <a:cubicBezTo>
                    <a:pt x="16005" y="5590"/>
                    <a:pt x="16005" y="5590"/>
                    <a:pt x="16005" y="5590"/>
                  </a:cubicBezTo>
                  <a:cubicBezTo>
                    <a:pt x="16039" y="5610"/>
                    <a:pt x="16039" y="5610"/>
                    <a:pt x="16039" y="5610"/>
                  </a:cubicBezTo>
                  <a:cubicBezTo>
                    <a:pt x="16118" y="5430"/>
                    <a:pt x="16118" y="5430"/>
                    <a:pt x="16118" y="5430"/>
                  </a:cubicBezTo>
                  <a:cubicBezTo>
                    <a:pt x="16062" y="5310"/>
                    <a:pt x="16062" y="5310"/>
                    <a:pt x="16062" y="5310"/>
                  </a:cubicBezTo>
                  <a:cubicBezTo>
                    <a:pt x="16051" y="5170"/>
                    <a:pt x="16051" y="5170"/>
                    <a:pt x="16051" y="5170"/>
                  </a:cubicBezTo>
                  <a:cubicBezTo>
                    <a:pt x="15926" y="5210"/>
                    <a:pt x="15926" y="5210"/>
                    <a:pt x="15926" y="5210"/>
                  </a:cubicBezTo>
                  <a:cubicBezTo>
                    <a:pt x="15904" y="5290"/>
                    <a:pt x="15904" y="5290"/>
                    <a:pt x="15904" y="5290"/>
                  </a:cubicBezTo>
                  <a:cubicBezTo>
                    <a:pt x="15972" y="5370"/>
                    <a:pt x="15972" y="5370"/>
                    <a:pt x="15972" y="5370"/>
                  </a:cubicBezTo>
                  <a:lnTo>
                    <a:pt x="16005" y="5490"/>
                  </a:lnTo>
                  <a:close/>
                  <a:moveTo>
                    <a:pt x="20280" y="421"/>
                  </a:moveTo>
                  <a:cubicBezTo>
                    <a:pt x="20337" y="341"/>
                    <a:pt x="20337" y="341"/>
                    <a:pt x="20337" y="341"/>
                  </a:cubicBezTo>
                  <a:cubicBezTo>
                    <a:pt x="20168" y="180"/>
                    <a:pt x="20168" y="180"/>
                    <a:pt x="20168" y="180"/>
                  </a:cubicBezTo>
                  <a:cubicBezTo>
                    <a:pt x="20089" y="20"/>
                    <a:pt x="20089" y="20"/>
                    <a:pt x="20089" y="20"/>
                  </a:cubicBezTo>
                  <a:cubicBezTo>
                    <a:pt x="20032" y="0"/>
                    <a:pt x="20032" y="0"/>
                    <a:pt x="20032" y="0"/>
                  </a:cubicBezTo>
                  <a:cubicBezTo>
                    <a:pt x="19998" y="100"/>
                    <a:pt x="19998" y="100"/>
                    <a:pt x="19998" y="100"/>
                  </a:cubicBezTo>
                  <a:cubicBezTo>
                    <a:pt x="20122" y="341"/>
                    <a:pt x="20122" y="341"/>
                    <a:pt x="20122" y="341"/>
                  </a:cubicBezTo>
                  <a:lnTo>
                    <a:pt x="20280" y="421"/>
                  </a:lnTo>
                  <a:close/>
                  <a:moveTo>
                    <a:pt x="7535" y="4308"/>
                  </a:moveTo>
                  <a:cubicBezTo>
                    <a:pt x="7726" y="4528"/>
                    <a:pt x="7726" y="4528"/>
                    <a:pt x="7726" y="4528"/>
                  </a:cubicBezTo>
                  <a:cubicBezTo>
                    <a:pt x="7941" y="4629"/>
                    <a:pt x="7941" y="4629"/>
                    <a:pt x="7941" y="4629"/>
                  </a:cubicBezTo>
                  <a:cubicBezTo>
                    <a:pt x="8110" y="4568"/>
                    <a:pt x="8110" y="4568"/>
                    <a:pt x="8110" y="4568"/>
                  </a:cubicBezTo>
                  <a:cubicBezTo>
                    <a:pt x="8132" y="4508"/>
                    <a:pt x="8132" y="4508"/>
                    <a:pt x="8132" y="4508"/>
                  </a:cubicBezTo>
                  <a:cubicBezTo>
                    <a:pt x="8042" y="4168"/>
                    <a:pt x="8042" y="4168"/>
                    <a:pt x="8042" y="4168"/>
                  </a:cubicBezTo>
                  <a:cubicBezTo>
                    <a:pt x="8065" y="3947"/>
                    <a:pt x="8065" y="3947"/>
                    <a:pt x="8065" y="3947"/>
                  </a:cubicBezTo>
                  <a:cubicBezTo>
                    <a:pt x="7997" y="3767"/>
                    <a:pt x="7997" y="3767"/>
                    <a:pt x="7997" y="3767"/>
                  </a:cubicBezTo>
                  <a:cubicBezTo>
                    <a:pt x="7963" y="3547"/>
                    <a:pt x="7963" y="3547"/>
                    <a:pt x="7963" y="3547"/>
                  </a:cubicBezTo>
                  <a:cubicBezTo>
                    <a:pt x="7873" y="3326"/>
                    <a:pt x="7873" y="3326"/>
                    <a:pt x="7873" y="3326"/>
                  </a:cubicBezTo>
                  <a:cubicBezTo>
                    <a:pt x="7850" y="3066"/>
                    <a:pt x="7850" y="3066"/>
                    <a:pt x="7850" y="3066"/>
                  </a:cubicBezTo>
                  <a:cubicBezTo>
                    <a:pt x="7704" y="2845"/>
                    <a:pt x="7704" y="2845"/>
                    <a:pt x="7704" y="2845"/>
                  </a:cubicBezTo>
                  <a:cubicBezTo>
                    <a:pt x="7681" y="2605"/>
                    <a:pt x="7681" y="2605"/>
                    <a:pt x="7681" y="2605"/>
                  </a:cubicBezTo>
                  <a:cubicBezTo>
                    <a:pt x="7647" y="2545"/>
                    <a:pt x="7647" y="2545"/>
                    <a:pt x="7647" y="2545"/>
                  </a:cubicBezTo>
                  <a:cubicBezTo>
                    <a:pt x="7591" y="2565"/>
                    <a:pt x="7591" y="2565"/>
                    <a:pt x="7591" y="2565"/>
                  </a:cubicBezTo>
                  <a:cubicBezTo>
                    <a:pt x="7444" y="3106"/>
                    <a:pt x="7444" y="3106"/>
                    <a:pt x="7444" y="3106"/>
                  </a:cubicBezTo>
                  <a:cubicBezTo>
                    <a:pt x="7365" y="3206"/>
                    <a:pt x="7365" y="3206"/>
                    <a:pt x="7365" y="3206"/>
                  </a:cubicBezTo>
                  <a:cubicBezTo>
                    <a:pt x="7399" y="3406"/>
                    <a:pt x="7399" y="3406"/>
                    <a:pt x="7399" y="3406"/>
                  </a:cubicBezTo>
                  <a:cubicBezTo>
                    <a:pt x="7377" y="3486"/>
                    <a:pt x="7377" y="3486"/>
                    <a:pt x="7377" y="3486"/>
                  </a:cubicBezTo>
                  <a:cubicBezTo>
                    <a:pt x="7320" y="3567"/>
                    <a:pt x="7320" y="3567"/>
                    <a:pt x="7320" y="3567"/>
                  </a:cubicBezTo>
                  <a:cubicBezTo>
                    <a:pt x="7309" y="3627"/>
                    <a:pt x="7309" y="3627"/>
                    <a:pt x="7309" y="3627"/>
                  </a:cubicBezTo>
                  <a:cubicBezTo>
                    <a:pt x="7298" y="3687"/>
                    <a:pt x="7298" y="3687"/>
                    <a:pt x="7298" y="3687"/>
                  </a:cubicBezTo>
                  <a:cubicBezTo>
                    <a:pt x="7444" y="4168"/>
                    <a:pt x="7444" y="4168"/>
                    <a:pt x="7444" y="4168"/>
                  </a:cubicBezTo>
                  <a:lnTo>
                    <a:pt x="7535" y="4308"/>
                  </a:lnTo>
                  <a:close/>
                  <a:moveTo>
                    <a:pt x="10005" y="3547"/>
                  </a:moveTo>
                  <a:cubicBezTo>
                    <a:pt x="10095" y="3527"/>
                    <a:pt x="10095" y="3527"/>
                    <a:pt x="10095" y="3527"/>
                  </a:cubicBezTo>
                  <a:cubicBezTo>
                    <a:pt x="10287" y="3186"/>
                    <a:pt x="10287" y="3186"/>
                    <a:pt x="10287" y="3186"/>
                  </a:cubicBezTo>
                  <a:cubicBezTo>
                    <a:pt x="10309" y="3066"/>
                    <a:pt x="10309" y="3066"/>
                    <a:pt x="10309" y="3066"/>
                  </a:cubicBezTo>
                  <a:cubicBezTo>
                    <a:pt x="10276" y="2965"/>
                    <a:pt x="10276" y="2965"/>
                    <a:pt x="10276" y="2965"/>
                  </a:cubicBezTo>
                  <a:cubicBezTo>
                    <a:pt x="10242" y="3006"/>
                    <a:pt x="10242" y="3006"/>
                    <a:pt x="10242" y="3006"/>
                  </a:cubicBezTo>
                  <a:cubicBezTo>
                    <a:pt x="10208" y="3206"/>
                    <a:pt x="10208" y="3206"/>
                    <a:pt x="10208" y="3206"/>
                  </a:cubicBezTo>
                  <a:cubicBezTo>
                    <a:pt x="10140" y="3166"/>
                    <a:pt x="10140" y="3166"/>
                    <a:pt x="10140" y="3166"/>
                  </a:cubicBezTo>
                  <a:cubicBezTo>
                    <a:pt x="10084" y="3046"/>
                    <a:pt x="10084" y="3046"/>
                    <a:pt x="10084" y="3046"/>
                  </a:cubicBezTo>
                  <a:cubicBezTo>
                    <a:pt x="10005" y="3006"/>
                    <a:pt x="10005" y="3006"/>
                    <a:pt x="10005" y="3006"/>
                  </a:cubicBezTo>
                  <a:cubicBezTo>
                    <a:pt x="9813" y="3166"/>
                    <a:pt x="9813" y="3166"/>
                    <a:pt x="9813" y="3166"/>
                  </a:cubicBezTo>
                  <a:cubicBezTo>
                    <a:pt x="9926" y="3486"/>
                    <a:pt x="9926" y="3486"/>
                    <a:pt x="9926" y="3486"/>
                  </a:cubicBezTo>
                  <a:lnTo>
                    <a:pt x="10005" y="3547"/>
                  </a:lnTo>
                  <a:close/>
                  <a:moveTo>
                    <a:pt x="1658" y="11381"/>
                  </a:moveTo>
                  <a:cubicBezTo>
                    <a:pt x="1782" y="11601"/>
                    <a:pt x="1782" y="11601"/>
                    <a:pt x="1782" y="11601"/>
                  </a:cubicBezTo>
                  <a:cubicBezTo>
                    <a:pt x="1839" y="11822"/>
                    <a:pt x="1839" y="11822"/>
                    <a:pt x="1839" y="11822"/>
                  </a:cubicBezTo>
                  <a:cubicBezTo>
                    <a:pt x="2008" y="11902"/>
                    <a:pt x="2008" y="11902"/>
                    <a:pt x="2008" y="11902"/>
                  </a:cubicBezTo>
                  <a:cubicBezTo>
                    <a:pt x="2098" y="11882"/>
                    <a:pt x="2098" y="11882"/>
                    <a:pt x="2098" y="11882"/>
                  </a:cubicBezTo>
                  <a:cubicBezTo>
                    <a:pt x="2154" y="11642"/>
                    <a:pt x="2154" y="11642"/>
                    <a:pt x="2154" y="11642"/>
                  </a:cubicBezTo>
                  <a:cubicBezTo>
                    <a:pt x="2098" y="11381"/>
                    <a:pt x="2098" y="11381"/>
                    <a:pt x="2098" y="11381"/>
                  </a:cubicBezTo>
                  <a:cubicBezTo>
                    <a:pt x="2132" y="11261"/>
                    <a:pt x="2132" y="11261"/>
                    <a:pt x="2132" y="11261"/>
                  </a:cubicBezTo>
                  <a:cubicBezTo>
                    <a:pt x="2087" y="11161"/>
                    <a:pt x="2087" y="11161"/>
                    <a:pt x="2087" y="11161"/>
                  </a:cubicBezTo>
                  <a:cubicBezTo>
                    <a:pt x="1895" y="10980"/>
                    <a:pt x="1895" y="10980"/>
                    <a:pt x="1895" y="10980"/>
                  </a:cubicBezTo>
                  <a:cubicBezTo>
                    <a:pt x="1793" y="10780"/>
                    <a:pt x="1793" y="10780"/>
                    <a:pt x="1793" y="10780"/>
                  </a:cubicBezTo>
                  <a:cubicBezTo>
                    <a:pt x="1827" y="10720"/>
                    <a:pt x="1827" y="10720"/>
                    <a:pt x="1827" y="10720"/>
                  </a:cubicBezTo>
                  <a:cubicBezTo>
                    <a:pt x="1895" y="10760"/>
                    <a:pt x="1895" y="10760"/>
                    <a:pt x="1895" y="10760"/>
                  </a:cubicBezTo>
                  <a:cubicBezTo>
                    <a:pt x="1906" y="10640"/>
                    <a:pt x="1906" y="10640"/>
                    <a:pt x="1906" y="10640"/>
                  </a:cubicBezTo>
                  <a:cubicBezTo>
                    <a:pt x="1737" y="10439"/>
                    <a:pt x="1737" y="10439"/>
                    <a:pt x="1737" y="10439"/>
                  </a:cubicBezTo>
                  <a:cubicBezTo>
                    <a:pt x="1523" y="10580"/>
                    <a:pt x="1523" y="10580"/>
                    <a:pt x="1523" y="10580"/>
                  </a:cubicBezTo>
                  <a:cubicBezTo>
                    <a:pt x="1432" y="10580"/>
                    <a:pt x="1432" y="10580"/>
                    <a:pt x="1432" y="10580"/>
                  </a:cubicBezTo>
                  <a:cubicBezTo>
                    <a:pt x="1376" y="10479"/>
                    <a:pt x="1376" y="10479"/>
                    <a:pt x="1376" y="10479"/>
                  </a:cubicBezTo>
                  <a:cubicBezTo>
                    <a:pt x="1320" y="10479"/>
                    <a:pt x="1320" y="10479"/>
                    <a:pt x="1320" y="10479"/>
                  </a:cubicBezTo>
                  <a:cubicBezTo>
                    <a:pt x="1308" y="10580"/>
                    <a:pt x="1308" y="10580"/>
                    <a:pt x="1308" y="10580"/>
                  </a:cubicBezTo>
                  <a:cubicBezTo>
                    <a:pt x="1647" y="11361"/>
                    <a:pt x="1647" y="11361"/>
                    <a:pt x="1647" y="11361"/>
                  </a:cubicBezTo>
                  <a:lnTo>
                    <a:pt x="1658" y="11381"/>
                  </a:lnTo>
                  <a:close/>
                  <a:moveTo>
                    <a:pt x="21521" y="12683"/>
                  </a:moveTo>
                  <a:cubicBezTo>
                    <a:pt x="21420" y="12563"/>
                    <a:pt x="21532" y="12423"/>
                    <a:pt x="21476" y="12223"/>
                  </a:cubicBezTo>
                  <a:cubicBezTo>
                    <a:pt x="21442" y="12102"/>
                    <a:pt x="21329" y="11762"/>
                    <a:pt x="21431" y="11581"/>
                  </a:cubicBezTo>
                  <a:cubicBezTo>
                    <a:pt x="21329" y="11381"/>
                    <a:pt x="21420" y="11060"/>
                    <a:pt x="21341" y="10900"/>
                  </a:cubicBezTo>
                  <a:cubicBezTo>
                    <a:pt x="21318" y="10660"/>
                    <a:pt x="21408" y="10439"/>
                    <a:pt x="21307" y="10239"/>
                  </a:cubicBezTo>
                  <a:cubicBezTo>
                    <a:pt x="21329" y="10079"/>
                    <a:pt x="21262" y="9878"/>
                    <a:pt x="21228" y="9778"/>
                  </a:cubicBezTo>
                  <a:cubicBezTo>
                    <a:pt x="21194" y="9578"/>
                    <a:pt x="21025" y="9337"/>
                    <a:pt x="20991" y="9197"/>
                  </a:cubicBezTo>
                  <a:cubicBezTo>
                    <a:pt x="21025" y="8937"/>
                    <a:pt x="20844" y="8816"/>
                    <a:pt x="20901" y="8636"/>
                  </a:cubicBezTo>
                  <a:cubicBezTo>
                    <a:pt x="20912" y="8576"/>
                    <a:pt x="20833" y="8335"/>
                    <a:pt x="20968" y="8155"/>
                  </a:cubicBezTo>
                  <a:cubicBezTo>
                    <a:pt x="21025" y="7975"/>
                    <a:pt x="20912" y="7674"/>
                    <a:pt x="20833" y="7774"/>
                  </a:cubicBezTo>
                  <a:cubicBezTo>
                    <a:pt x="20889" y="7354"/>
                    <a:pt x="20607" y="7634"/>
                    <a:pt x="20562" y="7474"/>
                  </a:cubicBezTo>
                  <a:cubicBezTo>
                    <a:pt x="20404" y="7474"/>
                    <a:pt x="20495" y="6913"/>
                    <a:pt x="20427" y="6672"/>
                  </a:cubicBezTo>
                  <a:cubicBezTo>
                    <a:pt x="20404" y="6332"/>
                    <a:pt x="20404" y="5911"/>
                    <a:pt x="20337" y="5610"/>
                  </a:cubicBezTo>
                  <a:cubicBezTo>
                    <a:pt x="20337" y="5390"/>
                    <a:pt x="20280" y="5350"/>
                    <a:pt x="20213" y="5109"/>
                  </a:cubicBezTo>
                  <a:cubicBezTo>
                    <a:pt x="20235" y="4929"/>
                    <a:pt x="20077" y="4989"/>
                    <a:pt x="20043" y="4909"/>
                  </a:cubicBezTo>
                  <a:cubicBezTo>
                    <a:pt x="20111" y="4769"/>
                    <a:pt x="20055" y="4548"/>
                    <a:pt x="19998" y="4548"/>
                  </a:cubicBezTo>
                  <a:cubicBezTo>
                    <a:pt x="19987" y="4428"/>
                    <a:pt x="20089" y="4288"/>
                    <a:pt x="20213" y="4288"/>
                  </a:cubicBezTo>
                  <a:cubicBezTo>
                    <a:pt x="20292" y="4248"/>
                    <a:pt x="20416" y="4228"/>
                    <a:pt x="20427" y="4007"/>
                  </a:cubicBezTo>
                  <a:cubicBezTo>
                    <a:pt x="20438" y="3907"/>
                    <a:pt x="20416" y="3847"/>
                    <a:pt x="20393" y="3807"/>
                  </a:cubicBezTo>
                  <a:cubicBezTo>
                    <a:pt x="20393" y="3807"/>
                    <a:pt x="20393" y="3807"/>
                    <a:pt x="20393" y="3807"/>
                  </a:cubicBezTo>
                  <a:cubicBezTo>
                    <a:pt x="20258" y="3807"/>
                    <a:pt x="20258" y="3807"/>
                    <a:pt x="20258" y="3807"/>
                  </a:cubicBezTo>
                  <a:cubicBezTo>
                    <a:pt x="20213" y="3667"/>
                    <a:pt x="20213" y="3667"/>
                    <a:pt x="20213" y="3667"/>
                  </a:cubicBezTo>
                  <a:cubicBezTo>
                    <a:pt x="20100" y="3647"/>
                    <a:pt x="20100" y="3647"/>
                    <a:pt x="20100" y="3647"/>
                  </a:cubicBezTo>
                  <a:cubicBezTo>
                    <a:pt x="20055" y="3647"/>
                    <a:pt x="20055" y="3647"/>
                    <a:pt x="20055" y="3647"/>
                  </a:cubicBezTo>
                  <a:cubicBezTo>
                    <a:pt x="20010" y="3587"/>
                    <a:pt x="20010" y="3587"/>
                    <a:pt x="20010" y="3587"/>
                  </a:cubicBezTo>
                  <a:cubicBezTo>
                    <a:pt x="19976" y="3547"/>
                    <a:pt x="19976" y="3547"/>
                    <a:pt x="19976" y="3547"/>
                  </a:cubicBezTo>
                  <a:cubicBezTo>
                    <a:pt x="19931" y="3386"/>
                    <a:pt x="19931" y="3386"/>
                    <a:pt x="19931" y="3386"/>
                  </a:cubicBezTo>
                  <a:cubicBezTo>
                    <a:pt x="19987" y="2965"/>
                    <a:pt x="19987" y="2965"/>
                    <a:pt x="19987" y="2965"/>
                  </a:cubicBezTo>
                  <a:cubicBezTo>
                    <a:pt x="19897" y="2525"/>
                    <a:pt x="19897" y="2525"/>
                    <a:pt x="19897" y="2525"/>
                  </a:cubicBezTo>
                  <a:cubicBezTo>
                    <a:pt x="19931" y="2244"/>
                    <a:pt x="19931" y="2244"/>
                    <a:pt x="19931" y="2244"/>
                  </a:cubicBezTo>
                  <a:cubicBezTo>
                    <a:pt x="19976" y="2164"/>
                    <a:pt x="19976" y="2164"/>
                    <a:pt x="19976" y="2164"/>
                  </a:cubicBezTo>
                  <a:cubicBezTo>
                    <a:pt x="19976" y="2024"/>
                    <a:pt x="19976" y="2024"/>
                    <a:pt x="19976" y="2024"/>
                  </a:cubicBezTo>
                  <a:cubicBezTo>
                    <a:pt x="19807" y="1783"/>
                    <a:pt x="19807" y="1783"/>
                    <a:pt x="19807" y="1783"/>
                  </a:cubicBezTo>
                  <a:cubicBezTo>
                    <a:pt x="19773" y="1683"/>
                    <a:pt x="19773" y="1683"/>
                    <a:pt x="19773" y="1683"/>
                  </a:cubicBezTo>
                  <a:cubicBezTo>
                    <a:pt x="19807" y="1423"/>
                    <a:pt x="19807" y="1423"/>
                    <a:pt x="19807" y="1423"/>
                  </a:cubicBezTo>
                  <a:cubicBezTo>
                    <a:pt x="19570" y="942"/>
                    <a:pt x="19570" y="942"/>
                    <a:pt x="19570" y="942"/>
                  </a:cubicBezTo>
                  <a:cubicBezTo>
                    <a:pt x="19502" y="862"/>
                    <a:pt x="19502" y="862"/>
                    <a:pt x="19502" y="862"/>
                  </a:cubicBezTo>
                  <a:cubicBezTo>
                    <a:pt x="19468" y="882"/>
                    <a:pt x="19468" y="882"/>
                    <a:pt x="19468" y="882"/>
                  </a:cubicBezTo>
                  <a:cubicBezTo>
                    <a:pt x="19401" y="1042"/>
                    <a:pt x="19401" y="1042"/>
                    <a:pt x="19401" y="1042"/>
                  </a:cubicBezTo>
                  <a:cubicBezTo>
                    <a:pt x="19299" y="902"/>
                    <a:pt x="19299" y="902"/>
                    <a:pt x="19299" y="902"/>
                  </a:cubicBezTo>
                  <a:cubicBezTo>
                    <a:pt x="19243" y="761"/>
                    <a:pt x="19243" y="761"/>
                    <a:pt x="19243" y="761"/>
                  </a:cubicBezTo>
                  <a:cubicBezTo>
                    <a:pt x="19265" y="661"/>
                    <a:pt x="19265" y="661"/>
                    <a:pt x="19265" y="661"/>
                  </a:cubicBezTo>
                  <a:cubicBezTo>
                    <a:pt x="19299" y="501"/>
                    <a:pt x="19299" y="501"/>
                    <a:pt x="19299" y="501"/>
                  </a:cubicBezTo>
                  <a:cubicBezTo>
                    <a:pt x="19197" y="541"/>
                    <a:pt x="19197" y="541"/>
                    <a:pt x="19197" y="541"/>
                  </a:cubicBezTo>
                  <a:cubicBezTo>
                    <a:pt x="19119" y="381"/>
                    <a:pt x="19119" y="381"/>
                    <a:pt x="19119" y="381"/>
                  </a:cubicBezTo>
                  <a:cubicBezTo>
                    <a:pt x="19085" y="401"/>
                    <a:pt x="19085" y="401"/>
                    <a:pt x="19085" y="401"/>
                  </a:cubicBezTo>
                  <a:cubicBezTo>
                    <a:pt x="19051" y="681"/>
                    <a:pt x="19051" y="681"/>
                    <a:pt x="19051" y="681"/>
                  </a:cubicBezTo>
                  <a:cubicBezTo>
                    <a:pt x="18994" y="801"/>
                    <a:pt x="18994" y="801"/>
                    <a:pt x="18994" y="801"/>
                  </a:cubicBezTo>
                  <a:cubicBezTo>
                    <a:pt x="18904" y="862"/>
                    <a:pt x="18904" y="862"/>
                    <a:pt x="18904" y="862"/>
                  </a:cubicBezTo>
                  <a:cubicBezTo>
                    <a:pt x="18870" y="1002"/>
                    <a:pt x="18870" y="1002"/>
                    <a:pt x="18870" y="1002"/>
                  </a:cubicBezTo>
                  <a:cubicBezTo>
                    <a:pt x="19051" y="1322"/>
                    <a:pt x="19051" y="1322"/>
                    <a:pt x="19051" y="1322"/>
                  </a:cubicBezTo>
                  <a:cubicBezTo>
                    <a:pt x="19040" y="1443"/>
                    <a:pt x="19040" y="1443"/>
                    <a:pt x="19040" y="1443"/>
                  </a:cubicBezTo>
                  <a:cubicBezTo>
                    <a:pt x="18983" y="1543"/>
                    <a:pt x="18983" y="1543"/>
                    <a:pt x="18983" y="1543"/>
                  </a:cubicBezTo>
                  <a:cubicBezTo>
                    <a:pt x="18983" y="1623"/>
                    <a:pt x="18983" y="1623"/>
                    <a:pt x="18983" y="1623"/>
                  </a:cubicBezTo>
                  <a:cubicBezTo>
                    <a:pt x="19028" y="2224"/>
                    <a:pt x="19028" y="2224"/>
                    <a:pt x="19028" y="2224"/>
                  </a:cubicBezTo>
                  <a:cubicBezTo>
                    <a:pt x="19073" y="2324"/>
                    <a:pt x="19073" y="2324"/>
                    <a:pt x="19073" y="2324"/>
                  </a:cubicBezTo>
                  <a:cubicBezTo>
                    <a:pt x="19175" y="2344"/>
                    <a:pt x="19175" y="2344"/>
                    <a:pt x="19175" y="2344"/>
                  </a:cubicBezTo>
                  <a:cubicBezTo>
                    <a:pt x="19243" y="2465"/>
                    <a:pt x="19243" y="2465"/>
                    <a:pt x="19243" y="2465"/>
                  </a:cubicBezTo>
                  <a:cubicBezTo>
                    <a:pt x="19299" y="2665"/>
                    <a:pt x="19299" y="2665"/>
                    <a:pt x="19299" y="2665"/>
                  </a:cubicBezTo>
                  <a:cubicBezTo>
                    <a:pt x="19243" y="2925"/>
                    <a:pt x="19243" y="2925"/>
                    <a:pt x="19243" y="2925"/>
                  </a:cubicBezTo>
                  <a:cubicBezTo>
                    <a:pt x="19254" y="3146"/>
                    <a:pt x="19254" y="3146"/>
                    <a:pt x="19254" y="3146"/>
                  </a:cubicBezTo>
                  <a:cubicBezTo>
                    <a:pt x="19197" y="3446"/>
                    <a:pt x="19197" y="3446"/>
                    <a:pt x="19197" y="3446"/>
                  </a:cubicBezTo>
                  <a:cubicBezTo>
                    <a:pt x="19096" y="3607"/>
                    <a:pt x="19096" y="3607"/>
                    <a:pt x="19096" y="3607"/>
                  </a:cubicBezTo>
                  <a:cubicBezTo>
                    <a:pt x="18961" y="3727"/>
                    <a:pt x="18961" y="3727"/>
                    <a:pt x="18961" y="3727"/>
                  </a:cubicBezTo>
                  <a:cubicBezTo>
                    <a:pt x="18949" y="3727"/>
                    <a:pt x="18949" y="3727"/>
                    <a:pt x="18949" y="3727"/>
                  </a:cubicBezTo>
                  <a:cubicBezTo>
                    <a:pt x="18916" y="3727"/>
                    <a:pt x="18916" y="3727"/>
                    <a:pt x="18916" y="3727"/>
                  </a:cubicBezTo>
                  <a:cubicBezTo>
                    <a:pt x="18825" y="3747"/>
                    <a:pt x="18825" y="3747"/>
                    <a:pt x="18825" y="3747"/>
                  </a:cubicBezTo>
                  <a:cubicBezTo>
                    <a:pt x="18679" y="3627"/>
                    <a:pt x="18679" y="3627"/>
                    <a:pt x="18679" y="3627"/>
                  </a:cubicBezTo>
                  <a:cubicBezTo>
                    <a:pt x="18453" y="3286"/>
                    <a:pt x="18453" y="3286"/>
                    <a:pt x="18453" y="3286"/>
                  </a:cubicBezTo>
                  <a:cubicBezTo>
                    <a:pt x="18374" y="3326"/>
                    <a:pt x="18374" y="3326"/>
                    <a:pt x="18374" y="3326"/>
                  </a:cubicBezTo>
                  <a:cubicBezTo>
                    <a:pt x="18295" y="3126"/>
                    <a:pt x="18295" y="3126"/>
                    <a:pt x="18295" y="3126"/>
                  </a:cubicBezTo>
                  <a:cubicBezTo>
                    <a:pt x="18329" y="2965"/>
                    <a:pt x="18329" y="2965"/>
                    <a:pt x="18329" y="2965"/>
                  </a:cubicBezTo>
                  <a:cubicBezTo>
                    <a:pt x="18284" y="2845"/>
                    <a:pt x="18284" y="2845"/>
                    <a:pt x="18284" y="2845"/>
                  </a:cubicBezTo>
                  <a:cubicBezTo>
                    <a:pt x="18284" y="2725"/>
                    <a:pt x="18284" y="2725"/>
                    <a:pt x="18284" y="2725"/>
                  </a:cubicBezTo>
                  <a:cubicBezTo>
                    <a:pt x="18227" y="2685"/>
                    <a:pt x="18227" y="2685"/>
                    <a:pt x="18227" y="2685"/>
                  </a:cubicBezTo>
                  <a:cubicBezTo>
                    <a:pt x="18115" y="2745"/>
                    <a:pt x="18115" y="2745"/>
                    <a:pt x="18115" y="2745"/>
                  </a:cubicBezTo>
                  <a:cubicBezTo>
                    <a:pt x="18036" y="2685"/>
                    <a:pt x="18036" y="2685"/>
                    <a:pt x="18036" y="2685"/>
                  </a:cubicBezTo>
                  <a:cubicBezTo>
                    <a:pt x="17979" y="2625"/>
                    <a:pt x="17979" y="2625"/>
                    <a:pt x="17979" y="2625"/>
                  </a:cubicBezTo>
                  <a:cubicBezTo>
                    <a:pt x="17945" y="2505"/>
                    <a:pt x="17945" y="2505"/>
                    <a:pt x="17945" y="2505"/>
                  </a:cubicBezTo>
                  <a:cubicBezTo>
                    <a:pt x="17934" y="2485"/>
                    <a:pt x="17934" y="2485"/>
                    <a:pt x="17934" y="2485"/>
                  </a:cubicBezTo>
                  <a:cubicBezTo>
                    <a:pt x="17945" y="2284"/>
                    <a:pt x="17945" y="2284"/>
                    <a:pt x="17945" y="2284"/>
                  </a:cubicBezTo>
                  <a:cubicBezTo>
                    <a:pt x="17900" y="2224"/>
                    <a:pt x="17900" y="2224"/>
                    <a:pt x="17900" y="2224"/>
                  </a:cubicBezTo>
                  <a:cubicBezTo>
                    <a:pt x="17810" y="2344"/>
                    <a:pt x="17810" y="2344"/>
                    <a:pt x="17810" y="2344"/>
                  </a:cubicBezTo>
                  <a:cubicBezTo>
                    <a:pt x="17742" y="2344"/>
                    <a:pt x="17742" y="2344"/>
                    <a:pt x="17742" y="2344"/>
                  </a:cubicBezTo>
                  <a:cubicBezTo>
                    <a:pt x="17675" y="2344"/>
                    <a:pt x="17675" y="2344"/>
                    <a:pt x="17675" y="2344"/>
                  </a:cubicBezTo>
                  <a:cubicBezTo>
                    <a:pt x="17528" y="2244"/>
                    <a:pt x="17528" y="2244"/>
                    <a:pt x="17528" y="2244"/>
                  </a:cubicBezTo>
                  <a:cubicBezTo>
                    <a:pt x="17415" y="1984"/>
                    <a:pt x="17415" y="1984"/>
                    <a:pt x="17415" y="1984"/>
                  </a:cubicBezTo>
                  <a:cubicBezTo>
                    <a:pt x="17460" y="1703"/>
                    <a:pt x="17460" y="1703"/>
                    <a:pt x="17460" y="1703"/>
                  </a:cubicBezTo>
                  <a:cubicBezTo>
                    <a:pt x="17393" y="1503"/>
                    <a:pt x="17393" y="1503"/>
                    <a:pt x="17393" y="1503"/>
                  </a:cubicBezTo>
                  <a:cubicBezTo>
                    <a:pt x="17460" y="1302"/>
                    <a:pt x="17460" y="1302"/>
                    <a:pt x="17460" y="1302"/>
                  </a:cubicBezTo>
                  <a:cubicBezTo>
                    <a:pt x="17404" y="1262"/>
                    <a:pt x="17404" y="1262"/>
                    <a:pt x="17404" y="1262"/>
                  </a:cubicBezTo>
                  <a:cubicBezTo>
                    <a:pt x="17235" y="1262"/>
                    <a:pt x="17235" y="1262"/>
                    <a:pt x="17235" y="1262"/>
                  </a:cubicBezTo>
                  <a:cubicBezTo>
                    <a:pt x="17224" y="1523"/>
                    <a:pt x="17224" y="1523"/>
                    <a:pt x="17224" y="1523"/>
                  </a:cubicBezTo>
                  <a:cubicBezTo>
                    <a:pt x="17178" y="1583"/>
                    <a:pt x="17178" y="1583"/>
                    <a:pt x="17178" y="1583"/>
                  </a:cubicBezTo>
                  <a:cubicBezTo>
                    <a:pt x="17145" y="2424"/>
                    <a:pt x="17145" y="2424"/>
                    <a:pt x="17145" y="2424"/>
                  </a:cubicBezTo>
                  <a:cubicBezTo>
                    <a:pt x="17235" y="2685"/>
                    <a:pt x="17235" y="2685"/>
                    <a:pt x="17235" y="2685"/>
                  </a:cubicBezTo>
                  <a:cubicBezTo>
                    <a:pt x="17314" y="3086"/>
                    <a:pt x="17314" y="3086"/>
                    <a:pt x="17314" y="3086"/>
                  </a:cubicBezTo>
                  <a:cubicBezTo>
                    <a:pt x="17370" y="3246"/>
                    <a:pt x="17370" y="3246"/>
                    <a:pt x="17370" y="3246"/>
                  </a:cubicBezTo>
                  <a:cubicBezTo>
                    <a:pt x="17449" y="3426"/>
                    <a:pt x="17449" y="3426"/>
                    <a:pt x="17449" y="3426"/>
                  </a:cubicBezTo>
                  <a:cubicBezTo>
                    <a:pt x="17460" y="3747"/>
                    <a:pt x="17460" y="3747"/>
                    <a:pt x="17460" y="3747"/>
                  </a:cubicBezTo>
                  <a:cubicBezTo>
                    <a:pt x="17562" y="4027"/>
                    <a:pt x="17562" y="4027"/>
                    <a:pt x="17562" y="4027"/>
                  </a:cubicBezTo>
                  <a:cubicBezTo>
                    <a:pt x="17675" y="4188"/>
                    <a:pt x="17675" y="4188"/>
                    <a:pt x="17675" y="4188"/>
                  </a:cubicBezTo>
                  <a:cubicBezTo>
                    <a:pt x="17731" y="4348"/>
                    <a:pt x="17731" y="4348"/>
                    <a:pt x="17731" y="4348"/>
                  </a:cubicBezTo>
                  <a:cubicBezTo>
                    <a:pt x="17754" y="4609"/>
                    <a:pt x="17754" y="4609"/>
                    <a:pt x="17754" y="4609"/>
                  </a:cubicBezTo>
                  <a:cubicBezTo>
                    <a:pt x="17596" y="5150"/>
                    <a:pt x="17596" y="5150"/>
                    <a:pt x="17596" y="5150"/>
                  </a:cubicBezTo>
                  <a:cubicBezTo>
                    <a:pt x="17494" y="5190"/>
                    <a:pt x="17494" y="5190"/>
                    <a:pt x="17494" y="5190"/>
                  </a:cubicBezTo>
                  <a:cubicBezTo>
                    <a:pt x="16930" y="5190"/>
                    <a:pt x="16930" y="5190"/>
                    <a:pt x="16930" y="5190"/>
                  </a:cubicBezTo>
                  <a:cubicBezTo>
                    <a:pt x="16863" y="5270"/>
                    <a:pt x="16863" y="5270"/>
                    <a:pt x="16863" y="5270"/>
                  </a:cubicBezTo>
                  <a:cubicBezTo>
                    <a:pt x="16829" y="5450"/>
                    <a:pt x="16829" y="5450"/>
                    <a:pt x="16829" y="5450"/>
                  </a:cubicBezTo>
                  <a:cubicBezTo>
                    <a:pt x="16851" y="5711"/>
                    <a:pt x="16851" y="5711"/>
                    <a:pt x="16851" y="5711"/>
                  </a:cubicBezTo>
                  <a:cubicBezTo>
                    <a:pt x="16829" y="5771"/>
                    <a:pt x="16829" y="5771"/>
                    <a:pt x="16829" y="5771"/>
                  </a:cubicBezTo>
                  <a:cubicBezTo>
                    <a:pt x="16806" y="5831"/>
                    <a:pt x="16806" y="5831"/>
                    <a:pt x="16806" y="5831"/>
                  </a:cubicBezTo>
                  <a:cubicBezTo>
                    <a:pt x="16739" y="5951"/>
                    <a:pt x="16739" y="5951"/>
                    <a:pt x="16739" y="5951"/>
                  </a:cubicBezTo>
                  <a:cubicBezTo>
                    <a:pt x="16581" y="6111"/>
                    <a:pt x="16581" y="6111"/>
                    <a:pt x="16581" y="6111"/>
                  </a:cubicBezTo>
                  <a:cubicBezTo>
                    <a:pt x="16468" y="6131"/>
                    <a:pt x="16468" y="6131"/>
                    <a:pt x="16468" y="6131"/>
                  </a:cubicBezTo>
                  <a:cubicBezTo>
                    <a:pt x="16400" y="6091"/>
                    <a:pt x="16400" y="6091"/>
                    <a:pt x="16400" y="6091"/>
                  </a:cubicBezTo>
                  <a:cubicBezTo>
                    <a:pt x="16355" y="6111"/>
                    <a:pt x="16355" y="6111"/>
                    <a:pt x="16355" y="6111"/>
                  </a:cubicBezTo>
                  <a:cubicBezTo>
                    <a:pt x="16333" y="6212"/>
                    <a:pt x="16333" y="6212"/>
                    <a:pt x="16333" y="6212"/>
                  </a:cubicBezTo>
                  <a:cubicBezTo>
                    <a:pt x="16197" y="6171"/>
                    <a:pt x="16197" y="6171"/>
                    <a:pt x="16197" y="6171"/>
                  </a:cubicBezTo>
                  <a:cubicBezTo>
                    <a:pt x="15972" y="5971"/>
                    <a:pt x="15972" y="5971"/>
                    <a:pt x="15972" y="5971"/>
                  </a:cubicBezTo>
                  <a:cubicBezTo>
                    <a:pt x="15712" y="6011"/>
                    <a:pt x="15712" y="6011"/>
                    <a:pt x="15712" y="6011"/>
                  </a:cubicBezTo>
                  <a:cubicBezTo>
                    <a:pt x="15566" y="5931"/>
                    <a:pt x="15566" y="5931"/>
                    <a:pt x="15566" y="5931"/>
                  </a:cubicBezTo>
                  <a:cubicBezTo>
                    <a:pt x="15092" y="5470"/>
                    <a:pt x="15092" y="5470"/>
                    <a:pt x="15092" y="5470"/>
                  </a:cubicBezTo>
                  <a:cubicBezTo>
                    <a:pt x="15069" y="5350"/>
                    <a:pt x="15069" y="5350"/>
                    <a:pt x="15069" y="5350"/>
                  </a:cubicBezTo>
                  <a:cubicBezTo>
                    <a:pt x="15103" y="5089"/>
                    <a:pt x="15103" y="5089"/>
                    <a:pt x="15103" y="5089"/>
                  </a:cubicBezTo>
                  <a:cubicBezTo>
                    <a:pt x="15047" y="4869"/>
                    <a:pt x="15047" y="4869"/>
                    <a:pt x="15047" y="4869"/>
                  </a:cubicBezTo>
                  <a:cubicBezTo>
                    <a:pt x="15013" y="4969"/>
                    <a:pt x="15013" y="4969"/>
                    <a:pt x="15013" y="4969"/>
                  </a:cubicBezTo>
                  <a:cubicBezTo>
                    <a:pt x="14934" y="5210"/>
                    <a:pt x="14934" y="5210"/>
                    <a:pt x="14934" y="5210"/>
                  </a:cubicBezTo>
                  <a:cubicBezTo>
                    <a:pt x="14708" y="5530"/>
                    <a:pt x="14708" y="5530"/>
                    <a:pt x="14708" y="5530"/>
                  </a:cubicBezTo>
                  <a:cubicBezTo>
                    <a:pt x="14550" y="5691"/>
                    <a:pt x="14550" y="5691"/>
                    <a:pt x="14550" y="5691"/>
                  </a:cubicBezTo>
                  <a:cubicBezTo>
                    <a:pt x="14483" y="5711"/>
                    <a:pt x="14483" y="5711"/>
                    <a:pt x="14483" y="5711"/>
                  </a:cubicBezTo>
                  <a:cubicBezTo>
                    <a:pt x="14370" y="5630"/>
                    <a:pt x="14370" y="5630"/>
                    <a:pt x="14370" y="5630"/>
                  </a:cubicBezTo>
                  <a:cubicBezTo>
                    <a:pt x="14314" y="5550"/>
                    <a:pt x="14314" y="5550"/>
                    <a:pt x="14314" y="5550"/>
                  </a:cubicBezTo>
                  <a:cubicBezTo>
                    <a:pt x="14302" y="5270"/>
                    <a:pt x="14302" y="5270"/>
                    <a:pt x="14302" y="5270"/>
                  </a:cubicBezTo>
                  <a:cubicBezTo>
                    <a:pt x="14246" y="5089"/>
                    <a:pt x="14246" y="5089"/>
                    <a:pt x="14246" y="5089"/>
                  </a:cubicBezTo>
                  <a:cubicBezTo>
                    <a:pt x="14144" y="4969"/>
                    <a:pt x="14144" y="4969"/>
                    <a:pt x="14144" y="4969"/>
                  </a:cubicBezTo>
                  <a:cubicBezTo>
                    <a:pt x="14032" y="4909"/>
                    <a:pt x="14032" y="4909"/>
                    <a:pt x="14032" y="4909"/>
                  </a:cubicBezTo>
                  <a:cubicBezTo>
                    <a:pt x="13862" y="4508"/>
                    <a:pt x="13862" y="4508"/>
                    <a:pt x="13862" y="4508"/>
                  </a:cubicBezTo>
                  <a:cubicBezTo>
                    <a:pt x="13772" y="4448"/>
                    <a:pt x="13772" y="4448"/>
                    <a:pt x="13772" y="4448"/>
                  </a:cubicBezTo>
                  <a:cubicBezTo>
                    <a:pt x="13761" y="4508"/>
                    <a:pt x="13761" y="4508"/>
                    <a:pt x="13761" y="4508"/>
                  </a:cubicBezTo>
                  <a:cubicBezTo>
                    <a:pt x="13795" y="4629"/>
                    <a:pt x="13795" y="4629"/>
                    <a:pt x="13795" y="4629"/>
                  </a:cubicBezTo>
                  <a:cubicBezTo>
                    <a:pt x="13817" y="4869"/>
                    <a:pt x="13817" y="4869"/>
                    <a:pt x="13817" y="4869"/>
                  </a:cubicBezTo>
                  <a:cubicBezTo>
                    <a:pt x="13783" y="5029"/>
                    <a:pt x="13783" y="5029"/>
                    <a:pt x="13783" y="5029"/>
                  </a:cubicBezTo>
                  <a:cubicBezTo>
                    <a:pt x="13874" y="5250"/>
                    <a:pt x="13874" y="5250"/>
                    <a:pt x="13874" y="5250"/>
                  </a:cubicBezTo>
                  <a:cubicBezTo>
                    <a:pt x="13941" y="5450"/>
                    <a:pt x="13941" y="5450"/>
                    <a:pt x="13941" y="5450"/>
                  </a:cubicBezTo>
                  <a:cubicBezTo>
                    <a:pt x="14032" y="5510"/>
                    <a:pt x="14032" y="5510"/>
                    <a:pt x="14032" y="5510"/>
                  </a:cubicBezTo>
                  <a:cubicBezTo>
                    <a:pt x="14099" y="5711"/>
                    <a:pt x="14099" y="5711"/>
                    <a:pt x="14099" y="5711"/>
                  </a:cubicBezTo>
                  <a:cubicBezTo>
                    <a:pt x="14054" y="5991"/>
                    <a:pt x="14054" y="5991"/>
                    <a:pt x="14054" y="5991"/>
                  </a:cubicBezTo>
                  <a:cubicBezTo>
                    <a:pt x="13885" y="6292"/>
                    <a:pt x="13885" y="6292"/>
                    <a:pt x="13885" y="6292"/>
                  </a:cubicBezTo>
                  <a:cubicBezTo>
                    <a:pt x="13862" y="6532"/>
                    <a:pt x="13862" y="6532"/>
                    <a:pt x="13862" y="6532"/>
                  </a:cubicBezTo>
                  <a:cubicBezTo>
                    <a:pt x="13750" y="6492"/>
                    <a:pt x="13750" y="6492"/>
                    <a:pt x="13750" y="6492"/>
                  </a:cubicBezTo>
                  <a:cubicBezTo>
                    <a:pt x="13603" y="6352"/>
                    <a:pt x="13603" y="6352"/>
                    <a:pt x="13603" y="6352"/>
                  </a:cubicBezTo>
                  <a:cubicBezTo>
                    <a:pt x="13513" y="6151"/>
                    <a:pt x="13513" y="6151"/>
                    <a:pt x="13513" y="6151"/>
                  </a:cubicBezTo>
                  <a:cubicBezTo>
                    <a:pt x="13434" y="6151"/>
                    <a:pt x="13434" y="6151"/>
                    <a:pt x="13434" y="6151"/>
                  </a:cubicBezTo>
                  <a:cubicBezTo>
                    <a:pt x="13242" y="5711"/>
                    <a:pt x="13242" y="5711"/>
                    <a:pt x="13242" y="5711"/>
                  </a:cubicBezTo>
                  <a:cubicBezTo>
                    <a:pt x="13231" y="5590"/>
                    <a:pt x="13231" y="5590"/>
                    <a:pt x="13231" y="5590"/>
                  </a:cubicBezTo>
                  <a:cubicBezTo>
                    <a:pt x="12870" y="5811"/>
                    <a:pt x="12870" y="5811"/>
                    <a:pt x="12870" y="5811"/>
                  </a:cubicBezTo>
                  <a:cubicBezTo>
                    <a:pt x="12734" y="5630"/>
                    <a:pt x="12734" y="5630"/>
                    <a:pt x="12734" y="5630"/>
                  </a:cubicBezTo>
                  <a:cubicBezTo>
                    <a:pt x="12610" y="5650"/>
                    <a:pt x="12610" y="5650"/>
                    <a:pt x="12610" y="5650"/>
                  </a:cubicBezTo>
                  <a:cubicBezTo>
                    <a:pt x="12509" y="5610"/>
                    <a:pt x="12509" y="5610"/>
                    <a:pt x="12509" y="5610"/>
                  </a:cubicBezTo>
                  <a:cubicBezTo>
                    <a:pt x="12441" y="5630"/>
                    <a:pt x="12441" y="5630"/>
                    <a:pt x="12441" y="5630"/>
                  </a:cubicBezTo>
                  <a:cubicBezTo>
                    <a:pt x="12385" y="5931"/>
                    <a:pt x="12385" y="5931"/>
                    <a:pt x="12385" y="5931"/>
                  </a:cubicBezTo>
                  <a:cubicBezTo>
                    <a:pt x="12340" y="5971"/>
                    <a:pt x="12340" y="5971"/>
                    <a:pt x="12340" y="5971"/>
                  </a:cubicBezTo>
                  <a:cubicBezTo>
                    <a:pt x="12148" y="6191"/>
                    <a:pt x="12148" y="6191"/>
                    <a:pt x="12148" y="6191"/>
                  </a:cubicBezTo>
                  <a:cubicBezTo>
                    <a:pt x="12013" y="6212"/>
                    <a:pt x="12013" y="6212"/>
                    <a:pt x="12013" y="6212"/>
                  </a:cubicBezTo>
                  <a:cubicBezTo>
                    <a:pt x="12001" y="6212"/>
                    <a:pt x="12001" y="6212"/>
                    <a:pt x="12001" y="6212"/>
                  </a:cubicBezTo>
                  <a:cubicBezTo>
                    <a:pt x="11888" y="6151"/>
                    <a:pt x="11888" y="6151"/>
                    <a:pt x="11888" y="6151"/>
                  </a:cubicBezTo>
                  <a:cubicBezTo>
                    <a:pt x="11618" y="5811"/>
                    <a:pt x="11618" y="5811"/>
                    <a:pt x="11618" y="5811"/>
                  </a:cubicBezTo>
                  <a:cubicBezTo>
                    <a:pt x="11539" y="5590"/>
                    <a:pt x="11539" y="5590"/>
                    <a:pt x="11539" y="5590"/>
                  </a:cubicBezTo>
                  <a:cubicBezTo>
                    <a:pt x="11505" y="5170"/>
                    <a:pt x="11505" y="5170"/>
                    <a:pt x="11505" y="5170"/>
                  </a:cubicBezTo>
                  <a:cubicBezTo>
                    <a:pt x="11347" y="4909"/>
                    <a:pt x="11347" y="4909"/>
                    <a:pt x="11347" y="4909"/>
                  </a:cubicBezTo>
                  <a:cubicBezTo>
                    <a:pt x="11324" y="4809"/>
                    <a:pt x="11324" y="4809"/>
                    <a:pt x="11324" y="4809"/>
                  </a:cubicBezTo>
                  <a:cubicBezTo>
                    <a:pt x="11347" y="4588"/>
                    <a:pt x="11347" y="4588"/>
                    <a:pt x="11347" y="4588"/>
                  </a:cubicBezTo>
                  <a:cubicBezTo>
                    <a:pt x="11268" y="4428"/>
                    <a:pt x="11268" y="4428"/>
                    <a:pt x="11268" y="4428"/>
                  </a:cubicBezTo>
                  <a:cubicBezTo>
                    <a:pt x="11257" y="4248"/>
                    <a:pt x="11257" y="4248"/>
                    <a:pt x="11257" y="4248"/>
                  </a:cubicBezTo>
                  <a:cubicBezTo>
                    <a:pt x="11200" y="4248"/>
                    <a:pt x="11200" y="4248"/>
                    <a:pt x="11200" y="4248"/>
                  </a:cubicBezTo>
                  <a:cubicBezTo>
                    <a:pt x="11133" y="4288"/>
                    <a:pt x="11133" y="4288"/>
                    <a:pt x="11133" y="4288"/>
                  </a:cubicBezTo>
                  <a:cubicBezTo>
                    <a:pt x="11088" y="4228"/>
                    <a:pt x="11088" y="4228"/>
                    <a:pt x="11088" y="4228"/>
                  </a:cubicBezTo>
                  <a:cubicBezTo>
                    <a:pt x="10964" y="4268"/>
                    <a:pt x="10964" y="4268"/>
                    <a:pt x="10964" y="4268"/>
                  </a:cubicBezTo>
                  <a:cubicBezTo>
                    <a:pt x="10885" y="4128"/>
                    <a:pt x="10885" y="4128"/>
                    <a:pt x="10885" y="4128"/>
                  </a:cubicBezTo>
                  <a:cubicBezTo>
                    <a:pt x="10727" y="4068"/>
                    <a:pt x="10727" y="4068"/>
                    <a:pt x="10727" y="4068"/>
                  </a:cubicBezTo>
                  <a:cubicBezTo>
                    <a:pt x="10557" y="3807"/>
                    <a:pt x="10557" y="3807"/>
                    <a:pt x="10557" y="3807"/>
                  </a:cubicBezTo>
                  <a:cubicBezTo>
                    <a:pt x="10524" y="3827"/>
                    <a:pt x="10524" y="3827"/>
                    <a:pt x="10524" y="3827"/>
                  </a:cubicBezTo>
                  <a:cubicBezTo>
                    <a:pt x="10479" y="3827"/>
                    <a:pt x="10479" y="3827"/>
                    <a:pt x="10479" y="3827"/>
                  </a:cubicBezTo>
                  <a:cubicBezTo>
                    <a:pt x="10400" y="3667"/>
                    <a:pt x="10400" y="3667"/>
                    <a:pt x="10400" y="3667"/>
                  </a:cubicBezTo>
                  <a:cubicBezTo>
                    <a:pt x="10377" y="3687"/>
                    <a:pt x="10377" y="3687"/>
                    <a:pt x="10377" y="3687"/>
                  </a:cubicBezTo>
                  <a:cubicBezTo>
                    <a:pt x="10332" y="4849"/>
                    <a:pt x="10332" y="4849"/>
                    <a:pt x="10332" y="4849"/>
                  </a:cubicBezTo>
                  <a:cubicBezTo>
                    <a:pt x="10433" y="5230"/>
                    <a:pt x="10433" y="5230"/>
                    <a:pt x="10433" y="5230"/>
                  </a:cubicBezTo>
                  <a:cubicBezTo>
                    <a:pt x="10479" y="5250"/>
                    <a:pt x="10479" y="5250"/>
                    <a:pt x="10479" y="5250"/>
                  </a:cubicBezTo>
                  <a:cubicBezTo>
                    <a:pt x="10535" y="5390"/>
                    <a:pt x="10535" y="5390"/>
                    <a:pt x="10535" y="5390"/>
                  </a:cubicBezTo>
                  <a:cubicBezTo>
                    <a:pt x="10524" y="5550"/>
                    <a:pt x="10524" y="5550"/>
                    <a:pt x="10524" y="5550"/>
                  </a:cubicBezTo>
                  <a:cubicBezTo>
                    <a:pt x="10467" y="5691"/>
                    <a:pt x="10467" y="5691"/>
                    <a:pt x="10467" y="5691"/>
                  </a:cubicBezTo>
                  <a:cubicBezTo>
                    <a:pt x="10614" y="5851"/>
                    <a:pt x="10614" y="5851"/>
                    <a:pt x="10614" y="5851"/>
                  </a:cubicBezTo>
                  <a:cubicBezTo>
                    <a:pt x="10761" y="6332"/>
                    <a:pt x="10761" y="6332"/>
                    <a:pt x="10761" y="6332"/>
                  </a:cubicBezTo>
                  <a:cubicBezTo>
                    <a:pt x="10715" y="6793"/>
                    <a:pt x="10715" y="6793"/>
                    <a:pt x="10715" y="6793"/>
                  </a:cubicBezTo>
                  <a:cubicBezTo>
                    <a:pt x="10569" y="7113"/>
                    <a:pt x="10569" y="7113"/>
                    <a:pt x="10569" y="7113"/>
                  </a:cubicBezTo>
                  <a:cubicBezTo>
                    <a:pt x="10400" y="7474"/>
                    <a:pt x="10400" y="7474"/>
                    <a:pt x="10400" y="7474"/>
                  </a:cubicBezTo>
                  <a:cubicBezTo>
                    <a:pt x="10253" y="7534"/>
                    <a:pt x="10253" y="7534"/>
                    <a:pt x="10253" y="7534"/>
                  </a:cubicBezTo>
                  <a:cubicBezTo>
                    <a:pt x="9881" y="7273"/>
                    <a:pt x="9881" y="7273"/>
                    <a:pt x="9881" y="7273"/>
                  </a:cubicBezTo>
                  <a:cubicBezTo>
                    <a:pt x="9824" y="7133"/>
                    <a:pt x="9824" y="7133"/>
                    <a:pt x="9824" y="7133"/>
                  </a:cubicBezTo>
                  <a:cubicBezTo>
                    <a:pt x="9734" y="7193"/>
                    <a:pt x="9734" y="7193"/>
                    <a:pt x="9734" y="7193"/>
                  </a:cubicBezTo>
                  <a:cubicBezTo>
                    <a:pt x="9644" y="7113"/>
                    <a:pt x="9644" y="7113"/>
                    <a:pt x="9644" y="7113"/>
                  </a:cubicBezTo>
                  <a:cubicBezTo>
                    <a:pt x="9587" y="6953"/>
                    <a:pt x="9587" y="6953"/>
                    <a:pt x="9587" y="6953"/>
                  </a:cubicBezTo>
                  <a:cubicBezTo>
                    <a:pt x="9644" y="6753"/>
                    <a:pt x="9644" y="6753"/>
                    <a:pt x="9644" y="6753"/>
                  </a:cubicBezTo>
                  <a:cubicBezTo>
                    <a:pt x="9655" y="6692"/>
                    <a:pt x="9655" y="6692"/>
                    <a:pt x="9655" y="6692"/>
                  </a:cubicBezTo>
                  <a:cubicBezTo>
                    <a:pt x="9644" y="6592"/>
                    <a:pt x="9644" y="6592"/>
                    <a:pt x="9644" y="6592"/>
                  </a:cubicBezTo>
                  <a:cubicBezTo>
                    <a:pt x="9520" y="6252"/>
                    <a:pt x="9520" y="6252"/>
                    <a:pt x="9520" y="6252"/>
                  </a:cubicBezTo>
                  <a:cubicBezTo>
                    <a:pt x="9497" y="6232"/>
                    <a:pt x="9497" y="6232"/>
                    <a:pt x="9497" y="6232"/>
                  </a:cubicBezTo>
                  <a:cubicBezTo>
                    <a:pt x="9497" y="6372"/>
                    <a:pt x="9497" y="6372"/>
                    <a:pt x="9497" y="6372"/>
                  </a:cubicBezTo>
                  <a:cubicBezTo>
                    <a:pt x="9396" y="6352"/>
                    <a:pt x="9396" y="6352"/>
                    <a:pt x="9396" y="6352"/>
                  </a:cubicBezTo>
                  <a:cubicBezTo>
                    <a:pt x="9317" y="6252"/>
                    <a:pt x="9317" y="6252"/>
                    <a:pt x="9317" y="6252"/>
                  </a:cubicBezTo>
                  <a:cubicBezTo>
                    <a:pt x="9305" y="6412"/>
                    <a:pt x="9305" y="6412"/>
                    <a:pt x="9305" y="6412"/>
                  </a:cubicBezTo>
                  <a:cubicBezTo>
                    <a:pt x="9305" y="6432"/>
                    <a:pt x="9305" y="6432"/>
                    <a:pt x="9305" y="6432"/>
                  </a:cubicBezTo>
                  <a:cubicBezTo>
                    <a:pt x="9396" y="6692"/>
                    <a:pt x="9396" y="6692"/>
                    <a:pt x="9396" y="6692"/>
                  </a:cubicBezTo>
                  <a:cubicBezTo>
                    <a:pt x="9362" y="6853"/>
                    <a:pt x="9362" y="6853"/>
                    <a:pt x="9362" y="6853"/>
                  </a:cubicBezTo>
                  <a:cubicBezTo>
                    <a:pt x="9305" y="6913"/>
                    <a:pt x="9305" y="6913"/>
                    <a:pt x="9305" y="6913"/>
                  </a:cubicBezTo>
                  <a:cubicBezTo>
                    <a:pt x="9170" y="6953"/>
                    <a:pt x="9170" y="6953"/>
                    <a:pt x="9170" y="6953"/>
                  </a:cubicBezTo>
                  <a:cubicBezTo>
                    <a:pt x="9035" y="6773"/>
                    <a:pt x="9035" y="6773"/>
                    <a:pt x="9035" y="6773"/>
                  </a:cubicBezTo>
                  <a:cubicBezTo>
                    <a:pt x="8888" y="6692"/>
                    <a:pt x="8888" y="6692"/>
                    <a:pt x="8888" y="6692"/>
                  </a:cubicBezTo>
                  <a:cubicBezTo>
                    <a:pt x="8888" y="6873"/>
                    <a:pt x="8888" y="6873"/>
                    <a:pt x="8888" y="6873"/>
                  </a:cubicBezTo>
                  <a:cubicBezTo>
                    <a:pt x="8911" y="6953"/>
                    <a:pt x="8911" y="6953"/>
                    <a:pt x="8911" y="6953"/>
                  </a:cubicBezTo>
                  <a:cubicBezTo>
                    <a:pt x="8956" y="6993"/>
                    <a:pt x="8956" y="6993"/>
                    <a:pt x="8956" y="6993"/>
                  </a:cubicBezTo>
                  <a:cubicBezTo>
                    <a:pt x="9035" y="6973"/>
                    <a:pt x="9035" y="6973"/>
                    <a:pt x="9035" y="6973"/>
                  </a:cubicBezTo>
                  <a:cubicBezTo>
                    <a:pt x="9091" y="7093"/>
                    <a:pt x="9091" y="7093"/>
                    <a:pt x="9091" y="7093"/>
                  </a:cubicBezTo>
                  <a:cubicBezTo>
                    <a:pt x="9057" y="7253"/>
                    <a:pt x="9057" y="7253"/>
                    <a:pt x="9057" y="7253"/>
                  </a:cubicBezTo>
                  <a:cubicBezTo>
                    <a:pt x="9080" y="7314"/>
                    <a:pt x="9080" y="7314"/>
                    <a:pt x="9080" y="7314"/>
                  </a:cubicBezTo>
                  <a:cubicBezTo>
                    <a:pt x="9204" y="7294"/>
                    <a:pt x="9204" y="7294"/>
                    <a:pt x="9204" y="7294"/>
                  </a:cubicBezTo>
                  <a:cubicBezTo>
                    <a:pt x="9283" y="7414"/>
                    <a:pt x="9283" y="7414"/>
                    <a:pt x="9283" y="7414"/>
                  </a:cubicBezTo>
                  <a:cubicBezTo>
                    <a:pt x="9305" y="7534"/>
                    <a:pt x="9305" y="7534"/>
                    <a:pt x="9305" y="7534"/>
                  </a:cubicBezTo>
                  <a:cubicBezTo>
                    <a:pt x="9260" y="7734"/>
                    <a:pt x="9260" y="7734"/>
                    <a:pt x="9260" y="7734"/>
                  </a:cubicBezTo>
                  <a:cubicBezTo>
                    <a:pt x="9249" y="7835"/>
                    <a:pt x="9249" y="7835"/>
                    <a:pt x="9249" y="7835"/>
                  </a:cubicBezTo>
                  <a:cubicBezTo>
                    <a:pt x="9170" y="7935"/>
                    <a:pt x="9170" y="7935"/>
                    <a:pt x="9170" y="7935"/>
                  </a:cubicBezTo>
                  <a:cubicBezTo>
                    <a:pt x="9035" y="7975"/>
                    <a:pt x="9035" y="7975"/>
                    <a:pt x="9035" y="7975"/>
                  </a:cubicBezTo>
                  <a:cubicBezTo>
                    <a:pt x="8866" y="7814"/>
                    <a:pt x="8866" y="7814"/>
                    <a:pt x="8866" y="7814"/>
                  </a:cubicBezTo>
                  <a:cubicBezTo>
                    <a:pt x="8798" y="7714"/>
                    <a:pt x="8798" y="7714"/>
                    <a:pt x="8798" y="7714"/>
                  </a:cubicBezTo>
                  <a:cubicBezTo>
                    <a:pt x="8381" y="7153"/>
                    <a:pt x="8381" y="7153"/>
                    <a:pt x="8381" y="7153"/>
                  </a:cubicBezTo>
                  <a:cubicBezTo>
                    <a:pt x="8268" y="7073"/>
                    <a:pt x="8268" y="7073"/>
                    <a:pt x="8268" y="7073"/>
                  </a:cubicBezTo>
                  <a:cubicBezTo>
                    <a:pt x="8223" y="7173"/>
                    <a:pt x="8223" y="7173"/>
                    <a:pt x="8223" y="7173"/>
                  </a:cubicBezTo>
                  <a:cubicBezTo>
                    <a:pt x="8268" y="7374"/>
                    <a:pt x="8268" y="7374"/>
                    <a:pt x="8268" y="7374"/>
                  </a:cubicBezTo>
                  <a:cubicBezTo>
                    <a:pt x="8189" y="7554"/>
                    <a:pt x="8189" y="7554"/>
                    <a:pt x="8189" y="7554"/>
                  </a:cubicBezTo>
                  <a:cubicBezTo>
                    <a:pt x="8031" y="7734"/>
                    <a:pt x="8031" y="7734"/>
                    <a:pt x="8031" y="7734"/>
                  </a:cubicBezTo>
                  <a:cubicBezTo>
                    <a:pt x="7952" y="7734"/>
                    <a:pt x="7952" y="7734"/>
                    <a:pt x="7952" y="7734"/>
                  </a:cubicBezTo>
                  <a:cubicBezTo>
                    <a:pt x="7546" y="7454"/>
                    <a:pt x="7546" y="7454"/>
                    <a:pt x="7546" y="7454"/>
                  </a:cubicBezTo>
                  <a:cubicBezTo>
                    <a:pt x="7433" y="7314"/>
                    <a:pt x="7433" y="7314"/>
                    <a:pt x="7433" y="7314"/>
                  </a:cubicBezTo>
                  <a:cubicBezTo>
                    <a:pt x="7185" y="6793"/>
                    <a:pt x="7185" y="6793"/>
                    <a:pt x="7185" y="6793"/>
                  </a:cubicBezTo>
                  <a:cubicBezTo>
                    <a:pt x="7061" y="6732"/>
                    <a:pt x="7061" y="6732"/>
                    <a:pt x="7061" y="6732"/>
                  </a:cubicBezTo>
                  <a:cubicBezTo>
                    <a:pt x="7050" y="6712"/>
                    <a:pt x="7050" y="6712"/>
                    <a:pt x="7050" y="6712"/>
                  </a:cubicBezTo>
                  <a:cubicBezTo>
                    <a:pt x="6677" y="6612"/>
                    <a:pt x="6677" y="6612"/>
                    <a:pt x="6677" y="6612"/>
                  </a:cubicBezTo>
                  <a:cubicBezTo>
                    <a:pt x="6429" y="6652"/>
                    <a:pt x="6429" y="6652"/>
                    <a:pt x="6429" y="6652"/>
                  </a:cubicBezTo>
                  <a:cubicBezTo>
                    <a:pt x="6305" y="6612"/>
                    <a:pt x="6305" y="6612"/>
                    <a:pt x="6305" y="6612"/>
                  </a:cubicBezTo>
                  <a:cubicBezTo>
                    <a:pt x="6249" y="6712"/>
                    <a:pt x="6249" y="6712"/>
                    <a:pt x="6249" y="6712"/>
                  </a:cubicBezTo>
                  <a:cubicBezTo>
                    <a:pt x="6147" y="6612"/>
                    <a:pt x="6147" y="6612"/>
                    <a:pt x="6147" y="6612"/>
                  </a:cubicBezTo>
                  <a:cubicBezTo>
                    <a:pt x="6125" y="6672"/>
                    <a:pt x="6125" y="6672"/>
                    <a:pt x="6125" y="6672"/>
                  </a:cubicBezTo>
                  <a:cubicBezTo>
                    <a:pt x="6136" y="6893"/>
                    <a:pt x="6136" y="6893"/>
                    <a:pt x="6136" y="6893"/>
                  </a:cubicBezTo>
                  <a:cubicBezTo>
                    <a:pt x="6034" y="7073"/>
                    <a:pt x="6034" y="7073"/>
                    <a:pt x="6034" y="7073"/>
                  </a:cubicBezTo>
                  <a:cubicBezTo>
                    <a:pt x="6012" y="7514"/>
                    <a:pt x="6012" y="7514"/>
                    <a:pt x="6012" y="7514"/>
                  </a:cubicBezTo>
                  <a:cubicBezTo>
                    <a:pt x="6057" y="7774"/>
                    <a:pt x="6057" y="7774"/>
                    <a:pt x="6057" y="7774"/>
                  </a:cubicBezTo>
                  <a:cubicBezTo>
                    <a:pt x="6023" y="7975"/>
                    <a:pt x="6023" y="7975"/>
                    <a:pt x="6023" y="7975"/>
                  </a:cubicBezTo>
                  <a:cubicBezTo>
                    <a:pt x="5933" y="8155"/>
                    <a:pt x="5933" y="8155"/>
                    <a:pt x="5933" y="8155"/>
                  </a:cubicBezTo>
                  <a:cubicBezTo>
                    <a:pt x="5674" y="8376"/>
                    <a:pt x="5674" y="8376"/>
                    <a:pt x="5674" y="8376"/>
                  </a:cubicBezTo>
                  <a:cubicBezTo>
                    <a:pt x="5561" y="8616"/>
                    <a:pt x="5561" y="8616"/>
                    <a:pt x="5561" y="8616"/>
                  </a:cubicBezTo>
                  <a:cubicBezTo>
                    <a:pt x="5459" y="8656"/>
                    <a:pt x="5459" y="8656"/>
                    <a:pt x="5459" y="8656"/>
                  </a:cubicBezTo>
                  <a:cubicBezTo>
                    <a:pt x="5392" y="8796"/>
                    <a:pt x="5392" y="8796"/>
                    <a:pt x="5392" y="8796"/>
                  </a:cubicBezTo>
                  <a:cubicBezTo>
                    <a:pt x="5358" y="8816"/>
                    <a:pt x="5358" y="8816"/>
                    <a:pt x="5358" y="8816"/>
                  </a:cubicBezTo>
                  <a:cubicBezTo>
                    <a:pt x="5211" y="8816"/>
                    <a:pt x="5211" y="8816"/>
                    <a:pt x="5211" y="8816"/>
                  </a:cubicBezTo>
                  <a:cubicBezTo>
                    <a:pt x="5155" y="8896"/>
                    <a:pt x="5155" y="8896"/>
                    <a:pt x="5155" y="8896"/>
                  </a:cubicBezTo>
                  <a:cubicBezTo>
                    <a:pt x="4997" y="8957"/>
                    <a:pt x="4997" y="8957"/>
                    <a:pt x="4997" y="8957"/>
                  </a:cubicBezTo>
                  <a:cubicBezTo>
                    <a:pt x="4895" y="9077"/>
                    <a:pt x="4895" y="9077"/>
                    <a:pt x="4895" y="9077"/>
                  </a:cubicBezTo>
                  <a:cubicBezTo>
                    <a:pt x="4782" y="9117"/>
                    <a:pt x="4782" y="9117"/>
                    <a:pt x="4782" y="9117"/>
                  </a:cubicBezTo>
                  <a:cubicBezTo>
                    <a:pt x="4591" y="8997"/>
                    <a:pt x="4591" y="8997"/>
                    <a:pt x="4591" y="8997"/>
                  </a:cubicBezTo>
                  <a:cubicBezTo>
                    <a:pt x="4636" y="8836"/>
                    <a:pt x="4636" y="8836"/>
                    <a:pt x="4636" y="8836"/>
                  </a:cubicBezTo>
                  <a:cubicBezTo>
                    <a:pt x="4613" y="8816"/>
                    <a:pt x="4613" y="8816"/>
                    <a:pt x="4613" y="8816"/>
                  </a:cubicBezTo>
                  <a:cubicBezTo>
                    <a:pt x="4523" y="8836"/>
                    <a:pt x="4523" y="8836"/>
                    <a:pt x="4523" y="8836"/>
                  </a:cubicBezTo>
                  <a:cubicBezTo>
                    <a:pt x="4410" y="9117"/>
                    <a:pt x="4410" y="9117"/>
                    <a:pt x="4410" y="9117"/>
                  </a:cubicBezTo>
                  <a:cubicBezTo>
                    <a:pt x="4433" y="9197"/>
                    <a:pt x="4433" y="9197"/>
                    <a:pt x="4433" y="9197"/>
                  </a:cubicBezTo>
                  <a:cubicBezTo>
                    <a:pt x="4568" y="9237"/>
                    <a:pt x="4568" y="9237"/>
                    <a:pt x="4568" y="9237"/>
                  </a:cubicBezTo>
                  <a:cubicBezTo>
                    <a:pt x="4647" y="9437"/>
                    <a:pt x="4647" y="9437"/>
                    <a:pt x="4647" y="9437"/>
                  </a:cubicBezTo>
                  <a:cubicBezTo>
                    <a:pt x="4703" y="9337"/>
                    <a:pt x="4703" y="9337"/>
                    <a:pt x="4703" y="9337"/>
                  </a:cubicBezTo>
                  <a:cubicBezTo>
                    <a:pt x="4749" y="9437"/>
                    <a:pt x="4749" y="9437"/>
                    <a:pt x="4749" y="9437"/>
                  </a:cubicBezTo>
                  <a:cubicBezTo>
                    <a:pt x="4828" y="9498"/>
                    <a:pt x="4828" y="9498"/>
                    <a:pt x="4828" y="9498"/>
                  </a:cubicBezTo>
                  <a:cubicBezTo>
                    <a:pt x="4940" y="9838"/>
                    <a:pt x="4940" y="9838"/>
                    <a:pt x="4940" y="9838"/>
                  </a:cubicBezTo>
                  <a:cubicBezTo>
                    <a:pt x="4963" y="10059"/>
                    <a:pt x="4963" y="10059"/>
                    <a:pt x="4963" y="10059"/>
                  </a:cubicBezTo>
                  <a:cubicBezTo>
                    <a:pt x="5031" y="10199"/>
                    <a:pt x="5031" y="10199"/>
                    <a:pt x="5031" y="10199"/>
                  </a:cubicBezTo>
                  <a:cubicBezTo>
                    <a:pt x="4997" y="10600"/>
                    <a:pt x="4997" y="10600"/>
                    <a:pt x="4997" y="10600"/>
                  </a:cubicBezTo>
                  <a:cubicBezTo>
                    <a:pt x="4940" y="10720"/>
                    <a:pt x="4940" y="10720"/>
                    <a:pt x="4940" y="10720"/>
                  </a:cubicBezTo>
                  <a:cubicBezTo>
                    <a:pt x="4681" y="10800"/>
                    <a:pt x="4681" y="10800"/>
                    <a:pt x="4681" y="10800"/>
                  </a:cubicBezTo>
                  <a:cubicBezTo>
                    <a:pt x="4185" y="10339"/>
                    <a:pt x="4185" y="10339"/>
                    <a:pt x="4185" y="10339"/>
                  </a:cubicBezTo>
                  <a:cubicBezTo>
                    <a:pt x="4038" y="9958"/>
                    <a:pt x="4038" y="9958"/>
                    <a:pt x="4038" y="9958"/>
                  </a:cubicBezTo>
                  <a:cubicBezTo>
                    <a:pt x="3824" y="9738"/>
                    <a:pt x="3824" y="9738"/>
                    <a:pt x="3824" y="9738"/>
                  </a:cubicBezTo>
                  <a:cubicBezTo>
                    <a:pt x="3621" y="9638"/>
                    <a:pt x="3621" y="9638"/>
                    <a:pt x="3621" y="9638"/>
                  </a:cubicBezTo>
                  <a:cubicBezTo>
                    <a:pt x="3406" y="9397"/>
                    <a:pt x="3406" y="9397"/>
                    <a:pt x="3406" y="9397"/>
                  </a:cubicBezTo>
                  <a:cubicBezTo>
                    <a:pt x="3271" y="9377"/>
                    <a:pt x="3271" y="9377"/>
                    <a:pt x="3271" y="9377"/>
                  </a:cubicBezTo>
                  <a:cubicBezTo>
                    <a:pt x="3203" y="9337"/>
                    <a:pt x="3203" y="9337"/>
                    <a:pt x="3203" y="9337"/>
                  </a:cubicBezTo>
                  <a:cubicBezTo>
                    <a:pt x="3045" y="9237"/>
                    <a:pt x="3045" y="9237"/>
                    <a:pt x="3045" y="9237"/>
                  </a:cubicBezTo>
                  <a:cubicBezTo>
                    <a:pt x="2978" y="9237"/>
                    <a:pt x="2978" y="9237"/>
                    <a:pt x="2978" y="9237"/>
                  </a:cubicBezTo>
                  <a:cubicBezTo>
                    <a:pt x="2933" y="9698"/>
                    <a:pt x="2933" y="9698"/>
                    <a:pt x="2933" y="9698"/>
                  </a:cubicBezTo>
                  <a:cubicBezTo>
                    <a:pt x="2966" y="10259"/>
                    <a:pt x="2966" y="10259"/>
                    <a:pt x="2966" y="10259"/>
                  </a:cubicBezTo>
                  <a:cubicBezTo>
                    <a:pt x="3113" y="10580"/>
                    <a:pt x="3113" y="10580"/>
                    <a:pt x="3113" y="10580"/>
                  </a:cubicBezTo>
                  <a:cubicBezTo>
                    <a:pt x="3294" y="10820"/>
                    <a:pt x="3294" y="10820"/>
                    <a:pt x="3294" y="10820"/>
                  </a:cubicBezTo>
                  <a:cubicBezTo>
                    <a:pt x="3327" y="11020"/>
                    <a:pt x="3327" y="11020"/>
                    <a:pt x="3327" y="11020"/>
                  </a:cubicBezTo>
                  <a:cubicBezTo>
                    <a:pt x="3373" y="11081"/>
                    <a:pt x="3373" y="11081"/>
                    <a:pt x="3373" y="11081"/>
                  </a:cubicBezTo>
                  <a:cubicBezTo>
                    <a:pt x="3418" y="11020"/>
                    <a:pt x="3418" y="11020"/>
                    <a:pt x="3418" y="11020"/>
                  </a:cubicBezTo>
                  <a:cubicBezTo>
                    <a:pt x="3542" y="11101"/>
                    <a:pt x="3542" y="11101"/>
                    <a:pt x="3542" y="11101"/>
                  </a:cubicBezTo>
                  <a:cubicBezTo>
                    <a:pt x="3621" y="11221"/>
                    <a:pt x="3621" y="11221"/>
                    <a:pt x="3621" y="11221"/>
                  </a:cubicBezTo>
                  <a:cubicBezTo>
                    <a:pt x="3677" y="11581"/>
                    <a:pt x="3677" y="11581"/>
                    <a:pt x="3677" y="11581"/>
                  </a:cubicBezTo>
                  <a:cubicBezTo>
                    <a:pt x="3756" y="11662"/>
                    <a:pt x="3756" y="11662"/>
                    <a:pt x="3756" y="11662"/>
                  </a:cubicBezTo>
                  <a:cubicBezTo>
                    <a:pt x="3812" y="11601"/>
                    <a:pt x="3812" y="11601"/>
                    <a:pt x="3812" y="11601"/>
                  </a:cubicBezTo>
                  <a:cubicBezTo>
                    <a:pt x="3812" y="11802"/>
                    <a:pt x="3812" y="11802"/>
                    <a:pt x="3812" y="11802"/>
                  </a:cubicBezTo>
                  <a:cubicBezTo>
                    <a:pt x="3869" y="11822"/>
                    <a:pt x="3869" y="11822"/>
                    <a:pt x="3869" y="11822"/>
                  </a:cubicBezTo>
                  <a:cubicBezTo>
                    <a:pt x="3609" y="12724"/>
                    <a:pt x="3609" y="12724"/>
                    <a:pt x="3609" y="12724"/>
                  </a:cubicBezTo>
                  <a:cubicBezTo>
                    <a:pt x="3542" y="12804"/>
                    <a:pt x="3542" y="12804"/>
                    <a:pt x="3542" y="12804"/>
                  </a:cubicBezTo>
                  <a:cubicBezTo>
                    <a:pt x="3519" y="12984"/>
                    <a:pt x="3519" y="12984"/>
                    <a:pt x="3519" y="12984"/>
                  </a:cubicBezTo>
                  <a:cubicBezTo>
                    <a:pt x="3463" y="13004"/>
                    <a:pt x="3463" y="13004"/>
                    <a:pt x="3463" y="13004"/>
                  </a:cubicBezTo>
                  <a:cubicBezTo>
                    <a:pt x="3395" y="13124"/>
                    <a:pt x="3395" y="13124"/>
                    <a:pt x="3395" y="13124"/>
                  </a:cubicBezTo>
                  <a:cubicBezTo>
                    <a:pt x="3350" y="12844"/>
                    <a:pt x="3350" y="12844"/>
                    <a:pt x="3350" y="12844"/>
                  </a:cubicBezTo>
                  <a:cubicBezTo>
                    <a:pt x="3361" y="12824"/>
                    <a:pt x="3361" y="12824"/>
                    <a:pt x="3361" y="12824"/>
                  </a:cubicBezTo>
                  <a:cubicBezTo>
                    <a:pt x="3406" y="12764"/>
                    <a:pt x="3406" y="12764"/>
                    <a:pt x="3406" y="12764"/>
                  </a:cubicBezTo>
                  <a:cubicBezTo>
                    <a:pt x="3440" y="12643"/>
                    <a:pt x="3440" y="12643"/>
                    <a:pt x="3440" y="12643"/>
                  </a:cubicBezTo>
                  <a:cubicBezTo>
                    <a:pt x="3406" y="12603"/>
                    <a:pt x="3406" y="12603"/>
                    <a:pt x="3406" y="12603"/>
                  </a:cubicBezTo>
                  <a:cubicBezTo>
                    <a:pt x="3316" y="12623"/>
                    <a:pt x="3316" y="12623"/>
                    <a:pt x="3316" y="12623"/>
                  </a:cubicBezTo>
                  <a:cubicBezTo>
                    <a:pt x="3215" y="12523"/>
                    <a:pt x="3215" y="12523"/>
                    <a:pt x="3215" y="12523"/>
                  </a:cubicBezTo>
                  <a:cubicBezTo>
                    <a:pt x="3136" y="12563"/>
                    <a:pt x="3136" y="12563"/>
                    <a:pt x="3136" y="12563"/>
                  </a:cubicBezTo>
                  <a:cubicBezTo>
                    <a:pt x="3034" y="12403"/>
                    <a:pt x="3034" y="12403"/>
                    <a:pt x="3034" y="12403"/>
                  </a:cubicBezTo>
                  <a:cubicBezTo>
                    <a:pt x="2966" y="12483"/>
                    <a:pt x="2966" y="12483"/>
                    <a:pt x="2966" y="12483"/>
                  </a:cubicBezTo>
                  <a:cubicBezTo>
                    <a:pt x="2820" y="12463"/>
                    <a:pt x="2820" y="12463"/>
                    <a:pt x="2820" y="12463"/>
                  </a:cubicBezTo>
                  <a:cubicBezTo>
                    <a:pt x="2752" y="12583"/>
                    <a:pt x="2752" y="12583"/>
                    <a:pt x="2752" y="12583"/>
                  </a:cubicBezTo>
                  <a:cubicBezTo>
                    <a:pt x="2617" y="12623"/>
                    <a:pt x="2617" y="12623"/>
                    <a:pt x="2617" y="12623"/>
                  </a:cubicBezTo>
                  <a:cubicBezTo>
                    <a:pt x="2606" y="12623"/>
                    <a:pt x="2606" y="12623"/>
                    <a:pt x="2606" y="12623"/>
                  </a:cubicBezTo>
                  <a:cubicBezTo>
                    <a:pt x="2369" y="12744"/>
                    <a:pt x="2369" y="12744"/>
                    <a:pt x="2369" y="12744"/>
                  </a:cubicBezTo>
                  <a:cubicBezTo>
                    <a:pt x="2267" y="12944"/>
                    <a:pt x="2267" y="12944"/>
                    <a:pt x="2267" y="12944"/>
                  </a:cubicBezTo>
                  <a:cubicBezTo>
                    <a:pt x="2199" y="12984"/>
                    <a:pt x="2199" y="12984"/>
                    <a:pt x="2199" y="12984"/>
                  </a:cubicBezTo>
                  <a:cubicBezTo>
                    <a:pt x="2143" y="12984"/>
                    <a:pt x="2143" y="12984"/>
                    <a:pt x="2143" y="12984"/>
                  </a:cubicBezTo>
                  <a:cubicBezTo>
                    <a:pt x="2019" y="12864"/>
                    <a:pt x="2019" y="12864"/>
                    <a:pt x="2019" y="12864"/>
                  </a:cubicBezTo>
                  <a:cubicBezTo>
                    <a:pt x="1895" y="12884"/>
                    <a:pt x="1895" y="12884"/>
                    <a:pt x="1895" y="12884"/>
                  </a:cubicBezTo>
                  <a:cubicBezTo>
                    <a:pt x="1805" y="12744"/>
                    <a:pt x="1805" y="12744"/>
                    <a:pt x="1805" y="12744"/>
                  </a:cubicBezTo>
                  <a:cubicBezTo>
                    <a:pt x="1748" y="12744"/>
                    <a:pt x="1748" y="12744"/>
                    <a:pt x="1748" y="12744"/>
                  </a:cubicBezTo>
                  <a:cubicBezTo>
                    <a:pt x="1602" y="12944"/>
                    <a:pt x="1602" y="12944"/>
                    <a:pt x="1602" y="12944"/>
                  </a:cubicBezTo>
                  <a:cubicBezTo>
                    <a:pt x="1500" y="13004"/>
                    <a:pt x="1500" y="13004"/>
                    <a:pt x="1500" y="13004"/>
                  </a:cubicBezTo>
                  <a:cubicBezTo>
                    <a:pt x="1421" y="12804"/>
                    <a:pt x="1421" y="12804"/>
                    <a:pt x="1421" y="12804"/>
                  </a:cubicBezTo>
                  <a:cubicBezTo>
                    <a:pt x="1308" y="12704"/>
                    <a:pt x="1308" y="12704"/>
                    <a:pt x="1308" y="12704"/>
                  </a:cubicBezTo>
                  <a:cubicBezTo>
                    <a:pt x="1218" y="12704"/>
                    <a:pt x="1218" y="12704"/>
                    <a:pt x="1218" y="12704"/>
                  </a:cubicBezTo>
                  <a:cubicBezTo>
                    <a:pt x="1072" y="12523"/>
                    <a:pt x="1072" y="12523"/>
                    <a:pt x="1072" y="12523"/>
                  </a:cubicBezTo>
                  <a:cubicBezTo>
                    <a:pt x="936" y="12443"/>
                    <a:pt x="936" y="12443"/>
                    <a:pt x="936" y="12443"/>
                  </a:cubicBezTo>
                  <a:cubicBezTo>
                    <a:pt x="846" y="12463"/>
                    <a:pt x="846" y="12463"/>
                    <a:pt x="846" y="12463"/>
                  </a:cubicBezTo>
                  <a:cubicBezTo>
                    <a:pt x="823" y="12543"/>
                    <a:pt x="823" y="12543"/>
                    <a:pt x="823" y="12543"/>
                  </a:cubicBezTo>
                  <a:cubicBezTo>
                    <a:pt x="722" y="12503"/>
                    <a:pt x="722" y="12503"/>
                    <a:pt x="722" y="12503"/>
                  </a:cubicBezTo>
                  <a:cubicBezTo>
                    <a:pt x="665" y="12543"/>
                    <a:pt x="665" y="12543"/>
                    <a:pt x="665" y="12543"/>
                  </a:cubicBezTo>
                  <a:cubicBezTo>
                    <a:pt x="541" y="12623"/>
                    <a:pt x="541" y="12623"/>
                    <a:pt x="541" y="12623"/>
                  </a:cubicBezTo>
                  <a:cubicBezTo>
                    <a:pt x="474" y="12924"/>
                    <a:pt x="474" y="12924"/>
                    <a:pt x="474" y="12924"/>
                  </a:cubicBezTo>
                  <a:cubicBezTo>
                    <a:pt x="383" y="13004"/>
                    <a:pt x="383" y="13004"/>
                    <a:pt x="383" y="13004"/>
                  </a:cubicBezTo>
                  <a:cubicBezTo>
                    <a:pt x="282" y="12904"/>
                    <a:pt x="282" y="12904"/>
                    <a:pt x="282" y="12904"/>
                  </a:cubicBezTo>
                  <a:cubicBezTo>
                    <a:pt x="158" y="12984"/>
                    <a:pt x="158" y="12984"/>
                    <a:pt x="158" y="12984"/>
                  </a:cubicBezTo>
                  <a:cubicBezTo>
                    <a:pt x="90" y="12964"/>
                    <a:pt x="90" y="12964"/>
                    <a:pt x="90" y="12964"/>
                  </a:cubicBezTo>
                  <a:cubicBezTo>
                    <a:pt x="68" y="12864"/>
                    <a:pt x="68" y="12864"/>
                    <a:pt x="68" y="12864"/>
                  </a:cubicBezTo>
                  <a:cubicBezTo>
                    <a:pt x="0" y="12864"/>
                    <a:pt x="0" y="12864"/>
                    <a:pt x="0" y="12864"/>
                  </a:cubicBezTo>
                  <a:cubicBezTo>
                    <a:pt x="45" y="13245"/>
                    <a:pt x="45" y="13245"/>
                    <a:pt x="45" y="13245"/>
                  </a:cubicBezTo>
                  <a:cubicBezTo>
                    <a:pt x="169" y="13385"/>
                    <a:pt x="169" y="13385"/>
                    <a:pt x="169" y="13385"/>
                  </a:cubicBezTo>
                  <a:cubicBezTo>
                    <a:pt x="180" y="13485"/>
                    <a:pt x="180" y="13485"/>
                    <a:pt x="180" y="13485"/>
                  </a:cubicBezTo>
                  <a:cubicBezTo>
                    <a:pt x="113" y="13866"/>
                    <a:pt x="113" y="13866"/>
                    <a:pt x="113" y="13866"/>
                  </a:cubicBezTo>
                  <a:cubicBezTo>
                    <a:pt x="23" y="14046"/>
                    <a:pt x="23" y="14046"/>
                    <a:pt x="23" y="14046"/>
                  </a:cubicBezTo>
                  <a:cubicBezTo>
                    <a:pt x="45" y="14106"/>
                    <a:pt x="45" y="14106"/>
                    <a:pt x="45" y="14106"/>
                  </a:cubicBezTo>
                  <a:cubicBezTo>
                    <a:pt x="147" y="13906"/>
                    <a:pt x="102" y="14487"/>
                    <a:pt x="113" y="14647"/>
                  </a:cubicBezTo>
                  <a:cubicBezTo>
                    <a:pt x="11" y="15128"/>
                    <a:pt x="293" y="14928"/>
                    <a:pt x="474" y="14968"/>
                  </a:cubicBezTo>
                  <a:cubicBezTo>
                    <a:pt x="722" y="14908"/>
                    <a:pt x="553" y="15529"/>
                    <a:pt x="598" y="15789"/>
                  </a:cubicBezTo>
                  <a:cubicBezTo>
                    <a:pt x="564" y="16150"/>
                    <a:pt x="914" y="15889"/>
                    <a:pt x="1060" y="15950"/>
                  </a:cubicBezTo>
                  <a:cubicBezTo>
                    <a:pt x="1252" y="16070"/>
                    <a:pt x="1094" y="16591"/>
                    <a:pt x="1342" y="16430"/>
                  </a:cubicBezTo>
                  <a:cubicBezTo>
                    <a:pt x="1478" y="16471"/>
                    <a:pt x="1579" y="16811"/>
                    <a:pt x="1681" y="17032"/>
                  </a:cubicBezTo>
                  <a:cubicBezTo>
                    <a:pt x="1793" y="17372"/>
                    <a:pt x="1805" y="17312"/>
                    <a:pt x="1996" y="17172"/>
                  </a:cubicBezTo>
                  <a:cubicBezTo>
                    <a:pt x="2121" y="17252"/>
                    <a:pt x="2222" y="16971"/>
                    <a:pt x="2403" y="17072"/>
                  </a:cubicBezTo>
                  <a:cubicBezTo>
                    <a:pt x="2673" y="17132"/>
                    <a:pt x="2955" y="17152"/>
                    <a:pt x="3237" y="17232"/>
                  </a:cubicBezTo>
                  <a:cubicBezTo>
                    <a:pt x="3418" y="17352"/>
                    <a:pt x="3564" y="17532"/>
                    <a:pt x="3745" y="17673"/>
                  </a:cubicBezTo>
                  <a:cubicBezTo>
                    <a:pt x="3903" y="17773"/>
                    <a:pt x="3982" y="18094"/>
                    <a:pt x="3790" y="18234"/>
                  </a:cubicBezTo>
                  <a:cubicBezTo>
                    <a:pt x="3722" y="18274"/>
                    <a:pt x="3677" y="18234"/>
                    <a:pt x="3756" y="18454"/>
                  </a:cubicBezTo>
                  <a:cubicBezTo>
                    <a:pt x="3846" y="18695"/>
                    <a:pt x="3655" y="18614"/>
                    <a:pt x="3824" y="18875"/>
                  </a:cubicBezTo>
                  <a:cubicBezTo>
                    <a:pt x="3846" y="19135"/>
                    <a:pt x="4015" y="19135"/>
                    <a:pt x="4128" y="19316"/>
                  </a:cubicBezTo>
                  <a:cubicBezTo>
                    <a:pt x="4083" y="19656"/>
                    <a:pt x="4455" y="19616"/>
                    <a:pt x="4207" y="19857"/>
                  </a:cubicBezTo>
                  <a:cubicBezTo>
                    <a:pt x="4151" y="19937"/>
                    <a:pt x="4106" y="20017"/>
                    <a:pt x="4049" y="20117"/>
                  </a:cubicBezTo>
                  <a:cubicBezTo>
                    <a:pt x="4049" y="20117"/>
                    <a:pt x="4128" y="20177"/>
                    <a:pt x="4207" y="20217"/>
                  </a:cubicBezTo>
                  <a:cubicBezTo>
                    <a:pt x="4286" y="20258"/>
                    <a:pt x="4297" y="20318"/>
                    <a:pt x="4275" y="20378"/>
                  </a:cubicBezTo>
                  <a:cubicBezTo>
                    <a:pt x="4252" y="20438"/>
                    <a:pt x="4207" y="20618"/>
                    <a:pt x="4196" y="20658"/>
                  </a:cubicBezTo>
                  <a:cubicBezTo>
                    <a:pt x="4286" y="20598"/>
                    <a:pt x="4399" y="21019"/>
                    <a:pt x="4444" y="20618"/>
                  </a:cubicBezTo>
                  <a:cubicBezTo>
                    <a:pt x="4591" y="20418"/>
                    <a:pt x="4737" y="20378"/>
                    <a:pt x="4805" y="20738"/>
                  </a:cubicBezTo>
                  <a:cubicBezTo>
                    <a:pt x="4861" y="20979"/>
                    <a:pt x="5064" y="21019"/>
                    <a:pt x="5121" y="20859"/>
                  </a:cubicBezTo>
                  <a:cubicBezTo>
                    <a:pt x="5189" y="20698"/>
                    <a:pt x="5245" y="20718"/>
                    <a:pt x="5358" y="20698"/>
                  </a:cubicBezTo>
                  <a:cubicBezTo>
                    <a:pt x="5425" y="20879"/>
                    <a:pt x="5414" y="21119"/>
                    <a:pt x="5572" y="21199"/>
                  </a:cubicBezTo>
                  <a:cubicBezTo>
                    <a:pt x="5752" y="21179"/>
                    <a:pt x="5414" y="20658"/>
                    <a:pt x="5651" y="20678"/>
                  </a:cubicBezTo>
                  <a:cubicBezTo>
                    <a:pt x="5764" y="20819"/>
                    <a:pt x="5809" y="20298"/>
                    <a:pt x="5707" y="20398"/>
                  </a:cubicBezTo>
                  <a:cubicBezTo>
                    <a:pt x="5640" y="20137"/>
                    <a:pt x="5831" y="20137"/>
                    <a:pt x="5877" y="19897"/>
                  </a:cubicBezTo>
                  <a:cubicBezTo>
                    <a:pt x="5865" y="19817"/>
                    <a:pt x="6046" y="19676"/>
                    <a:pt x="6125" y="19837"/>
                  </a:cubicBezTo>
                  <a:cubicBezTo>
                    <a:pt x="6181" y="19857"/>
                    <a:pt x="6395" y="19696"/>
                    <a:pt x="6249" y="19556"/>
                  </a:cubicBezTo>
                  <a:cubicBezTo>
                    <a:pt x="6159" y="19476"/>
                    <a:pt x="6305" y="19095"/>
                    <a:pt x="6147" y="19256"/>
                  </a:cubicBezTo>
                  <a:cubicBezTo>
                    <a:pt x="5956" y="19356"/>
                    <a:pt x="6181" y="19075"/>
                    <a:pt x="6159" y="18955"/>
                  </a:cubicBezTo>
                  <a:cubicBezTo>
                    <a:pt x="6023" y="18795"/>
                    <a:pt x="6159" y="18514"/>
                    <a:pt x="6294" y="18775"/>
                  </a:cubicBezTo>
                  <a:cubicBezTo>
                    <a:pt x="6407" y="18775"/>
                    <a:pt x="6531" y="18554"/>
                    <a:pt x="6756" y="18655"/>
                  </a:cubicBezTo>
                  <a:cubicBezTo>
                    <a:pt x="6914" y="18594"/>
                    <a:pt x="7095" y="18715"/>
                    <a:pt x="7219" y="18454"/>
                  </a:cubicBezTo>
                  <a:cubicBezTo>
                    <a:pt x="7354" y="18354"/>
                    <a:pt x="7501" y="18234"/>
                    <a:pt x="7636" y="18414"/>
                  </a:cubicBezTo>
                  <a:cubicBezTo>
                    <a:pt x="7760" y="18314"/>
                    <a:pt x="7896" y="18414"/>
                    <a:pt x="8008" y="18474"/>
                  </a:cubicBezTo>
                  <a:cubicBezTo>
                    <a:pt x="8031" y="18474"/>
                    <a:pt x="8099" y="18474"/>
                    <a:pt x="8155" y="18434"/>
                  </a:cubicBezTo>
                  <a:cubicBezTo>
                    <a:pt x="8290" y="18574"/>
                    <a:pt x="8234" y="18254"/>
                    <a:pt x="8234" y="18013"/>
                  </a:cubicBezTo>
                  <a:cubicBezTo>
                    <a:pt x="8302" y="17593"/>
                    <a:pt x="8166" y="17753"/>
                    <a:pt x="8087" y="17512"/>
                  </a:cubicBezTo>
                  <a:cubicBezTo>
                    <a:pt x="8008" y="17352"/>
                    <a:pt x="7862" y="17152"/>
                    <a:pt x="8099" y="17172"/>
                  </a:cubicBezTo>
                  <a:cubicBezTo>
                    <a:pt x="8347" y="17192"/>
                    <a:pt x="8302" y="16931"/>
                    <a:pt x="8144" y="16751"/>
                  </a:cubicBezTo>
                  <a:cubicBezTo>
                    <a:pt x="8042" y="16551"/>
                    <a:pt x="8155" y="16290"/>
                    <a:pt x="8178" y="16090"/>
                  </a:cubicBezTo>
                  <a:cubicBezTo>
                    <a:pt x="8234" y="15889"/>
                    <a:pt x="8121" y="15328"/>
                    <a:pt x="8381" y="15629"/>
                  </a:cubicBezTo>
                  <a:cubicBezTo>
                    <a:pt x="8561" y="15649"/>
                    <a:pt x="8595" y="15308"/>
                    <a:pt x="8742" y="15188"/>
                  </a:cubicBezTo>
                  <a:cubicBezTo>
                    <a:pt x="8708" y="14827"/>
                    <a:pt x="8933" y="14908"/>
                    <a:pt x="8945" y="14687"/>
                  </a:cubicBezTo>
                  <a:cubicBezTo>
                    <a:pt x="9057" y="14587"/>
                    <a:pt x="9328" y="14847"/>
                    <a:pt x="9215" y="14667"/>
                  </a:cubicBezTo>
                  <a:cubicBezTo>
                    <a:pt x="9317" y="14707"/>
                    <a:pt x="9396" y="14547"/>
                    <a:pt x="9463" y="14787"/>
                  </a:cubicBezTo>
                  <a:cubicBezTo>
                    <a:pt x="9531" y="14868"/>
                    <a:pt x="9587" y="14667"/>
                    <a:pt x="9610" y="14908"/>
                  </a:cubicBezTo>
                  <a:cubicBezTo>
                    <a:pt x="9666" y="14888"/>
                    <a:pt x="9576" y="14367"/>
                    <a:pt x="9757" y="14627"/>
                  </a:cubicBezTo>
                  <a:cubicBezTo>
                    <a:pt x="9802" y="14747"/>
                    <a:pt x="9869" y="15048"/>
                    <a:pt x="9982" y="14908"/>
                  </a:cubicBezTo>
                  <a:cubicBezTo>
                    <a:pt x="10118" y="14928"/>
                    <a:pt x="10185" y="15308"/>
                    <a:pt x="10253" y="15308"/>
                  </a:cubicBezTo>
                  <a:cubicBezTo>
                    <a:pt x="10479" y="15549"/>
                    <a:pt x="10242" y="14968"/>
                    <a:pt x="10445" y="15108"/>
                  </a:cubicBezTo>
                  <a:cubicBezTo>
                    <a:pt x="10591" y="15148"/>
                    <a:pt x="10208" y="14587"/>
                    <a:pt x="10445" y="14567"/>
                  </a:cubicBezTo>
                  <a:cubicBezTo>
                    <a:pt x="10625" y="14607"/>
                    <a:pt x="10794" y="14567"/>
                    <a:pt x="10952" y="14407"/>
                  </a:cubicBezTo>
                  <a:cubicBezTo>
                    <a:pt x="11133" y="14327"/>
                    <a:pt x="11324" y="14587"/>
                    <a:pt x="11505" y="14387"/>
                  </a:cubicBezTo>
                  <a:cubicBezTo>
                    <a:pt x="11482" y="14707"/>
                    <a:pt x="11403" y="15048"/>
                    <a:pt x="11460" y="15368"/>
                  </a:cubicBezTo>
                  <a:cubicBezTo>
                    <a:pt x="11336" y="15809"/>
                    <a:pt x="11606" y="15669"/>
                    <a:pt x="11652" y="15849"/>
                  </a:cubicBezTo>
                  <a:cubicBezTo>
                    <a:pt x="11652" y="15990"/>
                    <a:pt x="11606" y="16330"/>
                    <a:pt x="11697" y="16410"/>
                  </a:cubicBezTo>
                  <a:cubicBezTo>
                    <a:pt x="11595" y="16751"/>
                    <a:pt x="11900" y="16791"/>
                    <a:pt x="12024" y="16911"/>
                  </a:cubicBezTo>
                  <a:cubicBezTo>
                    <a:pt x="12193" y="17052"/>
                    <a:pt x="12249" y="16691"/>
                    <a:pt x="12362" y="17032"/>
                  </a:cubicBezTo>
                  <a:cubicBezTo>
                    <a:pt x="12430" y="17072"/>
                    <a:pt x="12509" y="16891"/>
                    <a:pt x="12531" y="17032"/>
                  </a:cubicBezTo>
                  <a:cubicBezTo>
                    <a:pt x="12531" y="17192"/>
                    <a:pt x="12543" y="17212"/>
                    <a:pt x="12610" y="17372"/>
                  </a:cubicBezTo>
                  <a:cubicBezTo>
                    <a:pt x="12644" y="17392"/>
                    <a:pt x="12689" y="17452"/>
                    <a:pt x="12734" y="17593"/>
                  </a:cubicBezTo>
                  <a:cubicBezTo>
                    <a:pt x="12701" y="17733"/>
                    <a:pt x="12881" y="17953"/>
                    <a:pt x="12971" y="18154"/>
                  </a:cubicBezTo>
                  <a:cubicBezTo>
                    <a:pt x="13208" y="18234"/>
                    <a:pt x="13422" y="18514"/>
                    <a:pt x="13682" y="18374"/>
                  </a:cubicBezTo>
                  <a:cubicBezTo>
                    <a:pt x="13806" y="18294"/>
                    <a:pt x="13840" y="18554"/>
                    <a:pt x="14009" y="18554"/>
                  </a:cubicBezTo>
                  <a:cubicBezTo>
                    <a:pt x="14088" y="18775"/>
                    <a:pt x="14347" y="18594"/>
                    <a:pt x="14336" y="18775"/>
                  </a:cubicBezTo>
                  <a:cubicBezTo>
                    <a:pt x="14235" y="18955"/>
                    <a:pt x="14110" y="19216"/>
                    <a:pt x="14268" y="19436"/>
                  </a:cubicBezTo>
                  <a:cubicBezTo>
                    <a:pt x="14438" y="19696"/>
                    <a:pt x="14280" y="19737"/>
                    <a:pt x="14314" y="19957"/>
                  </a:cubicBezTo>
                  <a:cubicBezTo>
                    <a:pt x="14381" y="20237"/>
                    <a:pt x="14460" y="20298"/>
                    <a:pt x="14674" y="20278"/>
                  </a:cubicBezTo>
                  <a:cubicBezTo>
                    <a:pt x="14596" y="20458"/>
                    <a:pt x="14618" y="20578"/>
                    <a:pt x="14844" y="20498"/>
                  </a:cubicBezTo>
                  <a:cubicBezTo>
                    <a:pt x="14923" y="20658"/>
                    <a:pt x="15114" y="20538"/>
                    <a:pt x="15058" y="20738"/>
                  </a:cubicBezTo>
                  <a:cubicBezTo>
                    <a:pt x="14900" y="20919"/>
                    <a:pt x="15250" y="21039"/>
                    <a:pt x="15261" y="21159"/>
                  </a:cubicBezTo>
                  <a:cubicBezTo>
                    <a:pt x="15216" y="21520"/>
                    <a:pt x="15599" y="21400"/>
                    <a:pt x="15712" y="21600"/>
                  </a:cubicBezTo>
                  <a:cubicBezTo>
                    <a:pt x="15723" y="21600"/>
                    <a:pt x="15723" y="21600"/>
                    <a:pt x="15723" y="21600"/>
                  </a:cubicBezTo>
                  <a:cubicBezTo>
                    <a:pt x="15735" y="21560"/>
                    <a:pt x="15746" y="21480"/>
                    <a:pt x="15746" y="21420"/>
                  </a:cubicBezTo>
                  <a:cubicBezTo>
                    <a:pt x="15769" y="21179"/>
                    <a:pt x="15881" y="20799"/>
                    <a:pt x="16017" y="21079"/>
                  </a:cubicBezTo>
                  <a:cubicBezTo>
                    <a:pt x="16141" y="21360"/>
                    <a:pt x="16265" y="20839"/>
                    <a:pt x="16333" y="20718"/>
                  </a:cubicBezTo>
                  <a:cubicBezTo>
                    <a:pt x="16411" y="20318"/>
                    <a:pt x="16366" y="19857"/>
                    <a:pt x="16434" y="19456"/>
                  </a:cubicBezTo>
                  <a:cubicBezTo>
                    <a:pt x="16400" y="19216"/>
                    <a:pt x="16141" y="19035"/>
                    <a:pt x="16287" y="18795"/>
                  </a:cubicBezTo>
                  <a:cubicBezTo>
                    <a:pt x="16434" y="18635"/>
                    <a:pt x="16457" y="18334"/>
                    <a:pt x="16626" y="18594"/>
                  </a:cubicBezTo>
                  <a:cubicBezTo>
                    <a:pt x="16761" y="18755"/>
                    <a:pt x="16705" y="19035"/>
                    <a:pt x="16840" y="19196"/>
                  </a:cubicBezTo>
                  <a:cubicBezTo>
                    <a:pt x="16975" y="19256"/>
                    <a:pt x="16964" y="18675"/>
                    <a:pt x="17066" y="18474"/>
                  </a:cubicBezTo>
                  <a:cubicBezTo>
                    <a:pt x="17212" y="18274"/>
                    <a:pt x="17100" y="18073"/>
                    <a:pt x="16975" y="18053"/>
                  </a:cubicBezTo>
                  <a:cubicBezTo>
                    <a:pt x="16806" y="17973"/>
                    <a:pt x="16637" y="17693"/>
                    <a:pt x="16806" y="17432"/>
                  </a:cubicBezTo>
                  <a:cubicBezTo>
                    <a:pt x="16975" y="17232"/>
                    <a:pt x="16693" y="16931"/>
                    <a:pt x="16829" y="16811"/>
                  </a:cubicBezTo>
                  <a:cubicBezTo>
                    <a:pt x="16885" y="16691"/>
                    <a:pt x="16964" y="16551"/>
                    <a:pt x="16998" y="16350"/>
                  </a:cubicBezTo>
                  <a:cubicBezTo>
                    <a:pt x="17043" y="16070"/>
                    <a:pt x="17133" y="15970"/>
                    <a:pt x="17269" y="15789"/>
                  </a:cubicBezTo>
                  <a:cubicBezTo>
                    <a:pt x="17280" y="15629"/>
                    <a:pt x="17370" y="15368"/>
                    <a:pt x="17427" y="15148"/>
                  </a:cubicBezTo>
                  <a:cubicBezTo>
                    <a:pt x="17404" y="14868"/>
                    <a:pt x="17630" y="14667"/>
                    <a:pt x="17460" y="14487"/>
                  </a:cubicBezTo>
                  <a:cubicBezTo>
                    <a:pt x="17483" y="14226"/>
                    <a:pt x="17314" y="14146"/>
                    <a:pt x="17370" y="13906"/>
                  </a:cubicBezTo>
                  <a:cubicBezTo>
                    <a:pt x="17359" y="13565"/>
                    <a:pt x="17167" y="13305"/>
                    <a:pt x="17032" y="13084"/>
                  </a:cubicBezTo>
                  <a:cubicBezTo>
                    <a:pt x="16942" y="12844"/>
                    <a:pt x="16975" y="12864"/>
                    <a:pt x="17066" y="12924"/>
                  </a:cubicBezTo>
                  <a:cubicBezTo>
                    <a:pt x="17145" y="12844"/>
                    <a:pt x="17212" y="12844"/>
                    <a:pt x="17224" y="12864"/>
                  </a:cubicBezTo>
                  <a:cubicBezTo>
                    <a:pt x="17291" y="12884"/>
                    <a:pt x="17348" y="12924"/>
                    <a:pt x="17393" y="12984"/>
                  </a:cubicBezTo>
                  <a:cubicBezTo>
                    <a:pt x="17438" y="13004"/>
                    <a:pt x="17539" y="13084"/>
                    <a:pt x="17585" y="13164"/>
                  </a:cubicBezTo>
                  <a:cubicBezTo>
                    <a:pt x="17630" y="13124"/>
                    <a:pt x="17697" y="13104"/>
                    <a:pt x="17663" y="13104"/>
                  </a:cubicBezTo>
                  <a:cubicBezTo>
                    <a:pt x="17742" y="13024"/>
                    <a:pt x="17833" y="12824"/>
                    <a:pt x="17821" y="12904"/>
                  </a:cubicBezTo>
                  <a:cubicBezTo>
                    <a:pt x="17878" y="12964"/>
                    <a:pt x="18047" y="12804"/>
                    <a:pt x="18126" y="13004"/>
                  </a:cubicBezTo>
                  <a:cubicBezTo>
                    <a:pt x="18216" y="13224"/>
                    <a:pt x="18397" y="13265"/>
                    <a:pt x="18487" y="13385"/>
                  </a:cubicBezTo>
                  <a:cubicBezTo>
                    <a:pt x="18588" y="13545"/>
                    <a:pt x="18712" y="13325"/>
                    <a:pt x="18701" y="13124"/>
                  </a:cubicBezTo>
                  <a:cubicBezTo>
                    <a:pt x="18588" y="12924"/>
                    <a:pt x="18690" y="12824"/>
                    <a:pt x="18859" y="12744"/>
                  </a:cubicBezTo>
                  <a:cubicBezTo>
                    <a:pt x="18972" y="12944"/>
                    <a:pt x="18972" y="12724"/>
                    <a:pt x="19062" y="12643"/>
                  </a:cubicBezTo>
                  <a:cubicBezTo>
                    <a:pt x="19141" y="12443"/>
                    <a:pt x="19265" y="12643"/>
                    <a:pt x="19355" y="12603"/>
                  </a:cubicBezTo>
                  <a:cubicBezTo>
                    <a:pt x="19434" y="12583"/>
                    <a:pt x="19615" y="12643"/>
                    <a:pt x="19671" y="12483"/>
                  </a:cubicBezTo>
                  <a:cubicBezTo>
                    <a:pt x="19694" y="12343"/>
                    <a:pt x="19750" y="12102"/>
                    <a:pt x="19908" y="12163"/>
                  </a:cubicBezTo>
                  <a:cubicBezTo>
                    <a:pt x="20055" y="12142"/>
                    <a:pt x="20100" y="12283"/>
                    <a:pt x="20201" y="12303"/>
                  </a:cubicBezTo>
                  <a:cubicBezTo>
                    <a:pt x="20450" y="12363"/>
                    <a:pt x="20664" y="12403"/>
                    <a:pt x="20912" y="12423"/>
                  </a:cubicBezTo>
                  <a:cubicBezTo>
                    <a:pt x="20923" y="12804"/>
                    <a:pt x="21104" y="12844"/>
                    <a:pt x="21194" y="12944"/>
                  </a:cubicBezTo>
                  <a:cubicBezTo>
                    <a:pt x="21307" y="12924"/>
                    <a:pt x="21600" y="12904"/>
                    <a:pt x="21521" y="12683"/>
                  </a:cubicBezTo>
                  <a:close/>
                  <a:moveTo>
                    <a:pt x="2030" y="10620"/>
                  </a:moveTo>
                  <a:cubicBezTo>
                    <a:pt x="2132" y="10620"/>
                    <a:pt x="2132" y="10620"/>
                    <a:pt x="2132" y="10620"/>
                  </a:cubicBezTo>
                  <a:cubicBezTo>
                    <a:pt x="2256" y="11060"/>
                    <a:pt x="2256" y="11060"/>
                    <a:pt x="2256" y="11060"/>
                  </a:cubicBezTo>
                  <a:cubicBezTo>
                    <a:pt x="2335" y="11081"/>
                    <a:pt x="2335" y="11081"/>
                    <a:pt x="2335" y="11081"/>
                  </a:cubicBezTo>
                  <a:cubicBezTo>
                    <a:pt x="2357" y="11241"/>
                    <a:pt x="2357" y="11241"/>
                    <a:pt x="2357" y="11241"/>
                  </a:cubicBezTo>
                  <a:cubicBezTo>
                    <a:pt x="2380" y="11401"/>
                    <a:pt x="2380" y="11401"/>
                    <a:pt x="2380" y="11401"/>
                  </a:cubicBezTo>
                  <a:cubicBezTo>
                    <a:pt x="2538" y="11601"/>
                    <a:pt x="2538" y="11601"/>
                    <a:pt x="2538" y="11601"/>
                  </a:cubicBezTo>
                  <a:cubicBezTo>
                    <a:pt x="2617" y="11501"/>
                    <a:pt x="2617" y="11501"/>
                    <a:pt x="2617" y="11501"/>
                  </a:cubicBezTo>
                  <a:cubicBezTo>
                    <a:pt x="2628" y="11481"/>
                    <a:pt x="2628" y="11481"/>
                    <a:pt x="2628" y="11481"/>
                  </a:cubicBezTo>
                  <a:cubicBezTo>
                    <a:pt x="2718" y="11441"/>
                    <a:pt x="2718" y="11441"/>
                    <a:pt x="2718" y="11441"/>
                  </a:cubicBezTo>
                  <a:cubicBezTo>
                    <a:pt x="2752" y="10980"/>
                    <a:pt x="2752" y="10980"/>
                    <a:pt x="2752" y="10980"/>
                  </a:cubicBezTo>
                  <a:cubicBezTo>
                    <a:pt x="2617" y="10479"/>
                    <a:pt x="2617" y="10479"/>
                    <a:pt x="2617" y="10479"/>
                  </a:cubicBezTo>
                  <a:cubicBezTo>
                    <a:pt x="2560" y="10299"/>
                    <a:pt x="2560" y="10299"/>
                    <a:pt x="2560" y="10299"/>
                  </a:cubicBezTo>
                  <a:cubicBezTo>
                    <a:pt x="2301" y="10039"/>
                    <a:pt x="2301" y="10039"/>
                    <a:pt x="2301" y="10039"/>
                  </a:cubicBezTo>
                  <a:cubicBezTo>
                    <a:pt x="2199" y="10119"/>
                    <a:pt x="2199" y="10119"/>
                    <a:pt x="2199" y="10119"/>
                  </a:cubicBezTo>
                  <a:cubicBezTo>
                    <a:pt x="2042" y="10479"/>
                    <a:pt x="2042" y="10479"/>
                    <a:pt x="2042" y="10479"/>
                  </a:cubicBezTo>
                  <a:cubicBezTo>
                    <a:pt x="1974" y="10479"/>
                    <a:pt x="1974" y="10479"/>
                    <a:pt x="1974" y="10479"/>
                  </a:cubicBezTo>
                  <a:cubicBezTo>
                    <a:pt x="1985" y="10560"/>
                    <a:pt x="1985" y="10560"/>
                    <a:pt x="1985" y="10560"/>
                  </a:cubicBezTo>
                  <a:lnTo>
                    <a:pt x="2030" y="10620"/>
                  </a:lnTo>
                  <a:close/>
                </a:path>
              </a:pathLst>
            </a:custGeom>
            <a:solidFill>
              <a:srgbClr val="2D6247"/>
            </a:solidFill>
            <a:ln w="7938" cap="rnd">
              <a:solidFill>
                <a:srgbClr val="D8ECE2"/>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sp>
          <p:nvSpPr>
            <p:cNvPr id="609" name="Freeform 15"/>
            <p:cNvSpPr/>
            <p:nvPr/>
          </p:nvSpPr>
          <p:spPr>
            <a:xfrm>
              <a:off x="2221408" y="2101370"/>
              <a:ext cx="2348494" cy="2114083"/>
            </a:xfrm>
            <a:custGeom>
              <a:avLst/>
              <a:gdLst/>
              <a:ahLst/>
              <a:cxnLst>
                <a:cxn ang="0">
                  <a:pos x="wd2" y="hd2"/>
                </a:cxn>
                <a:cxn ang="5400000">
                  <a:pos x="wd2" y="hd2"/>
                </a:cxn>
                <a:cxn ang="10800000">
                  <a:pos x="wd2" y="hd2"/>
                </a:cxn>
                <a:cxn ang="16200000">
                  <a:pos x="wd2" y="hd2"/>
                </a:cxn>
              </a:cxnLst>
              <a:rect l="0" t="0" r="r" b="b"/>
              <a:pathLst>
                <a:path w="21574" h="21600" extrusionOk="0">
                  <a:moveTo>
                    <a:pt x="466" y="4952"/>
                  </a:moveTo>
                  <a:cubicBezTo>
                    <a:pt x="315" y="5119"/>
                    <a:pt x="315" y="5119"/>
                    <a:pt x="315" y="5119"/>
                  </a:cubicBezTo>
                  <a:cubicBezTo>
                    <a:pt x="301" y="5256"/>
                    <a:pt x="301" y="5256"/>
                    <a:pt x="301" y="5256"/>
                  </a:cubicBezTo>
                  <a:cubicBezTo>
                    <a:pt x="233" y="5149"/>
                    <a:pt x="233" y="5149"/>
                    <a:pt x="233" y="5149"/>
                  </a:cubicBezTo>
                  <a:cubicBezTo>
                    <a:pt x="247" y="5043"/>
                    <a:pt x="247" y="5043"/>
                    <a:pt x="247" y="5043"/>
                  </a:cubicBezTo>
                  <a:cubicBezTo>
                    <a:pt x="205" y="4982"/>
                    <a:pt x="205" y="4982"/>
                    <a:pt x="205" y="4982"/>
                  </a:cubicBezTo>
                  <a:cubicBezTo>
                    <a:pt x="137" y="5013"/>
                    <a:pt x="137" y="5013"/>
                    <a:pt x="137" y="5013"/>
                  </a:cubicBezTo>
                  <a:cubicBezTo>
                    <a:pt x="55" y="4952"/>
                    <a:pt x="55" y="4952"/>
                    <a:pt x="55" y="4952"/>
                  </a:cubicBezTo>
                  <a:cubicBezTo>
                    <a:pt x="41" y="4891"/>
                    <a:pt x="41" y="4891"/>
                    <a:pt x="41" y="4891"/>
                  </a:cubicBezTo>
                  <a:cubicBezTo>
                    <a:pt x="14" y="4846"/>
                    <a:pt x="14" y="4846"/>
                    <a:pt x="14" y="4846"/>
                  </a:cubicBezTo>
                  <a:cubicBezTo>
                    <a:pt x="55" y="4709"/>
                    <a:pt x="55" y="4709"/>
                    <a:pt x="55" y="4709"/>
                  </a:cubicBezTo>
                  <a:cubicBezTo>
                    <a:pt x="164" y="4633"/>
                    <a:pt x="164" y="4633"/>
                    <a:pt x="164" y="4633"/>
                  </a:cubicBezTo>
                  <a:cubicBezTo>
                    <a:pt x="260" y="4633"/>
                    <a:pt x="260" y="4633"/>
                    <a:pt x="260" y="4633"/>
                  </a:cubicBezTo>
                  <a:cubicBezTo>
                    <a:pt x="288" y="4435"/>
                    <a:pt x="288" y="4435"/>
                    <a:pt x="288" y="4435"/>
                  </a:cubicBezTo>
                  <a:cubicBezTo>
                    <a:pt x="301" y="4435"/>
                    <a:pt x="301" y="4435"/>
                    <a:pt x="301" y="4435"/>
                  </a:cubicBezTo>
                  <a:cubicBezTo>
                    <a:pt x="370" y="4299"/>
                    <a:pt x="370" y="4299"/>
                    <a:pt x="370" y="4299"/>
                  </a:cubicBezTo>
                  <a:cubicBezTo>
                    <a:pt x="411" y="4284"/>
                    <a:pt x="411" y="4284"/>
                    <a:pt x="411" y="4284"/>
                  </a:cubicBezTo>
                  <a:cubicBezTo>
                    <a:pt x="466" y="4253"/>
                    <a:pt x="466" y="4253"/>
                    <a:pt x="466" y="4253"/>
                  </a:cubicBezTo>
                  <a:cubicBezTo>
                    <a:pt x="466" y="4192"/>
                    <a:pt x="466" y="4192"/>
                    <a:pt x="466" y="4192"/>
                  </a:cubicBezTo>
                  <a:cubicBezTo>
                    <a:pt x="452" y="4132"/>
                    <a:pt x="452" y="4132"/>
                    <a:pt x="452" y="4132"/>
                  </a:cubicBezTo>
                  <a:cubicBezTo>
                    <a:pt x="356" y="4177"/>
                    <a:pt x="356" y="4177"/>
                    <a:pt x="356" y="4177"/>
                  </a:cubicBezTo>
                  <a:cubicBezTo>
                    <a:pt x="329" y="4132"/>
                    <a:pt x="329" y="4132"/>
                    <a:pt x="329" y="4132"/>
                  </a:cubicBezTo>
                  <a:cubicBezTo>
                    <a:pt x="384" y="3889"/>
                    <a:pt x="384" y="3889"/>
                    <a:pt x="384" y="3889"/>
                  </a:cubicBezTo>
                  <a:cubicBezTo>
                    <a:pt x="288" y="3691"/>
                    <a:pt x="288" y="3691"/>
                    <a:pt x="288" y="3691"/>
                  </a:cubicBezTo>
                  <a:cubicBezTo>
                    <a:pt x="247" y="3418"/>
                    <a:pt x="247" y="3418"/>
                    <a:pt x="247" y="3418"/>
                  </a:cubicBezTo>
                  <a:cubicBezTo>
                    <a:pt x="192" y="3251"/>
                    <a:pt x="192" y="3251"/>
                    <a:pt x="192" y="3251"/>
                  </a:cubicBezTo>
                  <a:cubicBezTo>
                    <a:pt x="205" y="3068"/>
                    <a:pt x="205" y="3068"/>
                    <a:pt x="205" y="3068"/>
                  </a:cubicBezTo>
                  <a:cubicBezTo>
                    <a:pt x="123" y="2916"/>
                    <a:pt x="123" y="2916"/>
                    <a:pt x="123" y="2916"/>
                  </a:cubicBezTo>
                  <a:cubicBezTo>
                    <a:pt x="151" y="2825"/>
                    <a:pt x="151" y="2825"/>
                    <a:pt x="151" y="2825"/>
                  </a:cubicBezTo>
                  <a:cubicBezTo>
                    <a:pt x="55" y="2780"/>
                    <a:pt x="55" y="2780"/>
                    <a:pt x="55" y="2780"/>
                  </a:cubicBezTo>
                  <a:cubicBezTo>
                    <a:pt x="55" y="2704"/>
                    <a:pt x="55" y="2704"/>
                    <a:pt x="55" y="2704"/>
                  </a:cubicBezTo>
                  <a:cubicBezTo>
                    <a:pt x="123" y="2582"/>
                    <a:pt x="123" y="2582"/>
                    <a:pt x="123" y="2582"/>
                  </a:cubicBezTo>
                  <a:cubicBezTo>
                    <a:pt x="123" y="2385"/>
                    <a:pt x="123" y="2385"/>
                    <a:pt x="123" y="2385"/>
                  </a:cubicBezTo>
                  <a:cubicBezTo>
                    <a:pt x="0" y="2233"/>
                    <a:pt x="0" y="2233"/>
                    <a:pt x="0" y="2233"/>
                  </a:cubicBezTo>
                  <a:cubicBezTo>
                    <a:pt x="27" y="2142"/>
                    <a:pt x="27" y="2142"/>
                    <a:pt x="27" y="2142"/>
                  </a:cubicBezTo>
                  <a:cubicBezTo>
                    <a:pt x="0" y="2066"/>
                    <a:pt x="0" y="2066"/>
                    <a:pt x="0" y="2066"/>
                  </a:cubicBezTo>
                  <a:cubicBezTo>
                    <a:pt x="14" y="2005"/>
                    <a:pt x="14" y="2005"/>
                    <a:pt x="14" y="2005"/>
                  </a:cubicBezTo>
                  <a:cubicBezTo>
                    <a:pt x="82" y="1975"/>
                    <a:pt x="82" y="1975"/>
                    <a:pt x="82" y="1975"/>
                  </a:cubicBezTo>
                  <a:cubicBezTo>
                    <a:pt x="151" y="1944"/>
                    <a:pt x="151" y="1944"/>
                    <a:pt x="151" y="1944"/>
                  </a:cubicBezTo>
                  <a:cubicBezTo>
                    <a:pt x="233" y="1823"/>
                    <a:pt x="233" y="1823"/>
                    <a:pt x="233" y="1823"/>
                  </a:cubicBezTo>
                  <a:cubicBezTo>
                    <a:pt x="219" y="1777"/>
                    <a:pt x="219" y="1777"/>
                    <a:pt x="219" y="1777"/>
                  </a:cubicBezTo>
                  <a:cubicBezTo>
                    <a:pt x="123" y="1701"/>
                    <a:pt x="123" y="1701"/>
                    <a:pt x="123" y="1701"/>
                  </a:cubicBezTo>
                  <a:cubicBezTo>
                    <a:pt x="178" y="1641"/>
                    <a:pt x="178" y="1641"/>
                    <a:pt x="178" y="1641"/>
                  </a:cubicBezTo>
                  <a:cubicBezTo>
                    <a:pt x="247" y="1595"/>
                    <a:pt x="247" y="1595"/>
                    <a:pt x="247" y="1595"/>
                  </a:cubicBezTo>
                  <a:cubicBezTo>
                    <a:pt x="370" y="1732"/>
                    <a:pt x="370" y="1732"/>
                    <a:pt x="370" y="1732"/>
                  </a:cubicBezTo>
                  <a:cubicBezTo>
                    <a:pt x="411" y="1747"/>
                    <a:pt x="411" y="1747"/>
                    <a:pt x="411" y="1747"/>
                  </a:cubicBezTo>
                  <a:cubicBezTo>
                    <a:pt x="644" y="1610"/>
                    <a:pt x="644" y="1610"/>
                    <a:pt x="644" y="1610"/>
                  </a:cubicBezTo>
                  <a:cubicBezTo>
                    <a:pt x="849" y="1595"/>
                    <a:pt x="849" y="1595"/>
                    <a:pt x="849" y="1595"/>
                  </a:cubicBezTo>
                  <a:cubicBezTo>
                    <a:pt x="890" y="1489"/>
                    <a:pt x="890" y="1489"/>
                    <a:pt x="890" y="1489"/>
                  </a:cubicBezTo>
                  <a:cubicBezTo>
                    <a:pt x="863" y="1443"/>
                    <a:pt x="863" y="1443"/>
                    <a:pt x="863" y="1443"/>
                  </a:cubicBezTo>
                  <a:cubicBezTo>
                    <a:pt x="726" y="1382"/>
                    <a:pt x="726" y="1382"/>
                    <a:pt x="726" y="1382"/>
                  </a:cubicBezTo>
                  <a:cubicBezTo>
                    <a:pt x="603" y="1230"/>
                    <a:pt x="603" y="1230"/>
                    <a:pt x="603" y="1230"/>
                  </a:cubicBezTo>
                  <a:cubicBezTo>
                    <a:pt x="397" y="1170"/>
                    <a:pt x="397" y="1170"/>
                    <a:pt x="397" y="1170"/>
                  </a:cubicBezTo>
                  <a:cubicBezTo>
                    <a:pt x="397" y="1078"/>
                    <a:pt x="397" y="1078"/>
                    <a:pt x="397" y="1078"/>
                  </a:cubicBezTo>
                  <a:cubicBezTo>
                    <a:pt x="329" y="881"/>
                    <a:pt x="329" y="881"/>
                    <a:pt x="329" y="881"/>
                  </a:cubicBezTo>
                  <a:cubicBezTo>
                    <a:pt x="630" y="820"/>
                    <a:pt x="630" y="820"/>
                    <a:pt x="630" y="820"/>
                  </a:cubicBezTo>
                  <a:cubicBezTo>
                    <a:pt x="808" y="1048"/>
                    <a:pt x="808" y="1048"/>
                    <a:pt x="808" y="1048"/>
                  </a:cubicBezTo>
                  <a:cubicBezTo>
                    <a:pt x="808" y="1048"/>
                    <a:pt x="808" y="1048"/>
                    <a:pt x="808" y="1048"/>
                  </a:cubicBezTo>
                  <a:cubicBezTo>
                    <a:pt x="904" y="1109"/>
                    <a:pt x="904" y="1109"/>
                    <a:pt x="904" y="1109"/>
                  </a:cubicBezTo>
                  <a:cubicBezTo>
                    <a:pt x="1192" y="1170"/>
                    <a:pt x="1192" y="1170"/>
                    <a:pt x="1192" y="1170"/>
                  </a:cubicBezTo>
                  <a:cubicBezTo>
                    <a:pt x="1260" y="1094"/>
                    <a:pt x="1260" y="1094"/>
                    <a:pt x="1260" y="1094"/>
                  </a:cubicBezTo>
                  <a:cubicBezTo>
                    <a:pt x="1493" y="1003"/>
                    <a:pt x="1493" y="1003"/>
                    <a:pt x="1493" y="1003"/>
                  </a:cubicBezTo>
                  <a:cubicBezTo>
                    <a:pt x="1726" y="957"/>
                    <a:pt x="1726" y="957"/>
                    <a:pt x="1726" y="957"/>
                  </a:cubicBezTo>
                  <a:cubicBezTo>
                    <a:pt x="1781" y="1048"/>
                    <a:pt x="1781" y="1048"/>
                    <a:pt x="1781" y="1048"/>
                  </a:cubicBezTo>
                  <a:cubicBezTo>
                    <a:pt x="1876" y="1094"/>
                    <a:pt x="1876" y="1094"/>
                    <a:pt x="1876" y="1094"/>
                  </a:cubicBezTo>
                  <a:cubicBezTo>
                    <a:pt x="1945" y="1018"/>
                    <a:pt x="1945" y="1018"/>
                    <a:pt x="1945" y="1018"/>
                  </a:cubicBezTo>
                  <a:cubicBezTo>
                    <a:pt x="1863" y="911"/>
                    <a:pt x="1863" y="911"/>
                    <a:pt x="1863" y="911"/>
                  </a:cubicBezTo>
                  <a:cubicBezTo>
                    <a:pt x="1863" y="805"/>
                    <a:pt x="1863" y="805"/>
                    <a:pt x="1863" y="805"/>
                  </a:cubicBezTo>
                  <a:cubicBezTo>
                    <a:pt x="1918" y="714"/>
                    <a:pt x="1918" y="714"/>
                    <a:pt x="1918" y="714"/>
                  </a:cubicBezTo>
                  <a:cubicBezTo>
                    <a:pt x="1986" y="729"/>
                    <a:pt x="1986" y="729"/>
                    <a:pt x="1986" y="729"/>
                  </a:cubicBezTo>
                  <a:cubicBezTo>
                    <a:pt x="2068" y="638"/>
                    <a:pt x="2068" y="638"/>
                    <a:pt x="2068" y="638"/>
                  </a:cubicBezTo>
                  <a:cubicBezTo>
                    <a:pt x="2205" y="699"/>
                    <a:pt x="2205" y="699"/>
                    <a:pt x="2205" y="699"/>
                  </a:cubicBezTo>
                  <a:cubicBezTo>
                    <a:pt x="2287" y="653"/>
                    <a:pt x="2287" y="653"/>
                    <a:pt x="2287" y="653"/>
                  </a:cubicBezTo>
                  <a:cubicBezTo>
                    <a:pt x="2370" y="653"/>
                    <a:pt x="2370" y="653"/>
                    <a:pt x="2370" y="653"/>
                  </a:cubicBezTo>
                  <a:cubicBezTo>
                    <a:pt x="2520" y="775"/>
                    <a:pt x="2520" y="775"/>
                    <a:pt x="2520" y="775"/>
                  </a:cubicBezTo>
                  <a:cubicBezTo>
                    <a:pt x="2726" y="684"/>
                    <a:pt x="2726" y="684"/>
                    <a:pt x="2726" y="684"/>
                  </a:cubicBezTo>
                  <a:cubicBezTo>
                    <a:pt x="3000" y="653"/>
                    <a:pt x="3000" y="653"/>
                    <a:pt x="3000" y="653"/>
                  </a:cubicBezTo>
                  <a:cubicBezTo>
                    <a:pt x="2986" y="577"/>
                    <a:pt x="2986" y="577"/>
                    <a:pt x="2986" y="577"/>
                  </a:cubicBezTo>
                  <a:cubicBezTo>
                    <a:pt x="3082" y="456"/>
                    <a:pt x="3082" y="456"/>
                    <a:pt x="3082" y="456"/>
                  </a:cubicBezTo>
                  <a:cubicBezTo>
                    <a:pt x="3082" y="365"/>
                    <a:pt x="3082" y="365"/>
                    <a:pt x="3082" y="365"/>
                  </a:cubicBezTo>
                  <a:cubicBezTo>
                    <a:pt x="3000" y="213"/>
                    <a:pt x="3000" y="213"/>
                    <a:pt x="3000" y="213"/>
                  </a:cubicBezTo>
                  <a:cubicBezTo>
                    <a:pt x="3000" y="167"/>
                    <a:pt x="3000" y="167"/>
                    <a:pt x="3000" y="167"/>
                  </a:cubicBezTo>
                  <a:cubicBezTo>
                    <a:pt x="3027" y="167"/>
                    <a:pt x="3027" y="167"/>
                    <a:pt x="3027" y="167"/>
                  </a:cubicBezTo>
                  <a:cubicBezTo>
                    <a:pt x="3342" y="0"/>
                    <a:pt x="3342" y="0"/>
                    <a:pt x="3342" y="0"/>
                  </a:cubicBezTo>
                  <a:cubicBezTo>
                    <a:pt x="3561" y="0"/>
                    <a:pt x="3561" y="0"/>
                    <a:pt x="3561" y="0"/>
                  </a:cubicBezTo>
                  <a:cubicBezTo>
                    <a:pt x="4205" y="91"/>
                    <a:pt x="4205" y="91"/>
                    <a:pt x="4205" y="91"/>
                  </a:cubicBezTo>
                  <a:cubicBezTo>
                    <a:pt x="4561" y="304"/>
                    <a:pt x="4561" y="304"/>
                    <a:pt x="4561" y="304"/>
                  </a:cubicBezTo>
                  <a:cubicBezTo>
                    <a:pt x="4945" y="638"/>
                    <a:pt x="4945" y="638"/>
                    <a:pt x="4945" y="638"/>
                  </a:cubicBezTo>
                  <a:cubicBezTo>
                    <a:pt x="4945" y="638"/>
                    <a:pt x="4958" y="653"/>
                    <a:pt x="4972" y="653"/>
                  </a:cubicBezTo>
                  <a:cubicBezTo>
                    <a:pt x="5095" y="684"/>
                    <a:pt x="5095" y="684"/>
                    <a:pt x="5095" y="684"/>
                  </a:cubicBezTo>
                  <a:cubicBezTo>
                    <a:pt x="5109" y="684"/>
                    <a:pt x="5123" y="684"/>
                    <a:pt x="5136" y="684"/>
                  </a:cubicBezTo>
                  <a:cubicBezTo>
                    <a:pt x="5260" y="623"/>
                    <a:pt x="5260" y="623"/>
                    <a:pt x="5260" y="623"/>
                  </a:cubicBezTo>
                  <a:cubicBezTo>
                    <a:pt x="5492" y="638"/>
                    <a:pt x="5492" y="638"/>
                    <a:pt x="5492" y="638"/>
                  </a:cubicBezTo>
                  <a:cubicBezTo>
                    <a:pt x="5575" y="668"/>
                    <a:pt x="5575" y="668"/>
                    <a:pt x="5575" y="668"/>
                  </a:cubicBezTo>
                  <a:cubicBezTo>
                    <a:pt x="5835" y="1109"/>
                    <a:pt x="5835" y="1109"/>
                    <a:pt x="5835" y="1109"/>
                  </a:cubicBezTo>
                  <a:cubicBezTo>
                    <a:pt x="5835" y="1124"/>
                    <a:pt x="5835" y="1124"/>
                    <a:pt x="5849" y="1124"/>
                  </a:cubicBezTo>
                  <a:cubicBezTo>
                    <a:pt x="6040" y="1276"/>
                    <a:pt x="6040" y="1276"/>
                    <a:pt x="6040" y="1276"/>
                  </a:cubicBezTo>
                  <a:cubicBezTo>
                    <a:pt x="6054" y="1276"/>
                    <a:pt x="6054" y="1276"/>
                    <a:pt x="6068" y="1291"/>
                  </a:cubicBezTo>
                  <a:cubicBezTo>
                    <a:pt x="6259" y="1337"/>
                    <a:pt x="6259" y="1337"/>
                    <a:pt x="6259" y="1337"/>
                  </a:cubicBezTo>
                  <a:cubicBezTo>
                    <a:pt x="6273" y="1352"/>
                    <a:pt x="6273" y="1352"/>
                    <a:pt x="6273" y="1352"/>
                  </a:cubicBezTo>
                  <a:cubicBezTo>
                    <a:pt x="6273" y="1352"/>
                    <a:pt x="6287" y="1352"/>
                    <a:pt x="6287" y="1352"/>
                  </a:cubicBezTo>
                  <a:cubicBezTo>
                    <a:pt x="6479" y="1322"/>
                    <a:pt x="6479" y="1322"/>
                    <a:pt x="6479" y="1322"/>
                  </a:cubicBezTo>
                  <a:cubicBezTo>
                    <a:pt x="6492" y="1322"/>
                    <a:pt x="6506" y="1306"/>
                    <a:pt x="6520" y="1291"/>
                  </a:cubicBezTo>
                  <a:cubicBezTo>
                    <a:pt x="6643" y="1109"/>
                    <a:pt x="6643" y="1109"/>
                    <a:pt x="6643" y="1109"/>
                  </a:cubicBezTo>
                  <a:cubicBezTo>
                    <a:pt x="6848" y="957"/>
                    <a:pt x="6848" y="957"/>
                    <a:pt x="6848" y="957"/>
                  </a:cubicBezTo>
                  <a:cubicBezTo>
                    <a:pt x="6862" y="942"/>
                    <a:pt x="6862" y="927"/>
                    <a:pt x="6862" y="896"/>
                  </a:cubicBezTo>
                  <a:cubicBezTo>
                    <a:pt x="6876" y="881"/>
                    <a:pt x="6862" y="866"/>
                    <a:pt x="6848" y="851"/>
                  </a:cubicBezTo>
                  <a:cubicBezTo>
                    <a:pt x="6684" y="623"/>
                    <a:pt x="6684" y="623"/>
                    <a:pt x="6684" y="623"/>
                  </a:cubicBezTo>
                  <a:cubicBezTo>
                    <a:pt x="6643" y="501"/>
                    <a:pt x="6643" y="501"/>
                    <a:pt x="6643" y="501"/>
                  </a:cubicBezTo>
                  <a:cubicBezTo>
                    <a:pt x="6684" y="304"/>
                    <a:pt x="6684" y="304"/>
                    <a:pt x="6684" y="304"/>
                  </a:cubicBezTo>
                  <a:cubicBezTo>
                    <a:pt x="6903" y="319"/>
                    <a:pt x="6903" y="319"/>
                    <a:pt x="6903" y="319"/>
                  </a:cubicBezTo>
                  <a:cubicBezTo>
                    <a:pt x="6917" y="334"/>
                    <a:pt x="6917" y="334"/>
                    <a:pt x="6917" y="334"/>
                  </a:cubicBezTo>
                  <a:cubicBezTo>
                    <a:pt x="6876" y="441"/>
                    <a:pt x="6876" y="577"/>
                    <a:pt x="6931" y="562"/>
                  </a:cubicBezTo>
                  <a:cubicBezTo>
                    <a:pt x="6972" y="638"/>
                    <a:pt x="7122" y="790"/>
                    <a:pt x="7328" y="623"/>
                  </a:cubicBezTo>
                  <a:cubicBezTo>
                    <a:pt x="7369" y="911"/>
                    <a:pt x="7602" y="623"/>
                    <a:pt x="7725" y="532"/>
                  </a:cubicBezTo>
                  <a:cubicBezTo>
                    <a:pt x="7903" y="456"/>
                    <a:pt x="7848" y="805"/>
                    <a:pt x="7972" y="896"/>
                  </a:cubicBezTo>
                  <a:cubicBezTo>
                    <a:pt x="7780" y="911"/>
                    <a:pt x="7903" y="1139"/>
                    <a:pt x="7739" y="1291"/>
                  </a:cubicBezTo>
                  <a:cubicBezTo>
                    <a:pt x="7698" y="1428"/>
                    <a:pt x="7629" y="1595"/>
                    <a:pt x="7574" y="1732"/>
                  </a:cubicBezTo>
                  <a:cubicBezTo>
                    <a:pt x="7574" y="1732"/>
                    <a:pt x="7574" y="1732"/>
                    <a:pt x="7574" y="1732"/>
                  </a:cubicBezTo>
                  <a:cubicBezTo>
                    <a:pt x="7657" y="1792"/>
                    <a:pt x="7752" y="1929"/>
                    <a:pt x="7835" y="1975"/>
                  </a:cubicBezTo>
                  <a:cubicBezTo>
                    <a:pt x="8013" y="2127"/>
                    <a:pt x="8150" y="2370"/>
                    <a:pt x="8396" y="2203"/>
                  </a:cubicBezTo>
                  <a:cubicBezTo>
                    <a:pt x="8561" y="2187"/>
                    <a:pt x="8725" y="2020"/>
                    <a:pt x="8821" y="2111"/>
                  </a:cubicBezTo>
                  <a:cubicBezTo>
                    <a:pt x="8848" y="2218"/>
                    <a:pt x="9136" y="2172"/>
                    <a:pt x="9245" y="2354"/>
                  </a:cubicBezTo>
                  <a:cubicBezTo>
                    <a:pt x="9533" y="2415"/>
                    <a:pt x="9862" y="2506"/>
                    <a:pt x="10149" y="2582"/>
                  </a:cubicBezTo>
                  <a:cubicBezTo>
                    <a:pt x="10259" y="2628"/>
                    <a:pt x="10492" y="2825"/>
                    <a:pt x="10533" y="2719"/>
                  </a:cubicBezTo>
                  <a:cubicBezTo>
                    <a:pt x="10588" y="2582"/>
                    <a:pt x="10807" y="2415"/>
                    <a:pt x="10985" y="2400"/>
                  </a:cubicBezTo>
                  <a:cubicBezTo>
                    <a:pt x="11012" y="2233"/>
                    <a:pt x="11286" y="2248"/>
                    <a:pt x="11396" y="2218"/>
                  </a:cubicBezTo>
                  <a:cubicBezTo>
                    <a:pt x="11574" y="2051"/>
                    <a:pt x="11519" y="2005"/>
                    <a:pt x="11601" y="1868"/>
                  </a:cubicBezTo>
                  <a:cubicBezTo>
                    <a:pt x="11711" y="1686"/>
                    <a:pt x="11588" y="1382"/>
                    <a:pt x="11834" y="1306"/>
                  </a:cubicBezTo>
                  <a:cubicBezTo>
                    <a:pt x="12026" y="1200"/>
                    <a:pt x="12245" y="1170"/>
                    <a:pt x="12286" y="942"/>
                  </a:cubicBezTo>
                  <a:cubicBezTo>
                    <a:pt x="12519" y="729"/>
                    <a:pt x="12711" y="1048"/>
                    <a:pt x="12861" y="1215"/>
                  </a:cubicBezTo>
                  <a:cubicBezTo>
                    <a:pt x="13039" y="1367"/>
                    <a:pt x="12505" y="1489"/>
                    <a:pt x="12724" y="1565"/>
                  </a:cubicBezTo>
                  <a:cubicBezTo>
                    <a:pt x="12656" y="1762"/>
                    <a:pt x="13081" y="1671"/>
                    <a:pt x="13176" y="1565"/>
                  </a:cubicBezTo>
                  <a:cubicBezTo>
                    <a:pt x="13341" y="1458"/>
                    <a:pt x="13519" y="1413"/>
                    <a:pt x="13669" y="1322"/>
                  </a:cubicBezTo>
                  <a:cubicBezTo>
                    <a:pt x="13916" y="1230"/>
                    <a:pt x="13957" y="957"/>
                    <a:pt x="14067" y="744"/>
                  </a:cubicBezTo>
                  <a:cubicBezTo>
                    <a:pt x="14149" y="547"/>
                    <a:pt x="14300" y="699"/>
                    <a:pt x="14341" y="775"/>
                  </a:cubicBezTo>
                  <a:cubicBezTo>
                    <a:pt x="14395" y="744"/>
                    <a:pt x="14519" y="851"/>
                    <a:pt x="14587" y="714"/>
                  </a:cubicBezTo>
                  <a:cubicBezTo>
                    <a:pt x="14710" y="653"/>
                    <a:pt x="14710" y="911"/>
                    <a:pt x="14861" y="896"/>
                  </a:cubicBezTo>
                  <a:cubicBezTo>
                    <a:pt x="14998" y="911"/>
                    <a:pt x="15094" y="1109"/>
                    <a:pt x="15272" y="1048"/>
                  </a:cubicBezTo>
                  <a:cubicBezTo>
                    <a:pt x="15423" y="881"/>
                    <a:pt x="15560" y="1094"/>
                    <a:pt x="15532" y="1094"/>
                  </a:cubicBezTo>
                  <a:cubicBezTo>
                    <a:pt x="15628" y="1078"/>
                    <a:pt x="15765" y="1033"/>
                    <a:pt x="15834" y="881"/>
                  </a:cubicBezTo>
                  <a:cubicBezTo>
                    <a:pt x="15957" y="790"/>
                    <a:pt x="16039" y="623"/>
                    <a:pt x="16217" y="592"/>
                  </a:cubicBezTo>
                  <a:cubicBezTo>
                    <a:pt x="16272" y="441"/>
                    <a:pt x="16532" y="744"/>
                    <a:pt x="16518" y="744"/>
                  </a:cubicBezTo>
                  <a:cubicBezTo>
                    <a:pt x="16628" y="851"/>
                    <a:pt x="16833" y="851"/>
                    <a:pt x="16916" y="1048"/>
                  </a:cubicBezTo>
                  <a:cubicBezTo>
                    <a:pt x="17012" y="1230"/>
                    <a:pt x="16806" y="1413"/>
                    <a:pt x="16833" y="1610"/>
                  </a:cubicBezTo>
                  <a:cubicBezTo>
                    <a:pt x="16792" y="1838"/>
                    <a:pt x="16779" y="2066"/>
                    <a:pt x="16861" y="2278"/>
                  </a:cubicBezTo>
                  <a:cubicBezTo>
                    <a:pt x="16929" y="2324"/>
                    <a:pt x="16847" y="2552"/>
                    <a:pt x="16998" y="2658"/>
                  </a:cubicBezTo>
                  <a:cubicBezTo>
                    <a:pt x="16875" y="2795"/>
                    <a:pt x="17244" y="2749"/>
                    <a:pt x="17258" y="2643"/>
                  </a:cubicBezTo>
                  <a:cubicBezTo>
                    <a:pt x="17258" y="2370"/>
                    <a:pt x="17464" y="2278"/>
                    <a:pt x="17505" y="2051"/>
                  </a:cubicBezTo>
                  <a:cubicBezTo>
                    <a:pt x="17505" y="1838"/>
                    <a:pt x="17779" y="1914"/>
                    <a:pt x="17806" y="1716"/>
                  </a:cubicBezTo>
                  <a:cubicBezTo>
                    <a:pt x="17888" y="1701"/>
                    <a:pt x="18039" y="1519"/>
                    <a:pt x="18189" y="1549"/>
                  </a:cubicBezTo>
                  <a:cubicBezTo>
                    <a:pt x="18148" y="1671"/>
                    <a:pt x="18326" y="1747"/>
                    <a:pt x="18368" y="1671"/>
                  </a:cubicBezTo>
                  <a:cubicBezTo>
                    <a:pt x="18436" y="1716"/>
                    <a:pt x="18546" y="1549"/>
                    <a:pt x="18559" y="1519"/>
                  </a:cubicBezTo>
                  <a:cubicBezTo>
                    <a:pt x="18587" y="1413"/>
                    <a:pt x="18696" y="1261"/>
                    <a:pt x="18737" y="1230"/>
                  </a:cubicBezTo>
                  <a:cubicBezTo>
                    <a:pt x="18737" y="1215"/>
                    <a:pt x="18751" y="1215"/>
                    <a:pt x="18751" y="1215"/>
                  </a:cubicBezTo>
                  <a:cubicBezTo>
                    <a:pt x="18861" y="1337"/>
                    <a:pt x="19121" y="1352"/>
                    <a:pt x="19203" y="1306"/>
                  </a:cubicBezTo>
                  <a:cubicBezTo>
                    <a:pt x="19285" y="1397"/>
                    <a:pt x="19545" y="1367"/>
                    <a:pt x="19696" y="1458"/>
                  </a:cubicBezTo>
                  <a:cubicBezTo>
                    <a:pt x="19888" y="1443"/>
                    <a:pt x="20134" y="1200"/>
                    <a:pt x="20312" y="1337"/>
                  </a:cubicBezTo>
                  <a:cubicBezTo>
                    <a:pt x="20491" y="1367"/>
                    <a:pt x="20751" y="1413"/>
                    <a:pt x="20901" y="1382"/>
                  </a:cubicBezTo>
                  <a:cubicBezTo>
                    <a:pt x="20915" y="1473"/>
                    <a:pt x="21080" y="1382"/>
                    <a:pt x="21107" y="1580"/>
                  </a:cubicBezTo>
                  <a:cubicBezTo>
                    <a:pt x="21175" y="1458"/>
                    <a:pt x="21395" y="1656"/>
                    <a:pt x="21559" y="1747"/>
                  </a:cubicBezTo>
                  <a:cubicBezTo>
                    <a:pt x="21600" y="1777"/>
                    <a:pt x="21545" y="1914"/>
                    <a:pt x="21532" y="1929"/>
                  </a:cubicBezTo>
                  <a:cubicBezTo>
                    <a:pt x="21490" y="2051"/>
                    <a:pt x="21381" y="2339"/>
                    <a:pt x="21312" y="2552"/>
                  </a:cubicBezTo>
                  <a:cubicBezTo>
                    <a:pt x="21203" y="2856"/>
                    <a:pt x="21080" y="3175"/>
                    <a:pt x="20997" y="3494"/>
                  </a:cubicBezTo>
                  <a:cubicBezTo>
                    <a:pt x="20970" y="3524"/>
                    <a:pt x="20943" y="3554"/>
                    <a:pt x="20888" y="3585"/>
                  </a:cubicBezTo>
                  <a:cubicBezTo>
                    <a:pt x="20737" y="3676"/>
                    <a:pt x="20477" y="3691"/>
                    <a:pt x="20491" y="3828"/>
                  </a:cubicBezTo>
                  <a:cubicBezTo>
                    <a:pt x="20408" y="4071"/>
                    <a:pt x="20463" y="4101"/>
                    <a:pt x="20600" y="4041"/>
                  </a:cubicBezTo>
                  <a:cubicBezTo>
                    <a:pt x="20641" y="4268"/>
                    <a:pt x="20573" y="4451"/>
                    <a:pt x="20696" y="4618"/>
                  </a:cubicBezTo>
                  <a:cubicBezTo>
                    <a:pt x="20545" y="4800"/>
                    <a:pt x="21066" y="4937"/>
                    <a:pt x="20655" y="4937"/>
                  </a:cubicBezTo>
                  <a:cubicBezTo>
                    <a:pt x="20449" y="4967"/>
                    <a:pt x="20162" y="4891"/>
                    <a:pt x="20066" y="5134"/>
                  </a:cubicBezTo>
                  <a:cubicBezTo>
                    <a:pt x="20299" y="5256"/>
                    <a:pt x="19847" y="5316"/>
                    <a:pt x="19970" y="5529"/>
                  </a:cubicBezTo>
                  <a:cubicBezTo>
                    <a:pt x="19874" y="5605"/>
                    <a:pt x="20107" y="5711"/>
                    <a:pt x="19847" y="5787"/>
                  </a:cubicBezTo>
                  <a:cubicBezTo>
                    <a:pt x="19710" y="6030"/>
                    <a:pt x="19806" y="5559"/>
                    <a:pt x="19600" y="5772"/>
                  </a:cubicBezTo>
                  <a:cubicBezTo>
                    <a:pt x="19463" y="5848"/>
                    <a:pt x="19408" y="6167"/>
                    <a:pt x="19313" y="6030"/>
                  </a:cubicBezTo>
                  <a:cubicBezTo>
                    <a:pt x="19189" y="6213"/>
                    <a:pt x="19039" y="6182"/>
                    <a:pt x="18915" y="6152"/>
                  </a:cubicBezTo>
                  <a:cubicBezTo>
                    <a:pt x="18737" y="6167"/>
                    <a:pt x="18833" y="6532"/>
                    <a:pt x="18546" y="6410"/>
                  </a:cubicBezTo>
                  <a:cubicBezTo>
                    <a:pt x="18340" y="6425"/>
                    <a:pt x="18189" y="6501"/>
                    <a:pt x="18217" y="6744"/>
                  </a:cubicBezTo>
                  <a:cubicBezTo>
                    <a:pt x="18094" y="6896"/>
                    <a:pt x="17916" y="6957"/>
                    <a:pt x="17998" y="7215"/>
                  </a:cubicBezTo>
                  <a:cubicBezTo>
                    <a:pt x="18025" y="7413"/>
                    <a:pt x="18011" y="7641"/>
                    <a:pt x="17970" y="7732"/>
                  </a:cubicBezTo>
                  <a:cubicBezTo>
                    <a:pt x="17984" y="7747"/>
                    <a:pt x="18039" y="7853"/>
                    <a:pt x="18025" y="7808"/>
                  </a:cubicBezTo>
                  <a:cubicBezTo>
                    <a:pt x="18053" y="7944"/>
                    <a:pt x="17957" y="7944"/>
                    <a:pt x="18053" y="8081"/>
                  </a:cubicBezTo>
                  <a:cubicBezTo>
                    <a:pt x="17970" y="8096"/>
                    <a:pt x="17861" y="8476"/>
                    <a:pt x="17751" y="8354"/>
                  </a:cubicBezTo>
                  <a:cubicBezTo>
                    <a:pt x="17642" y="8233"/>
                    <a:pt x="17655" y="8354"/>
                    <a:pt x="17683" y="8552"/>
                  </a:cubicBezTo>
                  <a:cubicBezTo>
                    <a:pt x="17724" y="9084"/>
                    <a:pt x="17587" y="9600"/>
                    <a:pt x="17505" y="10116"/>
                  </a:cubicBezTo>
                  <a:cubicBezTo>
                    <a:pt x="17491" y="10299"/>
                    <a:pt x="17559" y="10542"/>
                    <a:pt x="17614" y="10709"/>
                  </a:cubicBezTo>
                  <a:cubicBezTo>
                    <a:pt x="17820" y="10648"/>
                    <a:pt x="18053" y="10603"/>
                    <a:pt x="18299" y="10557"/>
                  </a:cubicBezTo>
                  <a:cubicBezTo>
                    <a:pt x="18477" y="10603"/>
                    <a:pt x="18628" y="10724"/>
                    <a:pt x="18820" y="10739"/>
                  </a:cubicBezTo>
                  <a:cubicBezTo>
                    <a:pt x="19011" y="10770"/>
                    <a:pt x="18984" y="10648"/>
                    <a:pt x="19039" y="10830"/>
                  </a:cubicBezTo>
                  <a:cubicBezTo>
                    <a:pt x="18970" y="11134"/>
                    <a:pt x="19176" y="10800"/>
                    <a:pt x="19326" y="10815"/>
                  </a:cubicBezTo>
                  <a:cubicBezTo>
                    <a:pt x="19614" y="10694"/>
                    <a:pt x="19724" y="11104"/>
                    <a:pt x="19819" y="11316"/>
                  </a:cubicBezTo>
                  <a:cubicBezTo>
                    <a:pt x="19860" y="11605"/>
                    <a:pt x="20107" y="11651"/>
                    <a:pt x="20354" y="11666"/>
                  </a:cubicBezTo>
                  <a:cubicBezTo>
                    <a:pt x="20545" y="11727"/>
                    <a:pt x="20860" y="11772"/>
                    <a:pt x="20984" y="11803"/>
                  </a:cubicBezTo>
                  <a:cubicBezTo>
                    <a:pt x="21025" y="11954"/>
                    <a:pt x="20997" y="12030"/>
                    <a:pt x="21038" y="12258"/>
                  </a:cubicBezTo>
                  <a:cubicBezTo>
                    <a:pt x="21148" y="12441"/>
                    <a:pt x="20874" y="12334"/>
                    <a:pt x="20847" y="12456"/>
                  </a:cubicBezTo>
                  <a:cubicBezTo>
                    <a:pt x="20614" y="12516"/>
                    <a:pt x="20806" y="12729"/>
                    <a:pt x="20833" y="12820"/>
                  </a:cubicBezTo>
                  <a:cubicBezTo>
                    <a:pt x="21011" y="13033"/>
                    <a:pt x="20751" y="13261"/>
                    <a:pt x="20888" y="13489"/>
                  </a:cubicBezTo>
                  <a:cubicBezTo>
                    <a:pt x="20888" y="13671"/>
                    <a:pt x="20614" y="13565"/>
                    <a:pt x="20710" y="13792"/>
                  </a:cubicBezTo>
                  <a:cubicBezTo>
                    <a:pt x="20573" y="13716"/>
                    <a:pt x="20655" y="13413"/>
                    <a:pt x="20449" y="13504"/>
                  </a:cubicBezTo>
                  <a:cubicBezTo>
                    <a:pt x="20285" y="13580"/>
                    <a:pt x="20436" y="13716"/>
                    <a:pt x="20230" y="13732"/>
                  </a:cubicBezTo>
                  <a:cubicBezTo>
                    <a:pt x="20093" y="13747"/>
                    <a:pt x="19874" y="13625"/>
                    <a:pt x="19710" y="13747"/>
                  </a:cubicBezTo>
                  <a:cubicBezTo>
                    <a:pt x="19655" y="13868"/>
                    <a:pt x="19545" y="13990"/>
                    <a:pt x="19819" y="13959"/>
                  </a:cubicBezTo>
                  <a:cubicBezTo>
                    <a:pt x="19860" y="14233"/>
                    <a:pt x="19545" y="14111"/>
                    <a:pt x="19518" y="14354"/>
                  </a:cubicBezTo>
                  <a:cubicBezTo>
                    <a:pt x="19532" y="14385"/>
                    <a:pt x="19518" y="14430"/>
                    <a:pt x="19559" y="14522"/>
                  </a:cubicBezTo>
                  <a:cubicBezTo>
                    <a:pt x="19614" y="14537"/>
                    <a:pt x="19669" y="14491"/>
                    <a:pt x="19628" y="14597"/>
                  </a:cubicBezTo>
                  <a:cubicBezTo>
                    <a:pt x="19696" y="14597"/>
                    <a:pt x="19463" y="14795"/>
                    <a:pt x="19504" y="14795"/>
                  </a:cubicBezTo>
                  <a:cubicBezTo>
                    <a:pt x="19367" y="14886"/>
                    <a:pt x="19491" y="14658"/>
                    <a:pt x="19477" y="14567"/>
                  </a:cubicBezTo>
                  <a:cubicBezTo>
                    <a:pt x="19491" y="14385"/>
                    <a:pt x="19230" y="14051"/>
                    <a:pt x="19244" y="14339"/>
                  </a:cubicBezTo>
                  <a:cubicBezTo>
                    <a:pt x="19107" y="14582"/>
                    <a:pt x="19436" y="14552"/>
                    <a:pt x="19230" y="14765"/>
                  </a:cubicBezTo>
                  <a:cubicBezTo>
                    <a:pt x="18943" y="14643"/>
                    <a:pt x="19080" y="15114"/>
                    <a:pt x="19244" y="15114"/>
                  </a:cubicBezTo>
                  <a:cubicBezTo>
                    <a:pt x="19258" y="15144"/>
                    <a:pt x="19491" y="15175"/>
                    <a:pt x="19367" y="15433"/>
                  </a:cubicBezTo>
                  <a:cubicBezTo>
                    <a:pt x="19381" y="15828"/>
                    <a:pt x="19203" y="15235"/>
                    <a:pt x="19107" y="15600"/>
                  </a:cubicBezTo>
                  <a:cubicBezTo>
                    <a:pt x="18998" y="15418"/>
                    <a:pt x="18861" y="15418"/>
                    <a:pt x="18628" y="15463"/>
                  </a:cubicBezTo>
                  <a:cubicBezTo>
                    <a:pt x="18422" y="15403"/>
                    <a:pt x="18477" y="15554"/>
                    <a:pt x="18463" y="15706"/>
                  </a:cubicBezTo>
                  <a:cubicBezTo>
                    <a:pt x="18710" y="15919"/>
                    <a:pt x="18299" y="15965"/>
                    <a:pt x="18162" y="16071"/>
                  </a:cubicBezTo>
                  <a:cubicBezTo>
                    <a:pt x="18011" y="16177"/>
                    <a:pt x="17998" y="16344"/>
                    <a:pt x="17957" y="16542"/>
                  </a:cubicBezTo>
                  <a:cubicBezTo>
                    <a:pt x="18094" y="16542"/>
                    <a:pt x="18217" y="16724"/>
                    <a:pt x="18135" y="16937"/>
                  </a:cubicBezTo>
                  <a:cubicBezTo>
                    <a:pt x="18148" y="17149"/>
                    <a:pt x="18299" y="17134"/>
                    <a:pt x="18326" y="17301"/>
                  </a:cubicBezTo>
                  <a:cubicBezTo>
                    <a:pt x="18272" y="17377"/>
                    <a:pt x="18272" y="17377"/>
                    <a:pt x="18272" y="17377"/>
                  </a:cubicBezTo>
                  <a:cubicBezTo>
                    <a:pt x="18272" y="17377"/>
                    <a:pt x="18272" y="17377"/>
                    <a:pt x="18272" y="17377"/>
                  </a:cubicBezTo>
                  <a:cubicBezTo>
                    <a:pt x="18272" y="17377"/>
                    <a:pt x="18272" y="17377"/>
                    <a:pt x="18272" y="17377"/>
                  </a:cubicBezTo>
                  <a:cubicBezTo>
                    <a:pt x="18258" y="17377"/>
                    <a:pt x="18258" y="17377"/>
                    <a:pt x="18258" y="17377"/>
                  </a:cubicBezTo>
                  <a:cubicBezTo>
                    <a:pt x="17874" y="18000"/>
                    <a:pt x="17874" y="18000"/>
                    <a:pt x="17874" y="18000"/>
                  </a:cubicBezTo>
                  <a:cubicBezTo>
                    <a:pt x="17655" y="18137"/>
                    <a:pt x="17655" y="18137"/>
                    <a:pt x="17655" y="18137"/>
                  </a:cubicBezTo>
                  <a:cubicBezTo>
                    <a:pt x="17080" y="18197"/>
                    <a:pt x="17080" y="18197"/>
                    <a:pt x="17080" y="18197"/>
                  </a:cubicBezTo>
                  <a:cubicBezTo>
                    <a:pt x="17080" y="18197"/>
                    <a:pt x="17080" y="18197"/>
                    <a:pt x="17080" y="18197"/>
                  </a:cubicBezTo>
                  <a:cubicBezTo>
                    <a:pt x="15683" y="19048"/>
                    <a:pt x="15683" y="19048"/>
                    <a:pt x="15683" y="19048"/>
                  </a:cubicBezTo>
                  <a:cubicBezTo>
                    <a:pt x="15409" y="18668"/>
                    <a:pt x="15409" y="18668"/>
                    <a:pt x="15409" y="18668"/>
                  </a:cubicBezTo>
                  <a:cubicBezTo>
                    <a:pt x="14902" y="18775"/>
                    <a:pt x="14902" y="18775"/>
                    <a:pt x="14902" y="18775"/>
                  </a:cubicBezTo>
                  <a:cubicBezTo>
                    <a:pt x="14902" y="18775"/>
                    <a:pt x="14902" y="18775"/>
                    <a:pt x="14902" y="18775"/>
                  </a:cubicBezTo>
                  <a:cubicBezTo>
                    <a:pt x="14656" y="18835"/>
                    <a:pt x="14656" y="18835"/>
                    <a:pt x="14656" y="18835"/>
                  </a:cubicBezTo>
                  <a:cubicBezTo>
                    <a:pt x="14656" y="19215"/>
                    <a:pt x="14656" y="19215"/>
                    <a:pt x="14656" y="19215"/>
                  </a:cubicBezTo>
                  <a:cubicBezTo>
                    <a:pt x="14656" y="19261"/>
                    <a:pt x="14656" y="19261"/>
                    <a:pt x="14656" y="19261"/>
                  </a:cubicBezTo>
                  <a:cubicBezTo>
                    <a:pt x="14573" y="19322"/>
                    <a:pt x="14573" y="19322"/>
                    <a:pt x="14573" y="19322"/>
                  </a:cubicBezTo>
                  <a:cubicBezTo>
                    <a:pt x="14300" y="19322"/>
                    <a:pt x="14300" y="19322"/>
                    <a:pt x="14300" y="19322"/>
                  </a:cubicBezTo>
                  <a:cubicBezTo>
                    <a:pt x="14286" y="19337"/>
                    <a:pt x="14286" y="19337"/>
                    <a:pt x="14286" y="19337"/>
                  </a:cubicBezTo>
                  <a:cubicBezTo>
                    <a:pt x="14204" y="19458"/>
                    <a:pt x="14204" y="19458"/>
                    <a:pt x="14204" y="19458"/>
                  </a:cubicBezTo>
                  <a:cubicBezTo>
                    <a:pt x="14053" y="19701"/>
                    <a:pt x="14053" y="19701"/>
                    <a:pt x="14053" y="19701"/>
                  </a:cubicBezTo>
                  <a:cubicBezTo>
                    <a:pt x="13834" y="19397"/>
                    <a:pt x="13834" y="19397"/>
                    <a:pt x="13834" y="19397"/>
                  </a:cubicBezTo>
                  <a:cubicBezTo>
                    <a:pt x="13560" y="19413"/>
                    <a:pt x="13560" y="19413"/>
                    <a:pt x="13560" y="19413"/>
                  </a:cubicBezTo>
                  <a:cubicBezTo>
                    <a:pt x="13491" y="19413"/>
                    <a:pt x="13491" y="19413"/>
                    <a:pt x="13491" y="19413"/>
                  </a:cubicBezTo>
                  <a:cubicBezTo>
                    <a:pt x="13450" y="19580"/>
                    <a:pt x="13450" y="19580"/>
                    <a:pt x="13450" y="19580"/>
                  </a:cubicBezTo>
                  <a:cubicBezTo>
                    <a:pt x="13437" y="19595"/>
                    <a:pt x="13437" y="19595"/>
                    <a:pt x="13437" y="19595"/>
                  </a:cubicBezTo>
                  <a:cubicBezTo>
                    <a:pt x="13409" y="19625"/>
                    <a:pt x="13409" y="19625"/>
                    <a:pt x="13409" y="19625"/>
                  </a:cubicBezTo>
                  <a:cubicBezTo>
                    <a:pt x="13300" y="19777"/>
                    <a:pt x="13300" y="19777"/>
                    <a:pt x="13300" y="19777"/>
                  </a:cubicBezTo>
                  <a:cubicBezTo>
                    <a:pt x="13149" y="19747"/>
                    <a:pt x="13149" y="19747"/>
                    <a:pt x="13149" y="19747"/>
                  </a:cubicBezTo>
                  <a:cubicBezTo>
                    <a:pt x="13149" y="19747"/>
                    <a:pt x="13067" y="19625"/>
                    <a:pt x="13026" y="19565"/>
                  </a:cubicBezTo>
                  <a:cubicBezTo>
                    <a:pt x="12998" y="19519"/>
                    <a:pt x="12738" y="19337"/>
                    <a:pt x="12738" y="19337"/>
                  </a:cubicBezTo>
                  <a:cubicBezTo>
                    <a:pt x="12601" y="19534"/>
                    <a:pt x="12601" y="19534"/>
                    <a:pt x="12601" y="19534"/>
                  </a:cubicBezTo>
                  <a:cubicBezTo>
                    <a:pt x="12341" y="19625"/>
                    <a:pt x="12341" y="19625"/>
                    <a:pt x="12341" y="19625"/>
                  </a:cubicBezTo>
                  <a:cubicBezTo>
                    <a:pt x="12259" y="19732"/>
                    <a:pt x="12259" y="19732"/>
                    <a:pt x="12259" y="19732"/>
                  </a:cubicBezTo>
                  <a:cubicBezTo>
                    <a:pt x="12259" y="19732"/>
                    <a:pt x="12245" y="19732"/>
                    <a:pt x="12218" y="19716"/>
                  </a:cubicBezTo>
                  <a:cubicBezTo>
                    <a:pt x="12190" y="19716"/>
                    <a:pt x="12163" y="19716"/>
                    <a:pt x="12135" y="19716"/>
                  </a:cubicBezTo>
                  <a:cubicBezTo>
                    <a:pt x="12122" y="19716"/>
                    <a:pt x="12108" y="19716"/>
                    <a:pt x="12094" y="19716"/>
                  </a:cubicBezTo>
                  <a:cubicBezTo>
                    <a:pt x="12094" y="19716"/>
                    <a:pt x="12094" y="19716"/>
                    <a:pt x="12094" y="19716"/>
                  </a:cubicBezTo>
                  <a:cubicBezTo>
                    <a:pt x="12081" y="19716"/>
                    <a:pt x="12067" y="19716"/>
                    <a:pt x="12053" y="19701"/>
                  </a:cubicBezTo>
                  <a:cubicBezTo>
                    <a:pt x="12053" y="19701"/>
                    <a:pt x="12040" y="19716"/>
                    <a:pt x="12040" y="19716"/>
                  </a:cubicBezTo>
                  <a:cubicBezTo>
                    <a:pt x="12040" y="19716"/>
                    <a:pt x="12040" y="19716"/>
                    <a:pt x="12040" y="19716"/>
                  </a:cubicBezTo>
                  <a:cubicBezTo>
                    <a:pt x="12040" y="19716"/>
                    <a:pt x="12026" y="19716"/>
                    <a:pt x="12026" y="19716"/>
                  </a:cubicBezTo>
                  <a:cubicBezTo>
                    <a:pt x="12026" y="19716"/>
                    <a:pt x="12026" y="19716"/>
                    <a:pt x="12026" y="19732"/>
                  </a:cubicBezTo>
                  <a:cubicBezTo>
                    <a:pt x="12026" y="19732"/>
                    <a:pt x="12026" y="19732"/>
                    <a:pt x="12026" y="19732"/>
                  </a:cubicBezTo>
                  <a:cubicBezTo>
                    <a:pt x="12026" y="19732"/>
                    <a:pt x="12012" y="19732"/>
                    <a:pt x="12012" y="19732"/>
                  </a:cubicBezTo>
                  <a:cubicBezTo>
                    <a:pt x="12012" y="19747"/>
                    <a:pt x="12012" y="19747"/>
                    <a:pt x="12012" y="19747"/>
                  </a:cubicBezTo>
                  <a:cubicBezTo>
                    <a:pt x="12012" y="19747"/>
                    <a:pt x="12012" y="19747"/>
                    <a:pt x="12012" y="19762"/>
                  </a:cubicBezTo>
                  <a:cubicBezTo>
                    <a:pt x="12012" y="19762"/>
                    <a:pt x="12012" y="19762"/>
                    <a:pt x="12012" y="19762"/>
                  </a:cubicBezTo>
                  <a:cubicBezTo>
                    <a:pt x="12012" y="19777"/>
                    <a:pt x="12012" y="19777"/>
                    <a:pt x="12012" y="19777"/>
                  </a:cubicBezTo>
                  <a:cubicBezTo>
                    <a:pt x="12012" y="19777"/>
                    <a:pt x="11998" y="19792"/>
                    <a:pt x="11998" y="19792"/>
                  </a:cubicBezTo>
                  <a:cubicBezTo>
                    <a:pt x="11998" y="19792"/>
                    <a:pt x="11998" y="19792"/>
                    <a:pt x="11998" y="19792"/>
                  </a:cubicBezTo>
                  <a:cubicBezTo>
                    <a:pt x="11998" y="19808"/>
                    <a:pt x="11998" y="19808"/>
                    <a:pt x="11998" y="19823"/>
                  </a:cubicBezTo>
                  <a:cubicBezTo>
                    <a:pt x="11998" y="19823"/>
                    <a:pt x="11998" y="19823"/>
                    <a:pt x="11998" y="19823"/>
                  </a:cubicBezTo>
                  <a:cubicBezTo>
                    <a:pt x="11998" y="19823"/>
                    <a:pt x="11998" y="19838"/>
                    <a:pt x="11998" y="19838"/>
                  </a:cubicBezTo>
                  <a:cubicBezTo>
                    <a:pt x="11998" y="19899"/>
                    <a:pt x="12012" y="19944"/>
                    <a:pt x="12012" y="19944"/>
                  </a:cubicBezTo>
                  <a:cubicBezTo>
                    <a:pt x="11903" y="19944"/>
                    <a:pt x="11903" y="19944"/>
                    <a:pt x="11903" y="19944"/>
                  </a:cubicBezTo>
                  <a:cubicBezTo>
                    <a:pt x="11903" y="20081"/>
                    <a:pt x="11903" y="20081"/>
                    <a:pt x="11903" y="20081"/>
                  </a:cubicBezTo>
                  <a:cubicBezTo>
                    <a:pt x="11410" y="20187"/>
                    <a:pt x="11410" y="20187"/>
                    <a:pt x="11410" y="20187"/>
                  </a:cubicBezTo>
                  <a:cubicBezTo>
                    <a:pt x="11273" y="20309"/>
                    <a:pt x="11273" y="20309"/>
                    <a:pt x="11273" y="20309"/>
                  </a:cubicBezTo>
                  <a:cubicBezTo>
                    <a:pt x="11122" y="20582"/>
                    <a:pt x="11122" y="20582"/>
                    <a:pt x="11122" y="20582"/>
                  </a:cubicBezTo>
                  <a:cubicBezTo>
                    <a:pt x="11314" y="20658"/>
                    <a:pt x="11314" y="20658"/>
                    <a:pt x="11314" y="20658"/>
                  </a:cubicBezTo>
                  <a:cubicBezTo>
                    <a:pt x="11218" y="20810"/>
                    <a:pt x="11218" y="20810"/>
                    <a:pt x="11218" y="20810"/>
                  </a:cubicBezTo>
                  <a:cubicBezTo>
                    <a:pt x="11273" y="21205"/>
                    <a:pt x="11273" y="21205"/>
                    <a:pt x="11273" y="21205"/>
                  </a:cubicBezTo>
                  <a:cubicBezTo>
                    <a:pt x="11067" y="21327"/>
                    <a:pt x="11067" y="21327"/>
                    <a:pt x="11067" y="21327"/>
                  </a:cubicBezTo>
                  <a:cubicBezTo>
                    <a:pt x="10711" y="21600"/>
                    <a:pt x="10711" y="21600"/>
                    <a:pt x="10711" y="21600"/>
                  </a:cubicBezTo>
                  <a:cubicBezTo>
                    <a:pt x="10697" y="21463"/>
                    <a:pt x="10697" y="21463"/>
                    <a:pt x="10697" y="21463"/>
                  </a:cubicBezTo>
                  <a:cubicBezTo>
                    <a:pt x="10369" y="21372"/>
                    <a:pt x="10369" y="21372"/>
                    <a:pt x="10369" y="21372"/>
                  </a:cubicBezTo>
                  <a:cubicBezTo>
                    <a:pt x="9999" y="21418"/>
                    <a:pt x="9999" y="21418"/>
                    <a:pt x="9999" y="21418"/>
                  </a:cubicBezTo>
                  <a:cubicBezTo>
                    <a:pt x="9999" y="21403"/>
                    <a:pt x="9999" y="21403"/>
                    <a:pt x="9999" y="21403"/>
                  </a:cubicBezTo>
                  <a:cubicBezTo>
                    <a:pt x="10218" y="21220"/>
                    <a:pt x="10218" y="21220"/>
                    <a:pt x="10218" y="21220"/>
                  </a:cubicBezTo>
                  <a:cubicBezTo>
                    <a:pt x="10163" y="21205"/>
                    <a:pt x="10163" y="21205"/>
                    <a:pt x="10163" y="21205"/>
                  </a:cubicBezTo>
                  <a:cubicBezTo>
                    <a:pt x="10095" y="21205"/>
                    <a:pt x="10095" y="21205"/>
                    <a:pt x="10095" y="21205"/>
                  </a:cubicBezTo>
                  <a:cubicBezTo>
                    <a:pt x="10095" y="21205"/>
                    <a:pt x="10095" y="21205"/>
                    <a:pt x="10095" y="21205"/>
                  </a:cubicBezTo>
                  <a:cubicBezTo>
                    <a:pt x="10122" y="21129"/>
                    <a:pt x="10122" y="21129"/>
                    <a:pt x="10122" y="21129"/>
                  </a:cubicBezTo>
                  <a:cubicBezTo>
                    <a:pt x="10136" y="20749"/>
                    <a:pt x="10136" y="20749"/>
                    <a:pt x="10136" y="20749"/>
                  </a:cubicBezTo>
                  <a:cubicBezTo>
                    <a:pt x="10369" y="20218"/>
                    <a:pt x="10369" y="20218"/>
                    <a:pt x="10369" y="20218"/>
                  </a:cubicBezTo>
                  <a:cubicBezTo>
                    <a:pt x="10451" y="19884"/>
                    <a:pt x="10451" y="19884"/>
                    <a:pt x="10451" y="19884"/>
                  </a:cubicBezTo>
                  <a:cubicBezTo>
                    <a:pt x="10492" y="19458"/>
                    <a:pt x="10492" y="19458"/>
                    <a:pt x="10492" y="19458"/>
                  </a:cubicBezTo>
                  <a:cubicBezTo>
                    <a:pt x="10492" y="19428"/>
                    <a:pt x="10492" y="19428"/>
                    <a:pt x="10492" y="19428"/>
                  </a:cubicBezTo>
                  <a:cubicBezTo>
                    <a:pt x="10642" y="19109"/>
                    <a:pt x="10642" y="19109"/>
                    <a:pt x="10642" y="19109"/>
                  </a:cubicBezTo>
                  <a:cubicBezTo>
                    <a:pt x="10629" y="18820"/>
                    <a:pt x="10629" y="18820"/>
                    <a:pt x="10629" y="18820"/>
                  </a:cubicBezTo>
                  <a:cubicBezTo>
                    <a:pt x="10766" y="18577"/>
                    <a:pt x="10766" y="18577"/>
                    <a:pt x="10766" y="18577"/>
                  </a:cubicBezTo>
                  <a:cubicBezTo>
                    <a:pt x="10848" y="18334"/>
                    <a:pt x="10848" y="18334"/>
                    <a:pt x="10848" y="18334"/>
                  </a:cubicBezTo>
                  <a:cubicBezTo>
                    <a:pt x="11026" y="18182"/>
                    <a:pt x="11026" y="18182"/>
                    <a:pt x="11026" y="18182"/>
                  </a:cubicBezTo>
                  <a:cubicBezTo>
                    <a:pt x="11149" y="17970"/>
                    <a:pt x="11149" y="17970"/>
                    <a:pt x="11149" y="17970"/>
                  </a:cubicBezTo>
                  <a:cubicBezTo>
                    <a:pt x="11204" y="17590"/>
                    <a:pt x="11204" y="17590"/>
                    <a:pt x="11204" y="17590"/>
                  </a:cubicBezTo>
                  <a:cubicBezTo>
                    <a:pt x="11314" y="17347"/>
                    <a:pt x="11314" y="17347"/>
                    <a:pt x="11314" y="17347"/>
                  </a:cubicBezTo>
                  <a:cubicBezTo>
                    <a:pt x="11437" y="16922"/>
                    <a:pt x="11437" y="16922"/>
                    <a:pt x="11437" y="16922"/>
                  </a:cubicBezTo>
                  <a:cubicBezTo>
                    <a:pt x="11492" y="16770"/>
                    <a:pt x="11492" y="16770"/>
                    <a:pt x="11492" y="16770"/>
                  </a:cubicBezTo>
                  <a:cubicBezTo>
                    <a:pt x="11574" y="16542"/>
                    <a:pt x="11574" y="16542"/>
                    <a:pt x="11574" y="16542"/>
                  </a:cubicBezTo>
                  <a:cubicBezTo>
                    <a:pt x="11533" y="16284"/>
                    <a:pt x="11533" y="16284"/>
                    <a:pt x="11533" y="16284"/>
                  </a:cubicBezTo>
                  <a:cubicBezTo>
                    <a:pt x="11410" y="16025"/>
                    <a:pt x="11410" y="16025"/>
                    <a:pt x="11410" y="16025"/>
                  </a:cubicBezTo>
                  <a:cubicBezTo>
                    <a:pt x="11588" y="15554"/>
                    <a:pt x="11588" y="15554"/>
                    <a:pt x="11588" y="15554"/>
                  </a:cubicBezTo>
                  <a:cubicBezTo>
                    <a:pt x="11601" y="15296"/>
                    <a:pt x="11601" y="15296"/>
                    <a:pt x="11601" y="15296"/>
                  </a:cubicBezTo>
                  <a:cubicBezTo>
                    <a:pt x="11560" y="14856"/>
                    <a:pt x="11560" y="14856"/>
                    <a:pt x="11560" y="14856"/>
                  </a:cubicBezTo>
                  <a:cubicBezTo>
                    <a:pt x="11478" y="14522"/>
                    <a:pt x="11478" y="14522"/>
                    <a:pt x="11478" y="14522"/>
                  </a:cubicBezTo>
                  <a:cubicBezTo>
                    <a:pt x="11519" y="14354"/>
                    <a:pt x="11519" y="14354"/>
                    <a:pt x="11519" y="14354"/>
                  </a:cubicBezTo>
                  <a:cubicBezTo>
                    <a:pt x="11423" y="14263"/>
                    <a:pt x="11423" y="14263"/>
                    <a:pt x="11423" y="14263"/>
                  </a:cubicBezTo>
                  <a:cubicBezTo>
                    <a:pt x="11410" y="14081"/>
                    <a:pt x="11410" y="14081"/>
                    <a:pt x="11410" y="14081"/>
                  </a:cubicBezTo>
                  <a:cubicBezTo>
                    <a:pt x="11314" y="14248"/>
                    <a:pt x="11314" y="14248"/>
                    <a:pt x="11314" y="14248"/>
                  </a:cubicBezTo>
                  <a:cubicBezTo>
                    <a:pt x="11273" y="14218"/>
                    <a:pt x="11273" y="14218"/>
                    <a:pt x="11273" y="14218"/>
                  </a:cubicBezTo>
                  <a:cubicBezTo>
                    <a:pt x="11300" y="13975"/>
                    <a:pt x="11300" y="13975"/>
                    <a:pt x="11300" y="13975"/>
                  </a:cubicBezTo>
                  <a:cubicBezTo>
                    <a:pt x="11368" y="13899"/>
                    <a:pt x="11368" y="13899"/>
                    <a:pt x="11368" y="13899"/>
                  </a:cubicBezTo>
                  <a:cubicBezTo>
                    <a:pt x="11382" y="13777"/>
                    <a:pt x="11382" y="13777"/>
                    <a:pt x="11382" y="13777"/>
                  </a:cubicBezTo>
                  <a:cubicBezTo>
                    <a:pt x="11382" y="13762"/>
                    <a:pt x="11382" y="13762"/>
                    <a:pt x="11382" y="13762"/>
                  </a:cubicBezTo>
                  <a:cubicBezTo>
                    <a:pt x="11451" y="13686"/>
                    <a:pt x="11451" y="13686"/>
                    <a:pt x="11451" y="13686"/>
                  </a:cubicBezTo>
                  <a:cubicBezTo>
                    <a:pt x="11464" y="13595"/>
                    <a:pt x="11464" y="13595"/>
                    <a:pt x="11464" y="13595"/>
                  </a:cubicBezTo>
                  <a:cubicBezTo>
                    <a:pt x="11396" y="13382"/>
                    <a:pt x="11396" y="13382"/>
                    <a:pt x="11396" y="13382"/>
                  </a:cubicBezTo>
                  <a:cubicBezTo>
                    <a:pt x="11396" y="13291"/>
                    <a:pt x="11396" y="13291"/>
                    <a:pt x="11396" y="13291"/>
                  </a:cubicBezTo>
                  <a:cubicBezTo>
                    <a:pt x="11505" y="13170"/>
                    <a:pt x="11505" y="13170"/>
                    <a:pt x="11505" y="13170"/>
                  </a:cubicBezTo>
                  <a:cubicBezTo>
                    <a:pt x="11546" y="12896"/>
                    <a:pt x="11546" y="12896"/>
                    <a:pt x="11546" y="12896"/>
                  </a:cubicBezTo>
                  <a:cubicBezTo>
                    <a:pt x="11560" y="12759"/>
                    <a:pt x="11560" y="12759"/>
                    <a:pt x="11560" y="12759"/>
                  </a:cubicBezTo>
                  <a:cubicBezTo>
                    <a:pt x="11396" y="12608"/>
                    <a:pt x="11396" y="12608"/>
                    <a:pt x="11396" y="12608"/>
                  </a:cubicBezTo>
                  <a:cubicBezTo>
                    <a:pt x="11423" y="12532"/>
                    <a:pt x="11423" y="12532"/>
                    <a:pt x="11423" y="12532"/>
                  </a:cubicBezTo>
                  <a:cubicBezTo>
                    <a:pt x="11601" y="12532"/>
                    <a:pt x="11601" y="12532"/>
                    <a:pt x="11601" y="12532"/>
                  </a:cubicBezTo>
                  <a:cubicBezTo>
                    <a:pt x="11642" y="12380"/>
                    <a:pt x="11642" y="12380"/>
                    <a:pt x="11642" y="12380"/>
                  </a:cubicBezTo>
                  <a:cubicBezTo>
                    <a:pt x="11615" y="12289"/>
                    <a:pt x="11615" y="12289"/>
                    <a:pt x="11615" y="12289"/>
                  </a:cubicBezTo>
                  <a:cubicBezTo>
                    <a:pt x="11793" y="12258"/>
                    <a:pt x="11793" y="12258"/>
                    <a:pt x="11793" y="12258"/>
                  </a:cubicBezTo>
                  <a:cubicBezTo>
                    <a:pt x="11930" y="12197"/>
                    <a:pt x="11930" y="12197"/>
                    <a:pt x="11930" y="12197"/>
                  </a:cubicBezTo>
                  <a:cubicBezTo>
                    <a:pt x="12026" y="12061"/>
                    <a:pt x="12026" y="12061"/>
                    <a:pt x="12026" y="12061"/>
                  </a:cubicBezTo>
                  <a:cubicBezTo>
                    <a:pt x="12437" y="11635"/>
                    <a:pt x="12437" y="11635"/>
                    <a:pt x="12437" y="11635"/>
                  </a:cubicBezTo>
                  <a:cubicBezTo>
                    <a:pt x="12601" y="11453"/>
                    <a:pt x="12601" y="11453"/>
                    <a:pt x="12601" y="11453"/>
                  </a:cubicBezTo>
                  <a:cubicBezTo>
                    <a:pt x="12656" y="11241"/>
                    <a:pt x="12656" y="11241"/>
                    <a:pt x="12656" y="11241"/>
                  </a:cubicBezTo>
                  <a:cubicBezTo>
                    <a:pt x="12738" y="11165"/>
                    <a:pt x="12738" y="11165"/>
                    <a:pt x="12738" y="11165"/>
                  </a:cubicBezTo>
                  <a:cubicBezTo>
                    <a:pt x="12766" y="10876"/>
                    <a:pt x="12766" y="10876"/>
                    <a:pt x="12766" y="10876"/>
                  </a:cubicBezTo>
                  <a:cubicBezTo>
                    <a:pt x="12697" y="10481"/>
                    <a:pt x="12697" y="10481"/>
                    <a:pt x="12697" y="10481"/>
                  </a:cubicBezTo>
                  <a:cubicBezTo>
                    <a:pt x="12587" y="10208"/>
                    <a:pt x="12587" y="10208"/>
                    <a:pt x="12587" y="10208"/>
                  </a:cubicBezTo>
                  <a:cubicBezTo>
                    <a:pt x="12355" y="9919"/>
                    <a:pt x="12355" y="9919"/>
                    <a:pt x="12355" y="9919"/>
                  </a:cubicBezTo>
                  <a:cubicBezTo>
                    <a:pt x="12327" y="9889"/>
                    <a:pt x="12327" y="9889"/>
                    <a:pt x="12327" y="9889"/>
                  </a:cubicBezTo>
                  <a:cubicBezTo>
                    <a:pt x="12272" y="9828"/>
                    <a:pt x="12272" y="9828"/>
                    <a:pt x="12272" y="9828"/>
                  </a:cubicBezTo>
                  <a:cubicBezTo>
                    <a:pt x="12135" y="9722"/>
                    <a:pt x="12135" y="9722"/>
                    <a:pt x="12135" y="9722"/>
                  </a:cubicBezTo>
                  <a:cubicBezTo>
                    <a:pt x="11971" y="9615"/>
                    <a:pt x="11971" y="9615"/>
                    <a:pt x="11971" y="9615"/>
                  </a:cubicBezTo>
                  <a:cubicBezTo>
                    <a:pt x="11711" y="9554"/>
                    <a:pt x="11711" y="9554"/>
                    <a:pt x="11711" y="9554"/>
                  </a:cubicBezTo>
                  <a:cubicBezTo>
                    <a:pt x="11588" y="9478"/>
                    <a:pt x="11588" y="9478"/>
                    <a:pt x="11588" y="9478"/>
                  </a:cubicBezTo>
                  <a:cubicBezTo>
                    <a:pt x="11560" y="9403"/>
                    <a:pt x="11560" y="9403"/>
                    <a:pt x="11560" y="9403"/>
                  </a:cubicBezTo>
                  <a:cubicBezTo>
                    <a:pt x="11451" y="9448"/>
                    <a:pt x="11451" y="9448"/>
                    <a:pt x="11451" y="9448"/>
                  </a:cubicBezTo>
                  <a:cubicBezTo>
                    <a:pt x="11437" y="9433"/>
                    <a:pt x="11437" y="9433"/>
                    <a:pt x="11437" y="9433"/>
                  </a:cubicBezTo>
                  <a:cubicBezTo>
                    <a:pt x="11410" y="9387"/>
                    <a:pt x="11410" y="9387"/>
                    <a:pt x="11410" y="9387"/>
                  </a:cubicBezTo>
                  <a:cubicBezTo>
                    <a:pt x="11382" y="9372"/>
                    <a:pt x="11382" y="9372"/>
                    <a:pt x="11382" y="9372"/>
                  </a:cubicBezTo>
                  <a:cubicBezTo>
                    <a:pt x="11286" y="9266"/>
                    <a:pt x="11286" y="9266"/>
                    <a:pt x="11286" y="9266"/>
                  </a:cubicBezTo>
                  <a:cubicBezTo>
                    <a:pt x="10793" y="9144"/>
                    <a:pt x="10793" y="9144"/>
                    <a:pt x="10793" y="9144"/>
                  </a:cubicBezTo>
                  <a:cubicBezTo>
                    <a:pt x="10259" y="9251"/>
                    <a:pt x="10259" y="9251"/>
                    <a:pt x="10259" y="9251"/>
                  </a:cubicBezTo>
                  <a:cubicBezTo>
                    <a:pt x="10163" y="9251"/>
                    <a:pt x="10163" y="9251"/>
                    <a:pt x="10163" y="9251"/>
                  </a:cubicBezTo>
                  <a:cubicBezTo>
                    <a:pt x="10054" y="9190"/>
                    <a:pt x="10054" y="9190"/>
                    <a:pt x="10054" y="9190"/>
                  </a:cubicBezTo>
                  <a:cubicBezTo>
                    <a:pt x="9492" y="9418"/>
                    <a:pt x="9492" y="9418"/>
                    <a:pt x="9492" y="9418"/>
                  </a:cubicBezTo>
                  <a:cubicBezTo>
                    <a:pt x="9465" y="9463"/>
                    <a:pt x="9465" y="9463"/>
                    <a:pt x="9465" y="9463"/>
                  </a:cubicBezTo>
                  <a:cubicBezTo>
                    <a:pt x="9328" y="9737"/>
                    <a:pt x="9328" y="9737"/>
                    <a:pt x="9328" y="9737"/>
                  </a:cubicBezTo>
                  <a:cubicBezTo>
                    <a:pt x="9245" y="10056"/>
                    <a:pt x="9245" y="10056"/>
                    <a:pt x="9245" y="10056"/>
                  </a:cubicBezTo>
                  <a:cubicBezTo>
                    <a:pt x="9273" y="10481"/>
                    <a:pt x="9273" y="10481"/>
                    <a:pt x="9273" y="10481"/>
                  </a:cubicBezTo>
                  <a:cubicBezTo>
                    <a:pt x="9328" y="10603"/>
                    <a:pt x="9328" y="10603"/>
                    <a:pt x="9328" y="10603"/>
                  </a:cubicBezTo>
                  <a:cubicBezTo>
                    <a:pt x="9314" y="10754"/>
                    <a:pt x="9314" y="10754"/>
                    <a:pt x="9314" y="10754"/>
                  </a:cubicBezTo>
                  <a:cubicBezTo>
                    <a:pt x="9204" y="10937"/>
                    <a:pt x="9204" y="10937"/>
                    <a:pt x="9204" y="10937"/>
                  </a:cubicBezTo>
                  <a:cubicBezTo>
                    <a:pt x="9163" y="11210"/>
                    <a:pt x="9163" y="11210"/>
                    <a:pt x="9163" y="11210"/>
                  </a:cubicBezTo>
                  <a:cubicBezTo>
                    <a:pt x="9108" y="11286"/>
                    <a:pt x="9108" y="11286"/>
                    <a:pt x="9108" y="11286"/>
                  </a:cubicBezTo>
                  <a:cubicBezTo>
                    <a:pt x="9150" y="11332"/>
                    <a:pt x="9150" y="11332"/>
                    <a:pt x="9150" y="11332"/>
                  </a:cubicBezTo>
                  <a:cubicBezTo>
                    <a:pt x="9136" y="11408"/>
                    <a:pt x="9136" y="11408"/>
                    <a:pt x="9136" y="11408"/>
                  </a:cubicBezTo>
                  <a:cubicBezTo>
                    <a:pt x="8971" y="11696"/>
                    <a:pt x="8971" y="11696"/>
                    <a:pt x="8971" y="11696"/>
                  </a:cubicBezTo>
                  <a:cubicBezTo>
                    <a:pt x="9040" y="11757"/>
                    <a:pt x="9040" y="11757"/>
                    <a:pt x="9040" y="11757"/>
                  </a:cubicBezTo>
                  <a:cubicBezTo>
                    <a:pt x="8999" y="11833"/>
                    <a:pt x="8999" y="11833"/>
                    <a:pt x="8999" y="11833"/>
                  </a:cubicBezTo>
                  <a:cubicBezTo>
                    <a:pt x="8889" y="11833"/>
                    <a:pt x="8889" y="11833"/>
                    <a:pt x="8889" y="11833"/>
                  </a:cubicBezTo>
                  <a:cubicBezTo>
                    <a:pt x="8834" y="11894"/>
                    <a:pt x="8834" y="11894"/>
                    <a:pt x="8834" y="11894"/>
                  </a:cubicBezTo>
                  <a:cubicBezTo>
                    <a:pt x="8766" y="11909"/>
                    <a:pt x="8766" y="11909"/>
                    <a:pt x="8766" y="11909"/>
                  </a:cubicBezTo>
                  <a:cubicBezTo>
                    <a:pt x="8698" y="11878"/>
                    <a:pt x="8698" y="11878"/>
                    <a:pt x="8698" y="11878"/>
                  </a:cubicBezTo>
                  <a:cubicBezTo>
                    <a:pt x="8684" y="11863"/>
                    <a:pt x="8684" y="11863"/>
                    <a:pt x="8684" y="11863"/>
                  </a:cubicBezTo>
                  <a:cubicBezTo>
                    <a:pt x="8533" y="11954"/>
                    <a:pt x="8533" y="11954"/>
                    <a:pt x="8533" y="11954"/>
                  </a:cubicBezTo>
                  <a:cubicBezTo>
                    <a:pt x="8410" y="11970"/>
                    <a:pt x="8410" y="11970"/>
                    <a:pt x="8410" y="11970"/>
                  </a:cubicBezTo>
                  <a:cubicBezTo>
                    <a:pt x="8355" y="11863"/>
                    <a:pt x="8355" y="11863"/>
                    <a:pt x="8355" y="11863"/>
                  </a:cubicBezTo>
                  <a:cubicBezTo>
                    <a:pt x="8314" y="11894"/>
                    <a:pt x="8314" y="11894"/>
                    <a:pt x="8314" y="11894"/>
                  </a:cubicBezTo>
                  <a:cubicBezTo>
                    <a:pt x="8218" y="12106"/>
                    <a:pt x="8218" y="12106"/>
                    <a:pt x="8218" y="12106"/>
                  </a:cubicBezTo>
                  <a:cubicBezTo>
                    <a:pt x="8122" y="12000"/>
                    <a:pt x="8122" y="12000"/>
                    <a:pt x="8122" y="12000"/>
                  </a:cubicBezTo>
                  <a:cubicBezTo>
                    <a:pt x="7972" y="12091"/>
                    <a:pt x="7972" y="12091"/>
                    <a:pt x="7972" y="12091"/>
                  </a:cubicBezTo>
                  <a:cubicBezTo>
                    <a:pt x="7903" y="11924"/>
                    <a:pt x="7903" y="11924"/>
                    <a:pt x="7903" y="11924"/>
                  </a:cubicBezTo>
                  <a:cubicBezTo>
                    <a:pt x="7862" y="11924"/>
                    <a:pt x="7862" y="11924"/>
                    <a:pt x="7862" y="11924"/>
                  </a:cubicBezTo>
                  <a:cubicBezTo>
                    <a:pt x="7848" y="12091"/>
                    <a:pt x="7848" y="12091"/>
                    <a:pt x="7848" y="12091"/>
                  </a:cubicBezTo>
                  <a:cubicBezTo>
                    <a:pt x="7821" y="12152"/>
                    <a:pt x="7821" y="12152"/>
                    <a:pt x="7821" y="12152"/>
                  </a:cubicBezTo>
                  <a:cubicBezTo>
                    <a:pt x="7766" y="12167"/>
                    <a:pt x="7766" y="12167"/>
                    <a:pt x="7766" y="12167"/>
                  </a:cubicBezTo>
                  <a:cubicBezTo>
                    <a:pt x="7711" y="12304"/>
                    <a:pt x="7711" y="12304"/>
                    <a:pt x="7711" y="12304"/>
                  </a:cubicBezTo>
                  <a:cubicBezTo>
                    <a:pt x="7615" y="12334"/>
                    <a:pt x="7615" y="12334"/>
                    <a:pt x="7615" y="12334"/>
                  </a:cubicBezTo>
                  <a:cubicBezTo>
                    <a:pt x="7520" y="12441"/>
                    <a:pt x="7520" y="12441"/>
                    <a:pt x="7520" y="12441"/>
                  </a:cubicBezTo>
                  <a:cubicBezTo>
                    <a:pt x="7465" y="12425"/>
                    <a:pt x="7465" y="12425"/>
                    <a:pt x="7465" y="12425"/>
                  </a:cubicBezTo>
                  <a:cubicBezTo>
                    <a:pt x="7328" y="12835"/>
                    <a:pt x="7328" y="12835"/>
                    <a:pt x="7328" y="12835"/>
                  </a:cubicBezTo>
                  <a:cubicBezTo>
                    <a:pt x="7287" y="12851"/>
                    <a:pt x="7287" y="12851"/>
                    <a:pt x="7287" y="12851"/>
                  </a:cubicBezTo>
                  <a:cubicBezTo>
                    <a:pt x="7246" y="12805"/>
                    <a:pt x="7246" y="12805"/>
                    <a:pt x="7246" y="12805"/>
                  </a:cubicBezTo>
                  <a:cubicBezTo>
                    <a:pt x="7191" y="12653"/>
                    <a:pt x="7191" y="12653"/>
                    <a:pt x="7191" y="12653"/>
                  </a:cubicBezTo>
                  <a:cubicBezTo>
                    <a:pt x="7013" y="12577"/>
                    <a:pt x="7013" y="12577"/>
                    <a:pt x="7013" y="12577"/>
                  </a:cubicBezTo>
                  <a:cubicBezTo>
                    <a:pt x="6766" y="12395"/>
                    <a:pt x="6766" y="12395"/>
                    <a:pt x="6766" y="12395"/>
                  </a:cubicBezTo>
                  <a:cubicBezTo>
                    <a:pt x="6629" y="12197"/>
                    <a:pt x="6629" y="12197"/>
                    <a:pt x="6629" y="12197"/>
                  </a:cubicBezTo>
                  <a:cubicBezTo>
                    <a:pt x="6506" y="11757"/>
                    <a:pt x="6506" y="11757"/>
                    <a:pt x="6506" y="11757"/>
                  </a:cubicBezTo>
                  <a:cubicBezTo>
                    <a:pt x="6451" y="11666"/>
                    <a:pt x="6451" y="11666"/>
                    <a:pt x="6451" y="11666"/>
                  </a:cubicBezTo>
                  <a:cubicBezTo>
                    <a:pt x="6479" y="11605"/>
                    <a:pt x="6479" y="11605"/>
                    <a:pt x="6479" y="11605"/>
                  </a:cubicBezTo>
                  <a:cubicBezTo>
                    <a:pt x="6342" y="11575"/>
                    <a:pt x="6342" y="11575"/>
                    <a:pt x="6342" y="11575"/>
                  </a:cubicBezTo>
                  <a:cubicBezTo>
                    <a:pt x="6287" y="11210"/>
                    <a:pt x="6287" y="11210"/>
                    <a:pt x="6287" y="11210"/>
                  </a:cubicBezTo>
                  <a:cubicBezTo>
                    <a:pt x="6232" y="11149"/>
                    <a:pt x="6232" y="11149"/>
                    <a:pt x="6232" y="11149"/>
                  </a:cubicBezTo>
                  <a:cubicBezTo>
                    <a:pt x="6150" y="11149"/>
                    <a:pt x="6150" y="11149"/>
                    <a:pt x="6150" y="11149"/>
                  </a:cubicBezTo>
                  <a:cubicBezTo>
                    <a:pt x="6054" y="10830"/>
                    <a:pt x="6054" y="10830"/>
                    <a:pt x="6054" y="10830"/>
                  </a:cubicBezTo>
                  <a:cubicBezTo>
                    <a:pt x="5972" y="10739"/>
                    <a:pt x="5972" y="10739"/>
                    <a:pt x="5972" y="10739"/>
                  </a:cubicBezTo>
                  <a:cubicBezTo>
                    <a:pt x="5890" y="10709"/>
                    <a:pt x="5890" y="10709"/>
                    <a:pt x="5890" y="10709"/>
                  </a:cubicBezTo>
                  <a:cubicBezTo>
                    <a:pt x="5835" y="10709"/>
                    <a:pt x="5835" y="10709"/>
                    <a:pt x="5835" y="10709"/>
                  </a:cubicBezTo>
                  <a:cubicBezTo>
                    <a:pt x="5821" y="10770"/>
                    <a:pt x="5821" y="10770"/>
                    <a:pt x="5821" y="10770"/>
                  </a:cubicBezTo>
                  <a:cubicBezTo>
                    <a:pt x="5890" y="10861"/>
                    <a:pt x="5890" y="10861"/>
                    <a:pt x="5890" y="10861"/>
                  </a:cubicBezTo>
                  <a:cubicBezTo>
                    <a:pt x="5917" y="10922"/>
                    <a:pt x="5917" y="10922"/>
                    <a:pt x="5917" y="10922"/>
                  </a:cubicBezTo>
                  <a:cubicBezTo>
                    <a:pt x="5903" y="11134"/>
                    <a:pt x="5903" y="11134"/>
                    <a:pt x="5903" y="11134"/>
                  </a:cubicBezTo>
                  <a:cubicBezTo>
                    <a:pt x="5903" y="11225"/>
                    <a:pt x="5903" y="11225"/>
                    <a:pt x="5903" y="11225"/>
                  </a:cubicBezTo>
                  <a:cubicBezTo>
                    <a:pt x="5890" y="11225"/>
                    <a:pt x="5890" y="11225"/>
                    <a:pt x="5890" y="11225"/>
                  </a:cubicBezTo>
                  <a:cubicBezTo>
                    <a:pt x="5821" y="11180"/>
                    <a:pt x="5821" y="11180"/>
                    <a:pt x="5821" y="11180"/>
                  </a:cubicBezTo>
                  <a:cubicBezTo>
                    <a:pt x="5698" y="10922"/>
                    <a:pt x="5698" y="10922"/>
                    <a:pt x="5698" y="10922"/>
                  </a:cubicBezTo>
                  <a:cubicBezTo>
                    <a:pt x="5629" y="10830"/>
                    <a:pt x="5629" y="10830"/>
                    <a:pt x="5629" y="10830"/>
                  </a:cubicBezTo>
                  <a:cubicBezTo>
                    <a:pt x="5616" y="10922"/>
                    <a:pt x="5616" y="10922"/>
                    <a:pt x="5616" y="10922"/>
                  </a:cubicBezTo>
                  <a:cubicBezTo>
                    <a:pt x="5671" y="11013"/>
                    <a:pt x="5671" y="11013"/>
                    <a:pt x="5671" y="11013"/>
                  </a:cubicBezTo>
                  <a:cubicBezTo>
                    <a:pt x="5643" y="11058"/>
                    <a:pt x="5643" y="11058"/>
                    <a:pt x="5643" y="11058"/>
                  </a:cubicBezTo>
                  <a:cubicBezTo>
                    <a:pt x="5588" y="11043"/>
                    <a:pt x="5588" y="11043"/>
                    <a:pt x="5588" y="11043"/>
                  </a:cubicBezTo>
                  <a:cubicBezTo>
                    <a:pt x="5479" y="10785"/>
                    <a:pt x="5479" y="10785"/>
                    <a:pt x="5479" y="10785"/>
                  </a:cubicBezTo>
                  <a:cubicBezTo>
                    <a:pt x="5369" y="10739"/>
                    <a:pt x="5369" y="10739"/>
                    <a:pt x="5369" y="10739"/>
                  </a:cubicBezTo>
                  <a:cubicBezTo>
                    <a:pt x="5314" y="10648"/>
                    <a:pt x="5314" y="10648"/>
                    <a:pt x="5314" y="10648"/>
                  </a:cubicBezTo>
                  <a:cubicBezTo>
                    <a:pt x="5246" y="10618"/>
                    <a:pt x="5246" y="10618"/>
                    <a:pt x="5246" y="10618"/>
                  </a:cubicBezTo>
                  <a:cubicBezTo>
                    <a:pt x="5177" y="10633"/>
                    <a:pt x="5177" y="10633"/>
                    <a:pt x="5177" y="10633"/>
                  </a:cubicBezTo>
                  <a:cubicBezTo>
                    <a:pt x="5136" y="10754"/>
                    <a:pt x="5136" y="10754"/>
                    <a:pt x="5136" y="10754"/>
                  </a:cubicBezTo>
                  <a:cubicBezTo>
                    <a:pt x="4849" y="10527"/>
                    <a:pt x="4849" y="10527"/>
                    <a:pt x="4849" y="10527"/>
                  </a:cubicBezTo>
                  <a:cubicBezTo>
                    <a:pt x="4821" y="10542"/>
                    <a:pt x="4821" y="10542"/>
                    <a:pt x="4821" y="10542"/>
                  </a:cubicBezTo>
                  <a:cubicBezTo>
                    <a:pt x="4808" y="10846"/>
                    <a:pt x="4808" y="10846"/>
                    <a:pt x="4808" y="10846"/>
                  </a:cubicBezTo>
                  <a:cubicBezTo>
                    <a:pt x="4767" y="10891"/>
                    <a:pt x="4767" y="10891"/>
                    <a:pt x="4767" y="10891"/>
                  </a:cubicBezTo>
                  <a:cubicBezTo>
                    <a:pt x="4698" y="10906"/>
                    <a:pt x="4698" y="10906"/>
                    <a:pt x="4698" y="10906"/>
                  </a:cubicBezTo>
                  <a:cubicBezTo>
                    <a:pt x="4383" y="10678"/>
                    <a:pt x="4383" y="10678"/>
                    <a:pt x="4383" y="10678"/>
                  </a:cubicBezTo>
                  <a:cubicBezTo>
                    <a:pt x="4369" y="10663"/>
                    <a:pt x="4369" y="10663"/>
                    <a:pt x="4369" y="10663"/>
                  </a:cubicBezTo>
                  <a:cubicBezTo>
                    <a:pt x="4301" y="10542"/>
                    <a:pt x="4301" y="10542"/>
                    <a:pt x="4301" y="10542"/>
                  </a:cubicBezTo>
                  <a:cubicBezTo>
                    <a:pt x="4315" y="10451"/>
                    <a:pt x="4315" y="10451"/>
                    <a:pt x="4315" y="10451"/>
                  </a:cubicBezTo>
                  <a:cubicBezTo>
                    <a:pt x="4027" y="9980"/>
                    <a:pt x="4027" y="9980"/>
                    <a:pt x="4027" y="9980"/>
                  </a:cubicBezTo>
                  <a:cubicBezTo>
                    <a:pt x="3890" y="9858"/>
                    <a:pt x="3890" y="9858"/>
                    <a:pt x="3890" y="9858"/>
                  </a:cubicBezTo>
                  <a:cubicBezTo>
                    <a:pt x="3739" y="10101"/>
                    <a:pt x="3739" y="10101"/>
                    <a:pt x="3739" y="10101"/>
                  </a:cubicBezTo>
                  <a:cubicBezTo>
                    <a:pt x="3739" y="10192"/>
                    <a:pt x="3739" y="10192"/>
                    <a:pt x="3739" y="10192"/>
                  </a:cubicBezTo>
                  <a:cubicBezTo>
                    <a:pt x="3835" y="10299"/>
                    <a:pt x="3835" y="10299"/>
                    <a:pt x="3835" y="10299"/>
                  </a:cubicBezTo>
                  <a:cubicBezTo>
                    <a:pt x="3712" y="10344"/>
                    <a:pt x="3712" y="10344"/>
                    <a:pt x="3712" y="10344"/>
                  </a:cubicBezTo>
                  <a:cubicBezTo>
                    <a:pt x="3589" y="10147"/>
                    <a:pt x="3589" y="10147"/>
                    <a:pt x="3589" y="10147"/>
                  </a:cubicBezTo>
                  <a:cubicBezTo>
                    <a:pt x="3493" y="10071"/>
                    <a:pt x="3493" y="10071"/>
                    <a:pt x="3493" y="10071"/>
                  </a:cubicBezTo>
                  <a:cubicBezTo>
                    <a:pt x="3465" y="10132"/>
                    <a:pt x="3465" y="10132"/>
                    <a:pt x="3465" y="10132"/>
                  </a:cubicBezTo>
                  <a:cubicBezTo>
                    <a:pt x="3493" y="10192"/>
                    <a:pt x="3493" y="10192"/>
                    <a:pt x="3493" y="10192"/>
                  </a:cubicBezTo>
                  <a:cubicBezTo>
                    <a:pt x="3411" y="10177"/>
                    <a:pt x="3411" y="10177"/>
                    <a:pt x="3411" y="10177"/>
                  </a:cubicBezTo>
                  <a:cubicBezTo>
                    <a:pt x="3369" y="10071"/>
                    <a:pt x="3369" y="10071"/>
                    <a:pt x="3369" y="10071"/>
                  </a:cubicBezTo>
                  <a:cubicBezTo>
                    <a:pt x="3205" y="9949"/>
                    <a:pt x="3205" y="9949"/>
                    <a:pt x="3205" y="9949"/>
                  </a:cubicBezTo>
                  <a:cubicBezTo>
                    <a:pt x="3178" y="9797"/>
                    <a:pt x="3178" y="9797"/>
                    <a:pt x="3178" y="9797"/>
                  </a:cubicBezTo>
                  <a:cubicBezTo>
                    <a:pt x="3137" y="9767"/>
                    <a:pt x="3137" y="9767"/>
                    <a:pt x="3137" y="9767"/>
                  </a:cubicBezTo>
                  <a:cubicBezTo>
                    <a:pt x="3137" y="9965"/>
                    <a:pt x="3137" y="9965"/>
                    <a:pt x="3137" y="9965"/>
                  </a:cubicBezTo>
                  <a:cubicBezTo>
                    <a:pt x="3137" y="9980"/>
                    <a:pt x="3137" y="9980"/>
                    <a:pt x="3137" y="9980"/>
                  </a:cubicBezTo>
                  <a:cubicBezTo>
                    <a:pt x="3082" y="10086"/>
                    <a:pt x="3082" y="10086"/>
                    <a:pt x="3082" y="10086"/>
                  </a:cubicBezTo>
                  <a:cubicBezTo>
                    <a:pt x="2986" y="10025"/>
                    <a:pt x="2986" y="10025"/>
                    <a:pt x="2986" y="10025"/>
                  </a:cubicBezTo>
                  <a:cubicBezTo>
                    <a:pt x="2959" y="10025"/>
                    <a:pt x="2959" y="10025"/>
                    <a:pt x="2959" y="10025"/>
                  </a:cubicBezTo>
                  <a:cubicBezTo>
                    <a:pt x="2972" y="10116"/>
                    <a:pt x="2972" y="10116"/>
                    <a:pt x="2972" y="10116"/>
                  </a:cubicBezTo>
                  <a:cubicBezTo>
                    <a:pt x="3068" y="10192"/>
                    <a:pt x="3068" y="10192"/>
                    <a:pt x="3068" y="10192"/>
                  </a:cubicBezTo>
                  <a:cubicBezTo>
                    <a:pt x="3095" y="10314"/>
                    <a:pt x="3095" y="10314"/>
                    <a:pt x="3095" y="10314"/>
                  </a:cubicBezTo>
                  <a:cubicBezTo>
                    <a:pt x="3054" y="10390"/>
                    <a:pt x="3054" y="10390"/>
                    <a:pt x="3054" y="10390"/>
                  </a:cubicBezTo>
                  <a:cubicBezTo>
                    <a:pt x="2945" y="10314"/>
                    <a:pt x="2945" y="10314"/>
                    <a:pt x="2945" y="10314"/>
                  </a:cubicBezTo>
                  <a:cubicBezTo>
                    <a:pt x="2835" y="10101"/>
                    <a:pt x="2835" y="10101"/>
                    <a:pt x="2835" y="10101"/>
                  </a:cubicBezTo>
                  <a:cubicBezTo>
                    <a:pt x="2767" y="10056"/>
                    <a:pt x="2767" y="10056"/>
                    <a:pt x="2767" y="10056"/>
                  </a:cubicBezTo>
                  <a:cubicBezTo>
                    <a:pt x="2794" y="9980"/>
                    <a:pt x="2794" y="9980"/>
                    <a:pt x="2794" y="9980"/>
                  </a:cubicBezTo>
                  <a:cubicBezTo>
                    <a:pt x="2904" y="9949"/>
                    <a:pt x="2904" y="9949"/>
                    <a:pt x="2904" y="9949"/>
                  </a:cubicBezTo>
                  <a:cubicBezTo>
                    <a:pt x="2917" y="9813"/>
                    <a:pt x="2917" y="9813"/>
                    <a:pt x="2917" y="9813"/>
                  </a:cubicBezTo>
                  <a:cubicBezTo>
                    <a:pt x="2753" y="9676"/>
                    <a:pt x="2753" y="9676"/>
                    <a:pt x="2753" y="9676"/>
                  </a:cubicBezTo>
                  <a:cubicBezTo>
                    <a:pt x="2726" y="9570"/>
                    <a:pt x="2726" y="9570"/>
                    <a:pt x="2726" y="9570"/>
                  </a:cubicBezTo>
                  <a:cubicBezTo>
                    <a:pt x="2739" y="9448"/>
                    <a:pt x="2739" y="9448"/>
                    <a:pt x="2739" y="9448"/>
                  </a:cubicBezTo>
                  <a:cubicBezTo>
                    <a:pt x="2589" y="9220"/>
                    <a:pt x="2589" y="9220"/>
                    <a:pt x="2589" y="9220"/>
                  </a:cubicBezTo>
                  <a:cubicBezTo>
                    <a:pt x="2507" y="9068"/>
                    <a:pt x="2507" y="9068"/>
                    <a:pt x="2507" y="9068"/>
                  </a:cubicBezTo>
                  <a:cubicBezTo>
                    <a:pt x="2507" y="8673"/>
                    <a:pt x="2507" y="8673"/>
                    <a:pt x="2507" y="8673"/>
                  </a:cubicBezTo>
                  <a:cubicBezTo>
                    <a:pt x="2452" y="8537"/>
                    <a:pt x="2452" y="8537"/>
                    <a:pt x="2452" y="8537"/>
                  </a:cubicBezTo>
                  <a:cubicBezTo>
                    <a:pt x="2438" y="8476"/>
                    <a:pt x="2438" y="8476"/>
                    <a:pt x="2438" y="8476"/>
                  </a:cubicBezTo>
                  <a:cubicBezTo>
                    <a:pt x="2301" y="8294"/>
                    <a:pt x="2301" y="8294"/>
                    <a:pt x="2301" y="8294"/>
                  </a:cubicBezTo>
                  <a:cubicBezTo>
                    <a:pt x="2274" y="8066"/>
                    <a:pt x="2274" y="8066"/>
                    <a:pt x="2274" y="8066"/>
                  </a:cubicBezTo>
                  <a:cubicBezTo>
                    <a:pt x="2205" y="8020"/>
                    <a:pt x="2205" y="8020"/>
                    <a:pt x="2205" y="8020"/>
                  </a:cubicBezTo>
                  <a:cubicBezTo>
                    <a:pt x="2150" y="8051"/>
                    <a:pt x="2150" y="8051"/>
                    <a:pt x="2150" y="8051"/>
                  </a:cubicBezTo>
                  <a:cubicBezTo>
                    <a:pt x="2137" y="8005"/>
                    <a:pt x="2137" y="8005"/>
                    <a:pt x="2137" y="8005"/>
                  </a:cubicBezTo>
                  <a:cubicBezTo>
                    <a:pt x="2205" y="7884"/>
                    <a:pt x="2205" y="7884"/>
                    <a:pt x="2205" y="7884"/>
                  </a:cubicBezTo>
                  <a:cubicBezTo>
                    <a:pt x="2150" y="7762"/>
                    <a:pt x="2150" y="7762"/>
                    <a:pt x="2150" y="7762"/>
                  </a:cubicBezTo>
                  <a:cubicBezTo>
                    <a:pt x="2233" y="7458"/>
                    <a:pt x="2233" y="7458"/>
                    <a:pt x="2233" y="7458"/>
                  </a:cubicBezTo>
                  <a:cubicBezTo>
                    <a:pt x="2192" y="7322"/>
                    <a:pt x="2192" y="7322"/>
                    <a:pt x="2192" y="7322"/>
                  </a:cubicBezTo>
                  <a:cubicBezTo>
                    <a:pt x="2219" y="7094"/>
                    <a:pt x="2219" y="7094"/>
                    <a:pt x="2219" y="7094"/>
                  </a:cubicBezTo>
                  <a:cubicBezTo>
                    <a:pt x="2301" y="6866"/>
                    <a:pt x="2301" y="6866"/>
                    <a:pt x="2301" y="6866"/>
                  </a:cubicBezTo>
                  <a:cubicBezTo>
                    <a:pt x="2287" y="6759"/>
                    <a:pt x="2287" y="6759"/>
                    <a:pt x="2287" y="6759"/>
                  </a:cubicBezTo>
                  <a:cubicBezTo>
                    <a:pt x="2274" y="6684"/>
                    <a:pt x="2274" y="6684"/>
                    <a:pt x="2274" y="6684"/>
                  </a:cubicBezTo>
                  <a:cubicBezTo>
                    <a:pt x="2233" y="6668"/>
                    <a:pt x="2233" y="6668"/>
                    <a:pt x="2233" y="6668"/>
                  </a:cubicBezTo>
                  <a:cubicBezTo>
                    <a:pt x="2205" y="6608"/>
                    <a:pt x="2205" y="6608"/>
                    <a:pt x="2205" y="6608"/>
                  </a:cubicBezTo>
                  <a:cubicBezTo>
                    <a:pt x="2233" y="6486"/>
                    <a:pt x="2233" y="6486"/>
                    <a:pt x="2233" y="6486"/>
                  </a:cubicBezTo>
                  <a:cubicBezTo>
                    <a:pt x="2274" y="6334"/>
                    <a:pt x="2274" y="6334"/>
                    <a:pt x="2274" y="6334"/>
                  </a:cubicBezTo>
                  <a:cubicBezTo>
                    <a:pt x="2178" y="6197"/>
                    <a:pt x="2178" y="6197"/>
                    <a:pt x="2178" y="6197"/>
                  </a:cubicBezTo>
                  <a:cubicBezTo>
                    <a:pt x="2178" y="6182"/>
                    <a:pt x="2178" y="6182"/>
                    <a:pt x="2178" y="6182"/>
                  </a:cubicBezTo>
                  <a:cubicBezTo>
                    <a:pt x="2178" y="6137"/>
                    <a:pt x="2178" y="6137"/>
                    <a:pt x="2178" y="6137"/>
                  </a:cubicBezTo>
                  <a:cubicBezTo>
                    <a:pt x="2178" y="6046"/>
                    <a:pt x="2178" y="6046"/>
                    <a:pt x="2178" y="6046"/>
                  </a:cubicBezTo>
                  <a:cubicBezTo>
                    <a:pt x="2219" y="6046"/>
                    <a:pt x="2219" y="6046"/>
                    <a:pt x="2219" y="6046"/>
                  </a:cubicBezTo>
                  <a:cubicBezTo>
                    <a:pt x="2246" y="5970"/>
                    <a:pt x="2246" y="5970"/>
                    <a:pt x="2246" y="5970"/>
                  </a:cubicBezTo>
                  <a:cubicBezTo>
                    <a:pt x="2164" y="5939"/>
                    <a:pt x="2164" y="5939"/>
                    <a:pt x="2164" y="5939"/>
                  </a:cubicBezTo>
                  <a:cubicBezTo>
                    <a:pt x="2150" y="5939"/>
                    <a:pt x="2150" y="5939"/>
                    <a:pt x="2150" y="5939"/>
                  </a:cubicBezTo>
                  <a:cubicBezTo>
                    <a:pt x="2137" y="5848"/>
                    <a:pt x="2137" y="5848"/>
                    <a:pt x="2137" y="5848"/>
                  </a:cubicBezTo>
                  <a:cubicBezTo>
                    <a:pt x="2041" y="5787"/>
                    <a:pt x="2041" y="5787"/>
                    <a:pt x="2041" y="5787"/>
                  </a:cubicBezTo>
                  <a:cubicBezTo>
                    <a:pt x="1986" y="5863"/>
                    <a:pt x="1986" y="5863"/>
                    <a:pt x="1986" y="5863"/>
                  </a:cubicBezTo>
                  <a:cubicBezTo>
                    <a:pt x="1972" y="6152"/>
                    <a:pt x="1972" y="6152"/>
                    <a:pt x="1972" y="6152"/>
                  </a:cubicBezTo>
                  <a:cubicBezTo>
                    <a:pt x="1890" y="6091"/>
                    <a:pt x="1890" y="6091"/>
                    <a:pt x="1890" y="6091"/>
                  </a:cubicBezTo>
                  <a:cubicBezTo>
                    <a:pt x="1849" y="6091"/>
                    <a:pt x="1849" y="6091"/>
                    <a:pt x="1849" y="6091"/>
                  </a:cubicBezTo>
                  <a:cubicBezTo>
                    <a:pt x="1876" y="6000"/>
                    <a:pt x="1876" y="6000"/>
                    <a:pt x="1876" y="6000"/>
                  </a:cubicBezTo>
                  <a:cubicBezTo>
                    <a:pt x="1822" y="5939"/>
                    <a:pt x="1822" y="5939"/>
                    <a:pt x="1822" y="5939"/>
                  </a:cubicBezTo>
                  <a:cubicBezTo>
                    <a:pt x="1753" y="5909"/>
                    <a:pt x="1753" y="5909"/>
                    <a:pt x="1753" y="5909"/>
                  </a:cubicBezTo>
                  <a:cubicBezTo>
                    <a:pt x="1685" y="6015"/>
                    <a:pt x="1685" y="6015"/>
                    <a:pt x="1685" y="6015"/>
                  </a:cubicBezTo>
                  <a:cubicBezTo>
                    <a:pt x="1520" y="5818"/>
                    <a:pt x="1520" y="5818"/>
                    <a:pt x="1520" y="5818"/>
                  </a:cubicBezTo>
                  <a:cubicBezTo>
                    <a:pt x="1507" y="5742"/>
                    <a:pt x="1507" y="5742"/>
                    <a:pt x="1507" y="5742"/>
                  </a:cubicBezTo>
                  <a:cubicBezTo>
                    <a:pt x="1383" y="5635"/>
                    <a:pt x="1383" y="5635"/>
                    <a:pt x="1383" y="5635"/>
                  </a:cubicBezTo>
                  <a:cubicBezTo>
                    <a:pt x="1246" y="5575"/>
                    <a:pt x="1246" y="5575"/>
                    <a:pt x="1246" y="5575"/>
                  </a:cubicBezTo>
                  <a:cubicBezTo>
                    <a:pt x="1274" y="5453"/>
                    <a:pt x="1274" y="5453"/>
                    <a:pt x="1274" y="5453"/>
                  </a:cubicBezTo>
                  <a:cubicBezTo>
                    <a:pt x="1246" y="5392"/>
                    <a:pt x="1246" y="5392"/>
                    <a:pt x="1246" y="5392"/>
                  </a:cubicBezTo>
                  <a:cubicBezTo>
                    <a:pt x="1164" y="5316"/>
                    <a:pt x="1164" y="5316"/>
                    <a:pt x="1164" y="5316"/>
                  </a:cubicBezTo>
                  <a:cubicBezTo>
                    <a:pt x="1068" y="5316"/>
                    <a:pt x="1068" y="5316"/>
                    <a:pt x="1068" y="5316"/>
                  </a:cubicBezTo>
                  <a:cubicBezTo>
                    <a:pt x="972" y="5362"/>
                    <a:pt x="972" y="5362"/>
                    <a:pt x="972" y="5362"/>
                  </a:cubicBezTo>
                  <a:cubicBezTo>
                    <a:pt x="931" y="5316"/>
                    <a:pt x="931" y="5316"/>
                    <a:pt x="931" y="5316"/>
                  </a:cubicBezTo>
                  <a:cubicBezTo>
                    <a:pt x="1014" y="5225"/>
                    <a:pt x="1014" y="5225"/>
                    <a:pt x="1014" y="5225"/>
                  </a:cubicBezTo>
                  <a:cubicBezTo>
                    <a:pt x="1027" y="5149"/>
                    <a:pt x="1027" y="5149"/>
                    <a:pt x="1027" y="5149"/>
                  </a:cubicBezTo>
                  <a:cubicBezTo>
                    <a:pt x="959" y="5013"/>
                    <a:pt x="959" y="5013"/>
                    <a:pt x="959" y="5013"/>
                  </a:cubicBezTo>
                  <a:cubicBezTo>
                    <a:pt x="849" y="5043"/>
                    <a:pt x="849" y="5043"/>
                    <a:pt x="849" y="5043"/>
                  </a:cubicBezTo>
                  <a:cubicBezTo>
                    <a:pt x="836" y="4952"/>
                    <a:pt x="836" y="4952"/>
                    <a:pt x="836" y="4952"/>
                  </a:cubicBezTo>
                  <a:cubicBezTo>
                    <a:pt x="918" y="4846"/>
                    <a:pt x="918" y="4846"/>
                    <a:pt x="918" y="4846"/>
                  </a:cubicBezTo>
                  <a:cubicBezTo>
                    <a:pt x="877" y="4770"/>
                    <a:pt x="877" y="4770"/>
                    <a:pt x="877" y="4770"/>
                  </a:cubicBezTo>
                  <a:cubicBezTo>
                    <a:pt x="918" y="4678"/>
                    <a:pt x="918" y="4678"/>
                    <a:pt x="918" y="4678"/>
                  </a:cubicBezTo>
                  <a:cubicBezTo>
                    <a:pt x="1014" y="4633"/>
                    <a:pt x="1014" y="4633"/>
                    <a:pt x="1014" y="4633"/>
                  </a:cubicBezTo>
                  <a:cubicBezTo>
                    <a:pt x="1014" y="4587"/>
                    <a:pt x="1014" y="4587"/>
                    <a:pt x="1014" y="4587"/>
                  </a:cubicBezTo>
                  <a:cubicBezTo>
                    <a:pt x="986" y="4527"/>
                    <a:pt x="986" y="4527"/>
                    <a:pt x="986" y="4527"/>
                  </a:cubicBezTo>
                  <a:cubicBezTo>
                    <a:pt x="904" y="4542"/>
                    <a:pt x="904" y="4542"/>
                    <a:pt x="904" y="4542"/>
                  </a:cubicBezTo>
                  <a:cubicBezTo>
                    <a:pt x="836" y="4481"/>
                    <a:pt x="836" y="4481"/>
                    <a:pt x="836" y="4481"/>
                  </a:cubicBezTo>
                  <a:cubicBezTo>
                    <a:pt x="753" y="4268"/>
                    <a:pt x="753" y="4268"/>
                    <a:pt x="753" y="4268"/>
                  </a:cubicBezTo>
                  <a:cubicBezTo>
                    <a:pt x="740" y="4238"/>
                    <a:pt x="740" y="4238"/>
                    <a:pt x="740" y="4238"/>
                  </a:cubicBezTo>
                  <a:cubicBezTo>
                    <a:pt x="644" y="4268"/>
                    <a:pt x="644" y="4268"/>
                    <a:pt x="644" y="4268"/>
                  </a:cubicBezTo>
                  <a:cubicBezTo>
                    <a:pt x="616" y="4314"/>
                    <a:pt x="616" y="4314"/>
                    <a:pt x="616" y="4314"/>
                  </a:cubicBezTo>
                  <a:cubicBezTo>
                    <a:pt x="603" y="4329"/>
                    <a:pt x="603" y="4329"/>
                    <a:pt x="603" y="4329"/>
                  </a:cubicBezTo>
                  <a:cubicBezTo>
                    <a:pt x="630" y="4359"/>
                    <a:pt x="630" y="4359"/>
                    <a:pt x="630" y="4359"/>
                  </a:cubicBezTo>
                  <a:cubicBezTo>
                    <a:pt x="726" y="4527"/>
                    <a:pt x="726" y="4527"/>
                    <a:pt x="726" y="4527"/>
                  </a:cubicBezTo>
                  <a:cubicBezTo>
                    <a:pt x="726" y="4648"/>
                    <a:pt x="726" y="4648"/>
                    <a:pt x="726" y="4648"/>
                  </a:cubicBezTo>
                  <a:cubicBezTo>
                    <a:pt x="726" y="4678"/>
                    <a:pt x="726" y="4678"/>
                    <a:pt x="726" y="4678"/>
                  </a:cubicBezTo>
                  <a:cubicBezTo>
                    <a:pt x="671" y="4830"/>
                    <a:pt x="671" y="4830"/>
                    <a:pt x="671" y="4830"/>
                  </a:cubicBezTo>
                  <a:cubicBezTo>
                    <a:pt x="671" y="4922"/>
                    <a:pt x="671" y="4922"/>
                    <a:pt x="671" y="4922"/>
                  </a:cubicBezTo>
                  <a:cubicBezTo>
                    <a:pt x="753" y="5149"/>
                    <a:pt x="753" y="5149"/>
                    <a:pt x="753" y="5149"/>
                  </a:cubicBezTo>
                  <a:cubicBezTo>
                    <a:pt x="685" y="5225"/>
                    <a:pt x="685" y="5225"/>
                    <a:pt x="685" y="5225"/>
                  </a:cubicBezTo>
                  <a:cubicBezTo>
                    <a:pt x="630" y="5165"/>
                    <a:pt x="630" y="5165"/>
                    <a:pt x="630" y="5165"/>
                  </a:cubicBezTo>
                  <a:cubicBezTo>
                    <a:pt x="603" y="4997"/>
                    <a:pt x="603" y="4997"/>
                    <a:pt x="603" y="4997"/>
                  </a:cubicBezTo>
                  <a:cubicBezTo>
                    <a:pt x="507" y="5013"/>
                    <a:pt x="507" y="5013"/>
                    <a:pt x="507" y="5013"/>
                  </a:cubicBezTo>
                  <a:lnTo>
                    <a:pt x="466" y="4952"/>
                  </a:lnTo>
                  <a:close/>
                  <a:moveTo>
                    <a:pt x="7314" y="13489"/>
                  </a:moveTo>
                  <a:cubicBezTo>
                    <a:pt x="7410" y="13443"/>
                    <a:pt x="7410" y="13443"/>
                    <a:pt x="7410" y="13443"/>
                  </a:cubicBezTo>
                  <a:cubicBezTo>
                    <a:pt x="7574" y="13109"/>
                    <a:pt x="7574" y="13109"/>
                    <a:pt x="7574" y="13109"/>
                  </a:cubicBezTo>
                  <a:cubicBezTo>
                    <a:pt x="7657" y="12911"/>
                    <a:pt x="7657" y="12911"/>
                    <a:pt x="7657" y="12911"/>
                  </a:cubicBezTo>
                  <a:cubicBezTo>
                    <a:pt x="7615" y="12805"/>
                    <a:pt x="7615" y="12805"/>
                    <a:pt x="7615" y="12805"/>
                  </a:cubicBezTo>
                  <a:cubicBezTo>
                    <a:pt x="7574" y="12805"/>
                    <a:pt x="7574" y="12805"/>
                    <a:pt x="7574" y="12805"/>
                  </a:cubicBezTo>
                  <a:cubicBezTo>
                    <a:pt x="7424" y="13033"/>
                    <a:pt x="7424" y="13033"/>
                    <a:pt x="7424" y="13033"/>
                  </a:cubicBezTo>
                  <a:cubicBezTo>
                    <a:pt x="7342" y="13094"/>
                    <a:pt x="7342" y="13094"/>
                    <a:pt x="7342" y="13094"/>
                  </a:cubicBezTo>
                  <a:cubicBezTo>
                    <a:pt x="7328" y="13170"/>
                    <a:pt x="7328" y="13170"/>
                    <a:pt x="7328" y="13170"/>
                  </a:cubicBezTo>
                  <a:cubicBezTo>
                    <a:pt x="7218" y="13322"/>
                    <a:pt x="7218" y="13322"/>
                    <a:pt x="7218" y="13322"/>
                  </a:cubicBezTo>
                  <a:cubicBezTo>
                    <a:pt x="7163" y="13322"/>
                    <a:pt x="7163" y="13322"/>
                    <a:pt x="7163" y="13322"/>
                  </a:cubicBezTo>
                  <a:cubicBezTo>
                    <a:pt x="7040" y="13489"/>
                    <a:pt x="7040" y="13489"/>
                    <a:pt x="7040" y="13489"/>
                  </a:cubicBezTo>
                  <a:cubicBezTo>
                    <a:pt x="7081" y="13519"/>
                    <a:pt x="7081" y="13519"/>
                    <a:pt x="7081" y="13519"/>
                  </a:cubicBezTo>
                  <a:cubicBezTo>
                    <a:pt x="7232" y="13473"/>
                    <a:pt x="7232" y="13473"/>
                    <a:pt x="7232" y="13473"/>
                  </a:cubicBezTo>
                  <a:lnTo>
                    <a:pt x="7314" y="13489"/>
                  </a:lnTo>
                  <a:close/>
                  <a:moveTo>
                    <a:pt x="6081" y="14704"/>
                  </a:moveTo>
                  <a:cubicBezTo>
                    <a:pt x="5890" y="14689"/>
                    <a:pt x="5890" y="14689"/>
                    <a:pt x="5890" y="14689"/>
                  </a:cubicBezTo>
                  <a:cubicBezTo>
                    <a:pt x="5807" y="14689"/>
                    <a:pt x="5807" y="14689"/>
                    <a:pt x="5807" y="14689"/>
                  </a:cubicBezTo>
                  <a:cubicBezTo>
                    <a:pt x="5629" y="14810"/>
                    <a:pt x="5629" y="14810"/>
                    <a:pt x="5629" y="14810"/>
                  </a:cubicBezTo>
                  <a:cubicBezTo>
                    <a:pt x="5506" y="14841"/>
                    <a:pt x="5506" y="14841"/>
                    <a:pt x="5506" y="14841"/>
                  </a:cubicBezTo>
                  <a:cubicBezTo>
                    <a:pt x="5424" y="14947"/>
                    <a:pt x="5424" y="14947"/>
                    <a:pt x="5424" y="14947"/>
                  </a:cubicBezTo>
                  <a:cubicBezTo>
                    <a:pt x="5410" y="15251"/>
                    <a:pt x="5410" y="15251"/>
                    <a:pt x="5410" y="15251"/>
                  </a:cubicBezTo>
                  <a:cubicBezTo>
                    <a:pt x="5328" y="15433"/>
                    <a:pt x="5328" y="15433"/>
                    <a:pt x="5328" y="15433"/>
                  </a:cubicBezTo>
                  <a:cubicBezTo>
                    <a:pt x="5314" y="15463"/>
                    <a:pt x="5314" y="15463"/>
                    <a:pt x="5314" y="15463"/>
                  </a:cubicBezTo>
                  <a:cubicBezTo>
                    <a:pt x="5410" y="15661"/>
                    <a:pt x="5410" y="15661"/>
                    <a:pt x="5410" y="15661"/>
                  </a:cubicBezTo>
                  <a:cubicBezTo>
                    <a:pt x="5465" y="16010"/>
                    <a:pt x="5465" y="16010"/>
                    <a:pt x="5465" y="16010"/>
                  </a:cubicBezTo>
                  <a:cubicBezTo>
                    <a:pt x="5492" y="16056"/>
                    <a:pt x="5492" y="16056"/>
                    <a:pt x="5492" y="16056"/>
                  </a:cubicBezTo>
                  <a:cubicBezTo>
                    <a:pt x="5588" y="16041"/>
                    <a:pt x="5588" y="16041"/>
                    <a:pt x="5588" y="16041"/>
                  </a:cubicBezTo>
                  <a:cubicBezTo>
                    <a:pt x="5684" y="15980"/>
                    <a:pt x="5684" y="15980"/>
                    <a:pt x="5684" y="15980"/>
                  </a:cubicBezTo>
                  <a:cubicBezTo>
                    <a:pt x="5780" y="16010"/>
                    <a:pt x="5780" y="16010"/>
                    <a:pt x="5780" y="16010"/>
                  </a:cubicBezTo>
                  <a:cubicBezTo>
                    <a:pt x="5835" y="15980"/>
                    <a:pt x="5835" y="15980"/>
                    <a:pt x="5835" y="15980"/>
                  </a:cubicBezTo>
                  <a:cubicBezTo>
                    <a:pt x="5862" y="15904"/>
                    <a:pt x="5862" y="15904"/>
                    <a:pt x="5862" y="15904"/>
                  </a:cubicBezTo>
                  <a:cubicBezTo>
                    <a:pt x="5821" y="15782"/>
                    <a:pt x="5821" y="15782"/>
                    <a:pt x="5821" y="15782"/>
                  </a:cubicBezTo>
                  <a:cubicBezTo>
                    <a:pt x="5890" y="15661"/>
                    <a:pt x="5890" y="15661"/>
                    <a:pt x="5890" y="15661"/>
                  </a:cubicBezTo>
                  <a:cubicBezTo>
                    <a:pt x="5931" y="15570"/>
                    <a:pt x="5931" y="15570"/>
                    <a:pt x="5931" y="15570"/>
                  </a:cubicBezTo>
                  <a:cubicBezTo>
                    <a:pt x="5958" y="15478"/>
                    <a:pt x="5958" y="15478"/>
                    <a:pt x="5958" y="15478"/>
                  </a:cubicBezTo>
                  <a:cubicBezTo>
                    <a:pt x="6013" y="15418"/>
                    <a:pt x="6013" y="15418"/>
                    <a:pt x="6013" y="15418"/>
                  </a:cubicBezTo>
                  <a:cubicBezTo>
                    <a:pt x="6013" y="15205"/>
                    <a:pt x="6013" y="15205"/>
                    <a:pt x="6013" y="15205"/>
                  </a:cubicBezTo>
                  <a:cubicBezTo>
                    <a:pt x="6095" y="15008"/>
                    <a:pt x="6095" y="15008"/>
                    <a:pt x="6095" y="15008"/>
                  </a:cubicBezTo>
                  <a:cubicBezTo>
                    <a:pt x="6081" y="14901"/>
                    <a:pt x="6081" y="14901"/>
                    <a:pt x="6081" y="14901"/>
                  </a:cubicBezTo>
                  <a:cubicBezTo>
                    <a:pt x="6123" y="14780"/>
                    <a:pt x="6123" y="14780"/>
                    <a:pt x="6123" y="14780"/>
                  </a:cubicBezTo>
                  <a:lnTo>
                    <a:pt x="6081" y="14704"/>
                  </a:lnTo>
                  <a:close/>
                </a:path>
              </a:pathLst>
            </a:custGeom>
            <a:solidFill>
              <a:srgbClr val="2D6247"/>
            </a:solidFill>
            <a:ln w="7938" cap="rnd">
              <a:solidFill>
                <a:srgbClr val="D8ECE2"/>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sp>
          <p:nvSpPr>
            <p:cNvPr id="610" name="Freeform 16"/>
            <p:cNvSpPr/>
            <p:nvPr/>
          </p:nvSpPr>
          <p:spPr>
            <a:xfrm>
              <a:off x="1737020" y="882632"/>
              <a:ext cx="1382864" cy="1350076"/>
            </a:xfrm>
            <a:custGeom>
              <a:avLst/>
              <a:gdLst/>
              <a:ahLst/>
              <a:cxnLst>
                <a:cxn ang="0">
                  <a:pos x="wd2" y="hd2"/>
                </a:cxn>
                <a:cxn ang="5400000">
                  <a:pos x="wd2" y="hd2"/>
                </a:cxn>
                <a:cxn ang="10800000">
                  <a:pos x="wd2" y="hd2"/>
                </a:cxn>
                <a:cxn ang="16200000">
                  <a:pos x="wd2" y="hd2"/>
                </a:cxn>
              </a:cxnLst>
              <a:rect l="0" t="0" r="r" b="b"/>
              <a:pathLst>
                <a:path w="21517" h="21600" extrusionOk="0">
                  <a:moveTo>
                    <a:pt x="6937" y="19055"/>
                  </a:moveTo>
                  <a:cubicBezTo>
                    <a:pt x="7099" y="19031"/>
                    <a:pt x="7099" y="19031"/>
                    <a:pt x="7099" y="19031"/>
                  </a:cubicBezTo>
                  <a:cubicBezTo>
                    <a:pt x="7123" y="18650"/>
                    <a:pt x="7123" y="18650"/>
                    <a:pt x="7123" y="18650"/>
                  </a:cubicBezTo>
                  <a:cubicBezTo>
                    <a:pt x="7308" y="18579"/>
                    <a:pt x="7308" y="18579"/>
                    <a:pt x="7308" y="18579"/>
                  </a:cubicBezTo>
                  <a:cubicBezTo>
                    <a:pt x="7401" y="18484"/>
                    <a:pt x="7401" y="18484"/>
                    <a:pt x="7401" y="18484"/>
                  </a:cubicBezTo>
                  <a:cubicBezTo>
                    <a:pt x="7239" y="18246"/>
                    <a:pt x="7239" y="18246"/>
                    <a:pt x="7239" y="18246"/>
                  </a:cubicBezTo>
                  <a:cubicBezTo>
                    <a:pt x="7308" y="17818"/>
                    <a:pt x="7308" y="17818"/>
                    <a:pt x="7308" y="17818"/>
                  </a:cubicBezTo>
                  <a:cubicBezTo>
                    <a:pt x="7587" y="18008"/>
                    <a:pt x="7587" y="18008"/>
                    <a:pt x="7587" y="18008"/>
                  </a:cubicBezTo>
                  <a:cubicBezTo>
                    <a:pt x="7540" y="18151"/>
                    <a:pt x="7540" y="18151"/>
                    <a:pt x="7540" y="18151"/>
                  </a:cubicBezTo>
                  <a:cubicBezTo>
                    <a:pt x="7587" y="18293"/>
                    <a:pt x="7587" y="18293"/>
                    <a:pt x="7587" y="18293"/>
                  </a:cubicBezTo>
                  <a:cubicBezTo>
                    <a:pt x="7795" y="18460"/>
                    <a:pt x="7795" y="18460"/>
                    <a:pt x="7795" y="18460"/>
                  </a:cubicBezTo>
                  <a:cubicBezTo>
                    <a:pt x="7958" y="18436"/>
                    <a:pt x="7958" y="18436"/>
                    <a:pt x="7958" y="18436"/>
                  </a:cubicBezTo>
                  <a:cubicBezTo>
                    <a:pt x="8283" y="18222"/>
                    <a:pt x="8283" y="18222"/>
                    <a:pt x="8283" y="18222"/>
                  </a:cubicBezTo>
                  <a:cubicBezTo>
                    <a:pt x="8283" y="18103"/>
                    <a:pt x="8283" y="18103"/>
                    <a:pt x="8283" y="18103"/>
                  </a:cubicBezTo>
                  <a:cubicBezTo>
                    <a:pt x="8144" y="17770"/>
                    <a:pt x="8144" y="17770"/>
                    <a:pt x="8144" y="17770"/>
                  </a:cubicBezTo>
                  <a:cubicBezTo>
                    <a:pt x="8144" y="17461"/>
                    <a:pt x="8144" y="17461"/>
                    <a:pt x="8144" y="17461"/>
                  </a:cubicBezTo>
                  <a:cubicBezTo>
                    <a:pt x="8144" y="17389"/>
                    <a:pt x="8144" y="17389"/>
                    <a:pt x="8144" y="17389"/>
                  </a:cubicBezTo>
                  <a:cubicBezTo>
                    <a:pt x="7888" y="16961"/>
                    <a:pt x="7888" y="16961"/>
                    <a:pt x="7888" y="16961"/>
                  </a:cubicBezTo>
                  <a:cubicBezTo>
                    <a:pt x="7726" y="16890"/>
                    <a:pt x="7726" y="16890"/>
                    <a:pt x="7726" y="16890"/>
                  </a:cubicBezTo>
                  <a:cubicBezTo>
                    <a:pt x="7656" y="16937"/>
                    <a:pt x="7656" y="16937"/>
                    <a:pt x="7656" y="16937"/>
                  </a:cubicBezTo>
                  <a:cubicBezTo>
                    <a:pt x="7331" y="16533"/>
                    <a:pt x="7331" y="16533"/>
                    <a:pt x="7331" y="16533"/>
                  </a:cubicBezTo>
                  <a:cubicBezTo>
                    <a:pt x="7355" y="16367"/>
                    <a:pt x="7355" y="16367"/>
                    <a:pt x="7355" y="16367"/>
                  </a:cubicBezTo>
                  <a:cubicBezTo>
                    <a:pt x="7285" y="16152"/>
                    <a:pt x="7285" y="16152"/>
                    <a:pt x="7285" y="16152"/>
                  </a:cubicBezTo>
                  <a:cubicBezTo>
                    <a:pt x="6983" y="15677"/>
                    <a:pt x="6983" y="15677"/>
                    <a:pt x="6983" y="15677"/>
                  </a:cubicBezTo>
                  <a:cubicBezTo>
                    <a:pt x="6705" y="15415"/>
                    <a:pt x="6705" y="15415"/>
                    <a:pt x="6705" y="15415"/>
                  </a:cubicBezTo>
                  <a:cubicBezTo>
                    <a:pt x="6543" y="15415"/>
                    <a:pt x="6543" y="15415"/>
                    <a:pt x="6543" y="15415"/>
                  </a:cubicBezTo>
                  <a:cubicBezTo>
                    <a:pt x="6473" y="15344"/>
                    <a:pt x="6473" y="15344"/>
                    <a:pt x="6473" y="15344"/>
                  </a:cubicBezTo>
                  <a:cubicBezTo>
                    <a:pt x="6519" y="15272"/>
                    <a:pt x="6519" y="15272"/>
                    <a:pt x="6519" y="15272"/>
                  </a:cubicBezTo>
                  <a:cubicBezTo>
                    <a:pt x="6798" y="15272"/>
                    <a:pt x="6798" y="15272"/>
                    <a:pt x="6798" y="15272"/>
                  </a:cubicBezTo>
                  <a:cubicBezTo>
                    <a:pt x="6728" y="14844"/>
                    <a:pt x="6728" y="14844"/>
                    <a:pt x="6728" y="14844"/>
                  </a:cubicBezTo>
                  <a:cubicBezTo>
                    <a:pt x="6682" y="14773"/>
                    <a:pt x="6682" y="14773"/>
                    <a:pt x="6682" y="14773"/>
                  </a:cubicBezTo>
                  <a:cubicBezTo>
                    <a:pt x="6357" y="14868"/>
                    <a:pt x="6357" y="14868"/>
                    <a:pt x="6357" y="14868"/>
                  </a:cubicBezTo>
                  <a:cubicBezTo>
                    <a:pt x="6241" y="14773"/>
                    <a:pt x="6241" y="14773"/>
                    <a:pt x="6241" y="14773"/>
                  </a:cubicBezTo>
                  <a:cubicBezTo>
                    <a:pt x="6079" y="14773"/>
                    <a:pt x="6079" y="14773"/>
                    <a:pt x="6079" y="14773"/>
                  </a:cubicBezTo>
                  <a:cubicBezTo>
                    <a:pt x="6009" y="14678"/>
                    <a:pt x="6009" y="14678"/>
                    <a:pt x="6009" y="14678"/>
                  </a:cubicBezTo>
                  <a:cubicBezTo>
                    <a:pt x="6032" y="14559"/>
                    <a:pt x="6032" y="14559"/>
                    <a:pt x="6032" y="14559"/>
                  </a:cubicBezTo>
                  <a:cubicBezTo>
                    <a:pt x="6264" y="14273"/>
                    <a:pt x="6264" y="14273"/>
                    <a:pt x="6264" y="14273"/>
                  </a:cubicBezTo>
                  <a:cubicBezTo>
                    <a:pt x="6264" y="13893"/>
                    <a:pt x="6264" y="13893"/>
                    <a:pt x="6264" y="13893"/>
                  </a:cubicBezTo>
                  <a:cubicBezTo>
                    <a:pt x="6195" y="13583"/>
                    <a:pt x="6195" y="13583"/>
                    <a:pt x="6195" y="13583"/>
                  </a:cubicBezTo>
                  <a:cubicBezTo>
                    <a:pt x="6264" y="13441"/>
                    <a:pt x="6264" y="13441"/>
                    <a:pt x="6264" y="13441"/>
                  </a:cubicBezTo>
                  <a:cubicBezTo>
                    <a:pt x="6589" y="13417"/>
                    <a:pt x="6589" y="13417"/>
                    <a:pt x="6589" y="13417"/>
                  </a:cubicBezTo>
                  <a:cubicBezTo>
                    <a:pt x="6728" y="13298"/>
                    <a:pt x="6728" y="13298"/>
                    <a:pt x="6728" y="13298"/>
                  </a:cubicBezTo>
                  <a:cubicBezTo>
                    <a:pt x="6821" y="13322"/>
                    <a:pt x="6821" y="13322"/>
                    <a:pt x="6821" y="13322"/>
                  </a:cubicBezTo>
                  <a:cubicBezTo>
                    <a:pt x="6937" y="13559"/>
                    <a:pt x="6937" y="13559"/>
                    <a:pt x="6937" y="13559"/>
                  </a:cubicBezTo>
                  <a:cubicBezTo>
                    <a:pt x="7099" y="13678"/>
                    <a:pt x="7099" y="13678"/>
                    <a:pt x="7099" y="13678"/>
                  </a:cubicBezTo>
                  <a:cubicBezTo>
                    <a:pt x="7401" y="13631"/>
                    <a:pt x="7401" y="13631"/>
                    <a:pt x="7401" y="13631"/>
                  </a:cubicBezTo>
                  <a:cubicBezTo>
                    <a:pt x="7842" y="13274"/>
                    <a:pt x="7842" y="13274"/>
                    <a:pt x="7842" y="13274"/>
                  </a:cubicBezTo>
                  <a:cubicBezTo>
                    <a:pt x="8144" y="13464"/>
                    <a:pt x="8144" y="13464"/>
                    <a:pt x="8144" y="13464"/>
                  </a:cubicBezTo>
                  <a:cubicBezTo>
                    <a:pt x="8167" y="13298"/>
                    <a:pt x="8167" y="13298"/>
                    <a:pt x="8167" y="13298"/>
                  </a:cubicBezTo>
                  <a:cubicBezTo>
                    <a:pt x="8027" y="12941"/>
                    <a:pt x="8027" y="12941"/>
                    <a:pt x="8027" y="12941"/>
                  </a:cubicBezTo>
                  <a:cubicBezTo>
                    <a:pt x="8004" y="12917"/>
                    <a:pt x="8004" y="12917"/>
                    <a:pt x="8004" y="12917"/>
                  </a:cubicBezTo>
                  <a:cubicBezTo>
                    <a:pt x="7772" y="12703"/>
                    <a:pt x="7772" y="12703"/>
                    <a:pt x="7772" y="12703"/>
                  </a:cubicBezTo>
                  <a:cubicBezTo>
                    <a:pt x="8051" y="12679"/>
                    <a:pt x="8051" y="12679"/>
                    <a:pt x="8051" y="12679"/>
                  </a:cubicBezTo>
                  <a:cubicBezTo>
                    <a:pt x="8097" y="12632"/>
                    <a:pt x="8097" y="12632"/>
                    <a:pt x="8097" y="12632"/>
                  </a:cubicBezTo>
                  <a:cubicBezTo>
                    <a:pt x="8167" y="12632"/>
                    <a:pt x="8167" y="12632"/>
                    <a:pt x="8167" y="12632"/>
                  </a:cubicBezTo>
                  <a:cubicBezTo>
                    <a:pt x="8306" y="12870"/>
                    <a:pt x="8306" y="12870"/>
                    <a:pt x="8306" y="12870"/>
                  </a:cubicBezTo>
                  <a:cubicBezTo>
                    <a:pt x="8515" y="12941"/>
                    <a:pt x="8515" y="12941"/>
                    <a:pt x="8515" y="12941"/>
                  </a:cubicBezTo>
                  <a:cubicBezTo>
                    <a:pt x="8700" y="13203"/>
                    <a:pt x="8700" y="13203"/>
                    <a:pt x="8700" y="13203"/>
                  </a:cubicBezTo>
                  <a:cubicBezTo>
                    <a:pt x="8840" y="13203"/>
                    <a:pt x="8840" y="13203"/>
                    <a:pt x="8840" y="13203"/>
                  </a:cubicBezTo>
                  <a:cubicBezTo>
                    <a:pt x="8932" y="13060"/>
                    <a:pt x="8932" y="13060"/>
                    <a:pt x="8932" y="13060"/>
                  </a:cubicBezTo>
                  <a:cubicBezTo>
                    <a:pt x="9164" y="12965"/>
                    <a:pt x="9164" y="12965"/>
                    <a:pt x="9164" y="12965"/>
                  </a:cubicBezTo>
                  <a:cubicBezTo>
                    <a:pt x="9350" y="13107"/>
                    <a:pt x="9350" y="13107"/>
                    <a:pt x="9350" y="13107"/>
                  </a:cubicBezTo>
                  <a:cubicBezTo>
                    <a:pt x="9420" y="12846"/>
                    <a:pt x="9420" y="12846"/>
                    <a:pt x="9420" y="12846"/>
                  </a:cubicBezTo>
                  <a:cubicBezTo>
                    <a:pt x="9605" y="12727"/>
                    <a:pt x="9605" y="12727"/>
                    <a:pt x="9605" y="12727"/>
                  </a:cubicBezTo>
                  <a:cubicBezTo>
                    <a:pt x="9652" y="12584"/>
                    <a:pt x="9652" y="12584"/>
                    <a:pt x="9652" y="12584"/>
                  </a:cubicBezTo>
                  <a:cubicBezTo>
                    <a:pt x="9443" y="12251"/>
                    <a:pt x="9443" y="12251"/>
                    <a:pt x="9443" y="12251"/>
                  </a:cubicBezTo>
                  <a:cubicBezTo>
                    <a:pt x="9512" y="12204"/>
                    <a:pt x="9512" y="12204"/>
                    <a:pt x="9512" y="12204"/>
                  </a:cubicBezTo>
                  <a:cubicBezTo>
                    <a:pt x="9721" y="12275"/>
                    <a:pt x="9721" y="12275"/>
                    <a:pt x="9721" y="12275"/>
                  </a:cubicBezTo>
                  <a:cubicBezTo>
                    <a:pt x="9814" y="12180"/>
                    <a:pt x="9814" y="12180"/>
                    <a:pt x="9814" y="12180"/>
                  </a:cubicBezTo>
                  <a:cubicBezTo>
                    <a:pt x="10000" y="12370"/>
                    <a:pt x="10000" y="12370"/>
                    <a:pt x="10000" y="12370"/>
                  </a:cubicBezTo>
                  <a:cubicBezTo>
                    <a:pt x="10116" y="12322"/>
                    <a:pt x="10116" y="12322"/>
                    <a:pt x="10116" y="12322"/>
                  </a:cubicBezTo>
                  <a:cubicBezTo>
                    <a:pt x="10208" y="12322"/>
                    <a:pt x="10208" y="12322"/>
                    <a:pt x="10208" y="12322"/>
                  </a:cubicBezTo>
                  <a:cubicBezTo>
                    <a:pt x="10324" y="12584"/>
                    <a:pt x="10324" y="12584"/>
                    <a:pt x="10324" y="12584"/>
                  </a:cubicBezTo>
                  <a:cubicBezTo>
                    <a:pt x="10510" y="12679"/>
                    <a:pt x="10510" y="12679"/>
                    <a:pt x="10510" y="12679"/>
                  </a:cubicBezTo>
                  <a:cubicBezTo>
                    <a:pt x="10696" y="12560"/>
                    <a:pt x="10696" y="12560"/>
                    <a:pt x="10696" y="12560"/>
                  </a:cubicBezTo>
                  <a:cubicBezTo>
                    <a:pt x="10742" y="12322"/>
                    <a:pt x="10742" y="12322"/>
                    <a:pt x="10742" y="12322"/>
                  </a:cubicBezTo>
                  <a:cubicBezTo>
                    <a:pt x="10835" y="12156"/>
                    <a:pt x="10835" y="12156"/>
                    <a:pt x="10835" y="12156"/>
                  </a:cubicBezTo>
                  <a:cubicBezTo>
                    <a:pt x="10719" y="11775"/>
                    <a:pt x="10719" y="11775"/>
                    <a:pt x="10719" y="11775"/>
                  </a:cubicBezTo>
                  <a:cubicBezTo>
                    <a:pt x="10487" y="11752"/>
                    <a:pt x="10487" y="11752"/>
                    <a:pt x="10487" y="11752"/>
                  </a:cubicBezTo>
                  <a:cubicBezTo>
                    <a:pt x="10417" y="11680"/>
                    <a:pt x="10417" y="11680"/>
                    <a:pt x="10417" y="11680"/>
                  </a:cubicBezTo>
                  <a:cubicBezTo>
                    <a:pt x="10603" y="11514"/>
                    <a:pt x="10603" y="11514"/>
                    <a:pt x="10603" y="11514"/>
                  </a:cubicBezTo>
                  <a:cubicBezTo>
                    <a:pt x="10510" y="11371"/>
                    <a:pt x="10510" y="11371"/>
                    <a:pt x="10510" y="11371"/>
                  </a:cubicBezTo>
                  <a:cubicBezTo>
                    <a:pt x="10394" y="11371"/>
                    <a:pt x="10394" y="11371"/>
                    <a:pt x="10394" y="11371"/>
                  </a:cubicBezTo>
                  <a:cubicBezTo>
                    <a:pt x="10232" y="11276"/>
                    <a:pt x="10232" y="11276"/>
                    <a:pt x="10232" y="11276"/>
                  </a:cubicBezTo>
                  <a:cubicBezTo>
                    <a:pt x="10185" y="11133"/>
                    <a:pt x="10185" y="11133"/>
                    <a:pt x="10185" y="11133"/>
                  </a:cubicBezTo>
                  <a:cubicBezTo>
                    <a:pt x="9884" y="11109"/>
                    <a:pt x="9884" y="11109"/>
                    <a:pt x="9884" y="11109"/>
                  </a:cubicBezTo>
                  <a:cubicBezTo>
                    <a:pt x="9814" y="11371"/>
                    <a:pt x="9814" y="11371"/>
                    <a:pt x="9814" y="11371"/>
                  </a:cubicBezTo>
                  <a:cubicBezTo>
                    <a:pt x="10162" y="11894"/>
                    <a:pt x="10162" y="11894"/>
                    <a:pt x="10162" y="11894"/>
                  </a:cubicBezTo>
                  <a:cubicBezTo>
                    <a:pt x="10116" y="12013"/>
                    <a:pt x="10116" y="12013"/>
                    <a:pt x="10116" y="12013"/>
                  </a:cubicBezTo>
                  <a:cubicBezTo>
                    <a:pt x="9930" y="11870"/>
                    <a:pt x="9930" y="11870"/>
                    <a:pt x="9930" y="11870"/>
                  </a:cubicBezTo>
                  <a:cubicBezTo>
                    <a:pt x="9605" y="11371"/>
                    <a:pt x="9605" y="11371"/>
                    <a:pt x="9605" y="11371"/>
                  </a:cubicBezTo>
                  <a:cubicBezTo>
                    <a:pt x="9489" y="11204"/>
                    <a:pt x="9489" y="11204"/>
                    <a:pt x="9489" y="11204"/>
                  </a:cubicBezTo>
                  <a:cubicBezTo>
                    <a:pt x="9327" y="11276"/>
                    <a:pt x="9327" y="11276"/>
                    <a:pt x="9327" y="11276"/>
                  </a:cubicBezTo>
                  <a:cubicBezTo>
                    <a:pt x="9164" y="11062"/>
                    <a:pt x="9164" y="11062"/>
                    <a:pt x="9164" y="11062"/>
                  </a:cubicBezTo>
                  <a:cubicBezTo>
                    <a:pt x="8932" y="11323"/>
                    <a:pt x="8932" y="11323"/>
                    <a:pt x="8932" y="11323"/>
                  </a:cubicBezTo>
                  <a:cubicBezTo>
                    <a:pt x="9002" y="12180"/>
                    <a:pt x="9002" y="12180"/>
                    <a:pt x="9002" y="12180"/>
                  </a:cubicBezTo>
                  <a:cubicBezTo>
                    <a:pt x="8840" y="12465"/>
                    <a:pt x="8840" y="12465"/>
                    <a:pt x="8840" y="12465"/>
                  </a:cubicBezTo>
                  <a:cubicBezTo>
                    <a:pt x="8816" y="12513"/>
                    <a:pt x="8816" y="12513"/>
                    <a:pt x="8816" y="12513"/>
                  </a:cubicBezTo>
                  <a:cubicBezTo>
                    <a:pt x="8608" y="12560"/>
                    <a:pt x="8608" y="12560"/>
                    <a:pt x="8608" y="12560"/>
                  </a:cubicBezTo>
                  <a:cubicBezTo>
                    <a:pt x="8608" y="12513"/>
                    <a:pt x="8608" y="12513"/>
                    <a:pt x="8608" y="12513"/>
                  </a:cubicBezTo>
                  <a:cubicBezTo>
                    <a:pt x="8561" y="12251"/>
                    <a:pt x="8561" y="12251"/>
                    <a:pt x="8561" y="12251"/>
                  </a:cubicBezTo>
                  <a:cubicBezTo>
                    <a:pt x="8445" y="12156"/>
                    <a:pt x="8445" y="12156"/>
                    <a:pt x="8445" y="12156"/>
                  </a:cubicBezTo>
                  <a:cubicBezTo>
                    <a:pt x="8120" y="12156"/>
                    <a:pt x="8120" y="12156"/>
                    <a:pt x="8120" y="12156"/>
                  </a:cubicBezTo>
                  <a:cubicBezTo>
                    <a:pt x="7819" y="11799"/>
                    <a:pt x="7819" y="11799"/>
                    <a:pt x="7819" y="11799"/>
                  </a:cubicBezTo>
                  <a:cubicBezTo>
                    <a:pt x="7587" y="11870"/>
                    <a:pt x="7587" y="11870"/>
                    <a:pt x="7587" y="11870"/>
                  </a:cubicBezTo>
                  <a:cubicBezTo>
                    <a:pt x="7355" y="12037"/>
                    <a:pt x="7355" y="12037"/>
                    <a:pt x="7355" y="12037"/>
                  </a:cubicBezTo>
                  <a:cubicBezTo>
                    <a:pt x="7215" y="12037"/>
                    <a:pt x="7215" y="12037"/>
                    <a:pt x="7215" y="12037"/>
                  </a:cubicBezTo>
                  <a:cubicBezTo>
                    <a:pt x="6983" y="11894"/>
                    <a:pt x="6983" y="11894"/>
                    <a:pt x="6983" y="11894"/>
                  </a:cubicBezTo>
                  <a:cubicBezTo>
                    <a:pt x="6914" y="11847"/>
                    <a:pt x="6914" y="11847"/>
                    <a:pt x="6914" y="11847"/>
                  </a:cubicBezTo>
                  <a:cubicBezTo>
                    <a:pt x="6751" y="11704"/>
                    <a:pt x="6751" y="11704"/>
                    <a:pt x="6751" y="11704"/>
                  </a:cubicBezTo>
                  <a:cubicBezTo>
                    <a:pt x="6380" y="11133"/>
                    <a:pt x="6380" y="11133"/>
                    <a:pt x="6380" y="11133"/>
                  </a:cubicBezTo>
                  <a:cubicBezTo>
                    <a:pt x="6079" y="10871"/>
                    <a:pt x="6079" y="10871"/>
                    <a:pt x="6079" y="10871"/>
                  </a:cubicBezTo>
                  <a:cubicBezTo>
                    <a:pt x="6055" y="10800"/>
                    <a:pt x="6055" y="10800"/>
                    <a:pt x="6055" y="10800"/>
                  </a:cubicBezTo>
                  <a:cubicBezTo>
                    <a:pt x="5870" y="10324"/>
                    <a:pt x="5870" y="10324"/>
                    <a:pt x="5870" y="10324"/>
                  </a:cubicBezTo>
                  <a:cubicBezTo>
                    <a:pt x="5893" y="10277"/>
                    <a:pt x="5893" y="10277"/>
                    <a:pt x="5893" y="10277"/>
                  </a:cubicBezTo>
                  <a:cubicBezTo>
                    <a:pt x="6079" y="10229"/>
                    <a:pt x="6079" y="10229"/>
                    <a:pt x="6079" y="10229"/>
                  </a:cubicBezTo>
                  <a:cubicBezTo>
                    <a:pt x="6473" y="10467"/>
                    <a:pt x="6473" y="10467"/>
                    <a:pt x="6473" y="10467"/>
                  </a:cubicBezTo>
                  <a:cubicBezTo>
                    <a:pt x="6543" y="10419"/>
                    <a:pt x="6543" y="10419"/>
                    <a:pt x="6543" y="10419"/>
                  </a:cubicBezTo>
                  <a:cubicBezTo>
                    <a:pt x="6589" y="10277"/>
                    <a:pt x="6589" y="10277"/>
                    <a:pt x="6589" y="10277"/>
                  </a:cubicBezTo>
                  <a:cubicBezTo>
                    <a:pt x="6543" y="10205"/>
                    <a:pt x="6543" y="10205"/>
                    <a:pt x="6543" y="10205"/>
                  </a:cubicBezTo>
                  <a:cubicBezTo>
                    <a:pt x="6659" y="10063"/>
                    <a:pt x="6659" y="10063"/>
                    <a:pt x="6659" y="10063"/>
                  </a:cubicBezTo>
                  <a:cubicBezTo>
                    <a:pt x="6635" y="9944"/>
                    <a:pt x="6635" y="9944"/>
                    <a:pt x="6635" y="9944"/>
                  </a:cubicBezTo>
                  <a:cubicBezTo>
                    <a:pt x="6380" y="9730"/>
                    <a:pt x="6380" y="9730"/>
                    <a:pt x="6380" y="9730"/>
                  </a:cubicBezTo>
                  <a:cubicBezTo>
                    <a:pt x="6334" y="9515"/>
                    <a:pt x="6334" y="9515"/>
                    <a:pt x="6334" y="9515"/>
                  </a:cubicBezTo>
                  <a:cubicBezTo>
                    <a:pt x="6218" y="9396"/>
                    <a:pt x="6218" y="9396"/>
                    <a:pt x="6218" y="9396"/>
                  </a:cubicBezTo>
                  <a:cubicBezTo>
                    <a:pt x="6334" y="9206"/>
                    <a:pt x="6334" y="9206"/>
                    <a:pt x="6334" y="9206"/>
                  </a:cubicBezTo>
                  <a:cubicBezTo>
                    <a:pt x="6334" y="8659"/>
                    <a:pt x="6334" y="8659"/>
                    <a:pt x="6334" y="8659"/>
                  </a:cubicBezTo>
                  <a:cubicBezTo>
                    <a:pt x="6334" y="8540"/>
                    <a:pt x="6334" y="8540"/>
                    <a:pt x="6334" y="8540"/>
                  </a:cubicBezTo>
                  <a:cubicBezTo>
                    <a:pt x="6427" y="8493"/>
                    <a:pt x="6427" y="8493"/>
                    <a:pt x="6427" y="8493"/>
                  </a:cubicBezTo>
                  <a:cubicBezTo>
                    <a:pt x="6798" y="8564"/>
                    <a:pt x="6798" y="8564"/>
                    <a:pt x="6798" y="8564"/>
                  </a:cubicBezTo>
                  <a:cubicBezTo>
                    <a:pt x="6960" y="8516"/>
                    <a:pt x="6960" y="8516"/>
                    <a:pt x="6960" y="8516"/>
                  </a:cubicBezTo>
                  <a:cubicBezTo>
                    <a:pt x="7169" y="8564"/>
                    <a:pt x="7169" y="8564"/>
                    <a:pt x="7169" y="8564"/>
                  </a:cubicBezTo>
                  <a:cubicBezTo>
                    <a:pt x="7239" y="8397"/>
                    <a:pt x="7239" y="8397"/>
                    <a:pt x="7239" y="8397"/>
                  </a:cubicBezTo>
                  <a:cubicBezTo>
                    <a:pt x="7355" y="8326"/>
                    <a:pt x="7355" y="8326"/>
                    <a:pt x="7355" y="8326"/>
                  </a:cubicBezTo>
                  <a:cubicBezTo>
                    <a:pt x="7355" y="8112"/>
                    <a:pt x="7355" y="8112"/>
                    <a:pt x="7355" y="8112"/>
                  </a:cubicBezTo>
                  <a:cubicBezTo>
                    <a:pt x="7540" y="8136"/>
                    <a:pt x="7540" y="8136"/>
                    <a:pt x="7540" y="8136"/>
                  </a:cubicBezTo>
                  <a:cubicBezTo>
                    <a:pt x="7703" y="8112"/>
                    <a:pt x="7703" y="8112"/>
                    <a:pt x="7703" y="8112"/>
                  </a:cubicBezTo>
                  <a:cubicBezTo>
                    <a:pt x="7958" y="7826"/>
                    <a:pt x="7958" y="7826"/>
                    <a:pt x="7958" y="7826"/>
                  </a:cubicBezTo>
                  <a:cubicBezTo>
                    <a:pt x="8329" y="7969"/>
                    <a:pt x="8329" y="7969"/>
                    <a:pt x="8329" y="7969"/>
                  </a:cubicBezTo>
                  <a:cubicBezTo>
                    <a:pt x="8445" y="7898"/>
                    <a:pt x="8445" y="7898"/>
                    <a:pt x="8445" y="7898"/>
                  </a:cubicBezTo>
                  <a:cubicBezTo>
                    <a:pt x="8445" y="7779"/>
                    <a:pt x="8445" y="7779"/>
                    <a:pt x="8445" y="7779"/>
                  </a:cubicBezTo>
                  <a:cubicBezTo>
                    <a:pt x="8445" y="7755"/>
                    <a:pt x="8445" y="7755"/>
                    <a:pt x="8445" y="7755"/>
                  </a:cubicBezTo>
                  <a:cubicBezTo>
                    <a:pt x="8306" y="7303"/>
                    <a:pt x="8306" y="7303"/>
                    <a:pt x="8306" y="7303"/>
                  </a:cubicBezTo>
                  <a:cubicBezTo>
                    <a:pt x="8120" y="6756"/>
                    <a:pt x="8120" y="6756"/>
                    <a:pt x="8120" y="6756"/>
                  </a:cubicBezTo>
                  <a:cubicBezTo>
                    <a:pt x="8097" y="6756"/>
                    <a:pt x="8097" y="6756"/>
                    <a:pt x="8097" y="6756"/>
                  </a:cubicBezTo>
                  <a:cubicBezTo>
                    <a:pt x="8027" y="6732"/>
                    <a:pt x="8027" y="6732"/>
                    <a:pt x="8027" y="6732"/>
                  </a:cubicBezTo>
                  <a:cubicBezTo>
                    <a:pt x="7981" y="6661"/>
                    <a:pt x="7981" y="6661"/>
                    <a:pt x="7981" y="6661"/>
                  </a:cubicBezTo>
                  <a:cubicBezTo>
                    <a:pt x="8004" y="6613"/>
                    <a:pt x="8004" y="6613"/>
                    <a:pt x="8004" y="6613"/>
                  </a:cubicBezTo>
                  <a:cubicBezTo>
                    <a:pt x="8027" y="6566"/>
                    <a:pt x="8027" y="6566"/>
                    <a:pt x="8027" y="6566"/>
                  </a:cubicBezTo>
                  <a:cubicBezTo>
                    <a:pt x="8027" y="6518"/>
                    <a:pt x="8027" y="6518"/>
                    <a:pt x="8027" y="6518"/>
                  </a:cubicBezTo>
                  <a:cubicBezTo>
                    <a:pt x="8004" y="6375"/>
                    <a:pt x="8004" y="6375"/>
                    <a:pt x="8004" y="6375"/>
                  </a:cubicBezTo>
                  <a:cubicBezTo>
                    <a:pt x="8283" y="6423"/>
                    <a:pt x="8283" y="6423"/>
                    <a:pt x="8283" y="6423"/>
                  </a:cubicBezTo>
                  <a:cubicBezTo>
                    <a:pt x="8144" y="6209"/>
                    <a:pt x="8144" y="6209"/>
                    <a:pt x="8144" y="6209"/>
                  </a:cubicBezTo>
                  <a:cubicBezTo>
                    <a:pt x="8097" y="6137"/>
                    <a:pt x="8097" y="6137"/>
                    <a:pt x="8097" y="6137"/>
                  </a:cubicBezTo>
                  <a:cubicBezTo>
                    <a:pt x="7911" y="5971"/>
                    <a:pt x="7911" y="5971"/>
                    <a:pt x="7911" y="5971"/>
                  </a:cubicBezTo>
                  <a:cubicBezTo>
                    <a:pt x="7958" y="5495"/>
                    <a:pt x="7958" y="5495"/>
                    <a:pt x="7958" y="5495"/>
                  </a:cubicBezTo>
                  <a:cubicBezTo>
                    <a:pt x="7865" y="5186"/>
                    <a:pt x="7865" y="5186"/>
                    <a:pt x="7865" y="5186"/>
                  </a:cubicBezTo>
                  <a:cubicBezTo>
                    <a:pt x="7355" y="4615"/>
                    <a:pt x="7355" y="4615"/>
                    <a:pt x="7355" y="4615"/>
                  </a:cubicBezTo>
                  <a:cubicBezTo>
                    <a:pt x="7285" y="4401"/>
                    <a:pt x="7285" y="4401"/>
                    <a:pt x="7285" y="4401"/>
                  </a:cubicBezTo>
                  <a:cubicBezTo>
                    <a:pt x="7517" y="3544"/>
                    <a:pt x="7517" y="3544"/>
                    <a:pt x="7517" y="3544"/>
                  </a:cubicBezTo>
                  <a:cubicBezTo>
                    <a:pt x="7795" y="3426"/>
                    <a:pt x="7795" y="3426"/>
                    <a:pt x="7795" y="3426"/>
                  </a:cubicBezTo>
                  <a:cubicBezTo>
                    <a:pt x="7865" y="3330"/>
                    <a:pt x="7865" y="3330"/>
                    <a:pt x="7865" y="3330"/>
                  </a:cubicBezTo>
                  <a:cubicBezTo>
                    <a:pt x="7865" y="3069"/>
                    <a:pt x="7865" y="3069"/>
                    <a:pt x="7865" y="3069"/>
                  </a:cubicBezTo>
                  <a:cubicBezTo>
                    <a:pt x="7795" y="2878"/>
                    <a:pt x="7795" y="2878"/>
                    <a:pt x="7795" y="2878"/>
                  </a:cubicBezTo>
                  <a:cubicBezTo>
                    <a:pt x="7819" y="2783"/>
                    <a:pt x="7819" y="2783"/>
                    <a:pt x="7819" y="2783"/>
                  </a:cubicBezTo>
                  <a:cubicBezTo>
                    <a:pt x="7935" y="2783"/>
                    <a:pt x="7935" y="2783"/>
                    <a:pt x="7935" y="2783"/>
                  </a:cubicBezTo>
                  <a:cubicBezTo>
                    <a:pt x="8097" y="3045"/>
                    <a:pt x="8097" y="3045"/>
                    <a:pt x="8097" y="3045"/>
                  </a:cubicBezTo>
                  <a:cubicBezTo>
                    <a:pt x="8236" y="3283"/>
                    <a:pt x="8236" y="3283"/>
                    <a:pt x="8236" y="3283"/>
                  </a:cubicBezTo>
                  <a:cubicBezTo>
                    <a:pt x="8584" y="3330"/>
                    <a:pt x="8584" y="3330"/>
                    <a:pt x="8584" y="3330"/>
                  </a:cubicBezTo>
                  <a:cubicBezTo>
                    <a:pt x="9304" y="3235"/>
                    <a:pt x="9304" y="3235"/>
                    <a:pt x="9304" y="3235"/>
                  </a:cubicBezTo>
                  <a:cubicBezTo>
                    <a:pt x="9791" y="3045"/>
                    <a:pt x="9791" y="3045"/>
                    <a:pt x="9791" y="3045"/>
                  </a:cubicBezTo>
                  <a:cubicBezTo>
                    <a:pt x="10092" y="2688"/>
                    <a:pt x="10092" y="2688"/>
                    <a:pt x="10092" y="2688"/>
                  </a:cubicBezTo>
                  <a:cubicBezTo>
                    <a:pt x="10278" y="2664"/>
                    <a:pt x="10278" y="2664"/>
                    <a:pt x="10278" y="2664"/>
                  </a:cubicBezTo>
                  <a:cubicBezTo>
                    <a:pt x="10417" y="2593"/>
                    <a:pt x="10417" y="2593"/>
                    <a:pt x="10417" y="2593"/>
                  </a:cubicBezTo>
                  <a:cubicBezTo>
                    <a:pt x="10649" y="2284"/>
                    <a:pt x="10649" y="2284"/>
                    <a:pt x="10649" y="2284"/>
                  </a:cubicBezTo>
                  <a:cubicBezTo>
                    <a:pt x="10858" y="2260"/>
                    <a:pt x="10858" y="2260"/>
                    <a:pt x="10858" y="2260"/>
                  </a:cubicBezTo>
                  <a:cubicBezTo>
                    <a:pt x="10951" y="2664"/>
                    <a:pt x="10951" y="2664"/>
                    <a:pt x="10951" y="2664"/>
                  </a:cubicBezTo>
                  <a:cubicBezTo>
                    <a:pt x="11113" y="2641"/>
                    <a:pt x="11113" y="2641"/>
                    <a:pt x="11113" y="2641"/>
                  </a:cubicBezTo>
                  <a:cubicBezTo>
                    <a:pt x="11461" y="2831"/>
                    <a:pt x="11461" y="2831"/>
                    <a:pt x="11461" y="2831"/>
                  </a:cubicBezTo>
                  <a:cubicBezTo>
                    <a:pt x="11647" y="2807"/>
                    <a:pt x="11647" y="2807"/>
                    <a:pt x="11647" y="2807"/>
                  </a:cubicBezTo>
                  <a:cubicBezTo>
                    <a:pt x="12111" y="2641"/>
                    <a:pt x="12111" y="2641"/>
                    <a:pt x="12111" y="2641"/>
                  </a:cubicBezTo>
                  <a:cubicBezTo>
                    <a:pt x="12180" y="2569"/>
                    <a:pt x="12180" y="2569"/>
                    <a:pt x="12180" y="2569"/>
                  </a:cubicBezTo>
                  <a:cubicBezTo>
                    <a:pt x="12227" y="2641"/>
                    <a:pt x="12227" y="2641"/>
                    <a:pt x="12227" y="2641"/>
                  </a:cubicBezTo>
                  <a:cubicBezTo>
                    <a:pt x="12436" y="2403"/>
                    <a:pt x="12343" y="3093"/>
                    <a:pt x="12366" y="3283"/>
                  </a:cubicBezTo>
                  <a:cubicBezTo>
                    <a:pt x="12157" y="3854"/>
                    <a:pt x="12737" y="3616"/>
                    <a:pt x="13108" y="3663"/>
                  </a:cubicBezTo>
                  <a:cubicBezTo>
                    <a:pt x="13619" y="3592"/>
                    <a:pt x="13271" y="4330"/>
                    <a:pt x="13364" y="4639"/>
                  </a:cubicBezTo>
                  <a:cubicBezTo>
                    <a:pt x="13294" y="5067"/>
                    <a:pt x="14013" y="4758"/>
                    <a:pt x="14315" y="4829"/>
                  </a:cubicBezTo>
                  <a:cubicBezTo>
                    <a:pt x="14709" y="4972"/>
                    <a:pt x="14385" y="5590"/>
                    <a:pt x="14895" y="5400"/>
                  </a:cubicBezTo>
                  <a:cubicBezTo>
                    <a:pt x="15173" y="5448"/>
                    <a:pt x="15359" y="5852"/>
                    <a:pt x="15568" y="6114"/>
                  </a:cubicBezTo>
                  <a:cubicBezTo>
                    <a:pt x="15823" y="6518"/>
                    <a:pt x="15846" y="6447"/>
                    <a:pt x="16241" y="6280"/>
                  </a:cubicBezTo>
                  <a:cubicBezTo>
                    <a:pt x="16496" y="6375"/>
                    <a:pt x="16705" y="6042"/>
                    <a:pt x="17076" y="6161"/>
                  </a:cubicBezTo>
                  <a:cubicBezTo>
                    <a:pt x="17633" y="6233"/>
                    <a:pt x="18213" y="6256"/>
                    <a:pt x="18769" y="6352"/>
                  </a:cubicBezTo>
                  <a:cubicBezTo>
                    <a:pt x="19164" y="6494"/>
                    <a:pt x="19466" y="6708"/>
                    <a:pt x="19837" y="6875"/>
                  </a:cubicBezTo>
                  <a:cubicBezTo>
                    <a:pt x="20162" y="6994"/>
                    <a:pt x="20324" y="7374"/>
                    <a:pt x="19930" y="7541"/>
                  </a:cubicBezTo>
                  <a:cubicBezTo>
                    <a:pt x="19790" y="7589"/>
                    <a:pt x="19698" y="7541"/>
                    <a:pt x="19860" y="7803"/>
                  </a:cubicBezTo>
                  <a:cubicBezTo>
                    <a:pt x="20046" y="8088"/>
                    <a:pt x="19651" y="7993"/>
                    <a:pt x="19999" y="8302"/>
                  </a:cubicBezTo>
                  <a:cubicBezTo>
                    <a:pt x="20046" y="8611"/>
                    <a:pt x="20394" y="8611"/>
                    <a:pt x="20626" y="8826"/>
                  </a:cubicBezTo>
                  <a:cubicBezTo>
                    <a:pt x="20533" y="9230"/>
                    <a:pt x="21298" y="9182"/>
                    <a:pt x="20788" y="9468"/>
                  </a:cubicBezTo>
                  <a:cubicBezTo>
                    <a:pt x="20672" y="9563"/>
                    <a:pt x="20579" y="9658"/>
                    <a:pt x="20463" y="9777"/>
                  </a:cubicBezTo>
                  <a:cubicBezTo>
                    <a:pt x="20463" y="9777"/>
                    <a:pt x="20626" y="9848"/>
                    <a:pt x="20788" y="9896"/>
                  </a:cubicBezTo>
                  <a:cubicBezTo>
                    <a:pt x="20950" y="9944"/>
                    <a:pt x="20974" y="10015"/>
                    <a:pt x="20927" y="10086"/>
                  </a:cubicBezTo>
                  <a:cubicBezTo>
                    <a:pt x="20881" y="10158"/>
                    <a:pt x="20788" y="10372"/>
                    <a:pt x="20765" y="10419"/>
                  </a:cubicBezTo>
                  <a:cubicBezTo>
                    <a:pt x="20742" y="10419"/>
                    <a:pt x="20742" y="10419"/>
                    <a:pt x="20718" y="10419"/>
                  </a:cubicBezTo>
                  <a:cubicBezTo>
                    <a:pt x="20649" y="10729"/>
                    <a:pt x="20463" y="10824"/>
                    <a:pt x="20301" y="11014"/>
                  </a:cubicBezTo>
                  <a:cubicBezTo>
                    <a:pt x="20162" y="11276"/>
                    <a:pt x="20069" y="11252"/>
                    <a:pt x="19883" y="11419"/>
                  </a:cubicBezTo>
                  <a:cubicBezTo>
                    <a:pt x="19837" y="11704"/>
                    <a:pt x="19605" y="11752"/>
                    <a:pt x="19466" y="11989"/>
                  </a:cubicBezTo>
                  <a:cubicBezTo>
                    <a:pt x="19442" y="12013"/>
                    <a:pt x="19442" y="12013"/>
                    <a:pt x="19442" y="12013"/>
                  </a:cubicBezTo>
                  <a:cubicBezTo>
                    <a:pt x="19303" y="12275"/>
                    <a:pt x="18955" y="12418"/>
                    <a:pt x="19234" y="12656"/>
                  </a:cubicBezTo>
                  <a:cubicBezTo>
                    <a:pt x="19442" y="12893"/>
                    <a:pt x="19280" y="13107"/>
                    <a:pt x="19442" y="13345"/>
                  </a:cubicBezTo>
                  <a:cubicBezTo>
                    <a:pt x="19512" y="13631"/>
                    <a:pt x="19698" y="13774"/>
                    <a:pt x="19860" y="13988"/>
                  </a:cubicBezTo>
                  <a:cubicBezTo>
                    <a:pt x="19883" y="14154"/>
                    <a:pt x="20463" y="14107"/>
                    <a:pt x="20347" y="14344"/>
                  </a:cubicBezTo>
                  <a:cubicBezTo>
                    <a:pt x="20069" y="14606"/>
                    <a:pt x="20486" y="14868"/>
                    <a:pt x="20278" y="15082"/>
                  </a:cubicBezTo>
                  <a:cubicBezTo>
                    <a:pt x="20162" y="15415"/>
                    <a:pt x="20811" y="15177"/>
                    <a:pt x="20765" y="15439"/>
                  </a:cubicBezTo>
                  <a:cubicBezTo>
                    <a:pt x="20394" y="15629"/>
                    <a:pt x="20626" y="15867"/>
                    <a:pt x="20858" y="15938"/>
                  </a:cubicBezTo>
                  <a:cubicBezTo>
                    <a:pt x="20672" y="16319"/>
                    <a:pt x="20927" y="16295"/>
                    <a:pt x="21136" y="16485"/>
                  </a:cubicBezTo>
                  <a:cubicBezTo>
                    <a:pt x="20974" y="16937"/>
                    <a:pt x="21206" y="16676"/>
                    <a:pt x="21414" y="16723"/>
                  </a:cubicBezTo>
                  <a:cubicBezTo>
                    <a:pt x="21600" y="16937"/>
                    <a:pt x="21507" y="17318"/>
                    <a:pt x="21345" y="17485"/>
                  </a:cubicBezTo>
                  <a:cubicBezTo>
                    <a:pt x="21020" y="17437"/>
                    <a:pt x="20765" y="17532"/>
                    <a:pt x="20486" y="17294"/>
                  </a:cubicBezTo>
                  <a:cubicBezTo>
                    <a:pt x="20394" y="17485"/>
                    <a:pt x="20602" y="17818"/>
                    <a:pt x="20370" y="18103"/>
                  </a:cubicBezTo>
                  <a:cubicBezTo>
                    <a:pt x="20069" y="18531"/>
                    <a:pt x="20254" y="18270"/>
                    <a:pt x="20417" y="18603"/>
                  </a:cubicBezTo>
                  <a:cubicBezTo>
                    <a:pt x="20486" y="18936"/>
                    <a:pt x="21090" y="18579"/>
                    <a:pt x="20997" y="19031"/>
                  </a:cubicBezTo>
                  <a:cubicBezTo>
                    <a:pt x="20626" y="19055"/>
                    <a:pt x="20394" y="19102"/>
                    <a:pt x="20231" y="19364"/>
                  </a:cubicBezTo>
                  <a:cubicBezTo>
                    <a:pt x="19860" y="19483"/>
                    <a:pt x="19837" y="20006"/>
                    <a:pt x="19396" y="19887"/>
                  </a:cubicBezTo>
                  <a:cubicBezTo>
                    <a:pt x="19350" y="19911"/>
                    <a:pt x="19303" y="19959"/>
                    <a:pt x="19257" y="20006"/>
                  </a:cubicBezTo>
                  <a:cubicBezTo>
                    <a:pt x="19234" y="19982"/>
                    <a:pt x="19234" y="19982"/>
                    <a:pt x="19234" y="19982"/>
                  </a:cubicBezTo>
                  <a:cubicBezTo>
                    <a:pt x="18862" y="19959"/>
                    <a:pt x="18862" y="19959"/>
                    <a:pt x="18862" y="19959"/>
                  </a:cubicBezTo>
                  <a:cubicBezTo>
                    <a:pt x="18793" y="20268"/>
                    <a:pt x="18793" y="20268"/>
                    <a:pt x="18793" y="20268"/>
                  </a:cubicBezTo>
                  <a:cubicBezTo>
                    <a:pt x="18862" y="20458"/>
                    <a:pt x="18862" y="20458"/>
                    <a:pt x="18862" y="20458"/>
                  </a:cubicBezTo>
                  <a:cubicBezTo>
                    <a:pt x="19141" y="20815"/>
                    <a:pt x="19141" y="20815"/>
                    <a:pt x="19141" y="20815"/>
                  </a:cubicBezTo>
                  <a:cubicBezTo>
                    <a:pt x="19164" y="20839"/>
                    <a:pt x="19187" y="20863"/>
                    <a:pt x="19164" y="20886"/>
                  </a:cubicBezTo>
                  <a:cubicBezTo>
                    <a:pt x="19164" y="20934"/>
                    <a:pt x="19164" y="20958"/>
                    <a:pt x="19141" y="20981"/>
                  </a:cubicBezTo>
                  <a:cubicBezTo>
                    <a:pt x="18793" y="21219"/>
                    <a:pt x="18793" y="21219"/>
                    <a:pt x="18793" y="21219"/>
                  </a:cubicBezTo>
                  <a:cubicBezTo>
                    <a:pt x="18584" y="21505"/>
                    <a:pt x="18584" y="21505"/>
                    <a:pt x="18584" y="21505"/>
                  </a:cubicBezTo>
                  <a:cubicBezTo>
                    <a:pt x="18561" y="21529"/>
                    <a:pt x="18537" y="21552"/>
                    <a:pt x="18514" y="21552"/>
                  </a:cubicBezTo>
                  <a:cubicBezTo>
                    <a:pt x="18189" y="21600"/>
                    <a:pt x="18189" y="21600"/>
                    <a:pt x="18189" y="21600"/>
                  </a:cubicBezTo>
                  <a:cubicBezTo>
                    <a:pt x="18189" y="21600"/>
                    <a:pt x="18166" y="21600"/>
                    <a:pt x="18166" y="21600"/>
                  </a:cubicBezTo>
                  <a:cubicBezTo>
                    <a:pt x="18166" y="21600"/>
                    <a:pt x="18166" y="21600"/>
                    <a:pt x="18143" y="21576"/>
                  </a:cubicBezTo>
                  <a:cubicBezTo>
                    <a:pt x="17818" y="21505"/>
                    <a:pt x="17818" y="21505"/>
                    <a:pt x="17818" y="21505"/>
                  </a:cubicBezTo>
                  <a:cubicBezTo>
                    <a:pt x="17795" y="21481"/>
                    <a:pt x="17795" y="21481"/>
                    <a:pt x="17772" y="21481"/>
                  </a:cubicBezTo>
                  <a:cubicBezTo>
                    <a:pt x="17447" y="21243"/>
                    <a:pt x="17447" y="21243"/>
                    <a:pt x="17447" y="21243"/>
                  </a:cubicBezTo>
                  <a:cubicBezTo>
                    <a:pt x="17424" y="21243"/>
                    <a:pt x="17424" y="21243"/>
                    <a:pt x="17424" y="21219"/>
                  </a:cubicBezTo>
                  <a:cubicBezTo>
                    <a:pt x="16983" y="20530"/>
                    <a:pt x="16983" y="20530"/>
                    <a:pt x="16983" y="20530"/>
                  </a:cubicBezTo>
                  <a:cubicBezTo>
                    <a:pt x="16844" y="20482"/>
                    <a:pt x="16844" y="20482"/>
                    <a:pt x="16844" y="20482"/>
                  </a:cubicBezTo>
                  <a:cubicBezTo>
                    <a:pt x="16449" y="20458"/>
                    <a:pt x="16449" y="20458"/>
                    <a:pt x="16449" y="20458"/>
                  </a:cubicBezTo>
                  <a:cubicBezTo>
                    <a:pt x="16241" y="20553"/>
                    <a:pt x="16241" y="20553"/>
                    <a:pt x="16241" y="20553"/>
                  </a:cubicBezTo>
                  <a:cubicBezTo>
                    <a:pt x="16217" y="20553"/>
                    <a:pt x="16194" y="20553"/>
                    <a:pt x="16171" y="20553"/>
                  </a:cubicBezTo>
                  <a:cubicBezTo>
                    <a:pt x="15962" y="20506"/>
                    <a:pt x="15962" y="20506"/>
                    <a:pt x="15962" y="20506"/>
                  </a:cubicBezTo>
                  <a:cubicBezTo>
                    <a:pt x="15939" y="20506"/>
                    <a:pt x="15916" y="20482"/>
                    <a:pt x="15916" y="20482"/>
                  </a:cubicBezTo>
                  <a:cubicBezTo>
                    <a:pt x="15266" y="19959"/>
                    <a:pt x="15266" y="19959"/>
                    <a:pt x="15266" y="19959"/>
                  </a:cubicBezTo>
                  <a:cubicBezTo>
                    <a:pt x="14663" y="19626"/>
                    <a:pt x="14663" y="19626"/>
                    <a:pt x="14663" y="19626"/>
                  </a:cubicBezTo>
                  <a:cubicBezTo>
                    <a:pt x="13573" y="19483"/>
                    <a:pt x="13573" y="19483"/>
                    <a:pt x="13573" y="19483"/>
                  </a:cubicBezTo>
                  <a:cubicBezTo>
                    <a:pt x="13201" y="19483"/>
                    <a:pt x="13201" y="19483"/>
                    <a:pt x="13201" y="19483"/>
                  </a:cubicBezTo>
                  <a:cubicBezTo>
                    <a:pt x="12668" y="19744"/>
                    <a:pt x="12668" y="19744"/>
                    <a:pt x="12668" y="19744"/>
                  </a:cubicBezTo>
                  <a:cubicBezTo>
                    <a:pt x="12621" y="19744"/>
                    <a:pt x="12621" y="19744"/>
                    <a:pt x="12621" y="19744"/>
                  </a:cubicBezTo>
                  <a:cubicBezTo>
                    <a:pt x="12644" y="19649"/>
                    <a:pt x="12644" y="19649"/>
                    <a:pt x="12644" y="19649"/>
                  </a:cubicBezTo>
                  <a:cubicBezTo>
                    <a:pt x="12528" y="19483"/>
                    <a:pt x="12528" y="19483"/>
                    <a:pt x="12528" y="19483"/>
                  </a:cubicBezTo>
                  <a:cubicBezTo>
                    <a:pt x="12505" y="19340"/>
                    <a:pt x="12505" y="19340"/>
                    <a:pt x="12505" y="19340"/>
                  </a:cubicBezTo>
                  <a:cubicBezTo>
                    <a:pt x="12366" y="19245"/>
                    <a:pt x="12366" y="19245"/>
                    <a:pt x="12366" y="19245"/>
                  </a:cubicBezTo>
                  <a:cubicBezTo>
                    <a:pt x="12041" y="19316"/>
                    <a:pt x="12041" y="19316"/>
                    <a:pt x="12041" y="19316"/>
                  </a:cubicBezTo>
                  <a:cubicBezTo>
                    <a:pt x="12018" y="19221"/>
                    <a:pt x="12018" y="19221"/>
                    <a:pt x="12018" y="19221"/>
                  </a:cubicBezTo>
                  <a:cubicBezTo>
                    <a:pt x="12111" y="19150"/>
                    <a:pt x="12111" y="19150"/>
                    <a:pt x="12111" y="19150"/>
                  </a:cubicBezTo>
                  <a:cubicBezTo>
                    <a:pt x="11902" y="19055"/>
                    <a:pt x="11902" y="19055"/>
                    <a:pt x="11902" y="19055"/>
                  </a:cubicBezTo>
                  <a:cubicBezTo>
                    <a:pt x="11716" y="19340"/>
                    <a:pt x="11716" y="19340"/>
                    <a:pt x="11716" y="19340"/>
                  </a:cubicBezTo>
                  <a:cubicBezTo>
                    <a:pt x="11484" y="19435"/>
                    <a:pt x="11484" y="19435"/>
                    <a:pt x="11484" y="19435"/>
                  </a:cubicBezTo>
                  <a:cubicBezTo>
                    <a:pt x="11183" y="19483"/>
                    <a:pt x="11183" y="19483"/>
                    <a:pt x="11183" y="19483"/>
                  </a:cubicBezTo>
                  <a:cubicBezTo>
                    <a:pt x="10974" y="19411"/>
                    <a:pt x="10974" y="19411"/>
                    <a:pt x="10974" y="19411"/>
                  </a:cubicBezTo>
                  <a:cubicBezTo>
                    <a:pt x="10835" y="19411"/>
                    <a:pt x="10835" y="19411"/>
                    <a:pt x="10835" y="19411"/>
                  </a:cubicBezTo>
                  <a:cubicBezTo>
                    <a:pt x="10719" y="19411"/>
                    <a:pt x="10719" y="19411"/>
                    <a:pt x="10719" y="19411"/>
                  </a:cubicBezTo>
                  <a:cubicBezTo>
                    <a:pt x="10348" y="19174"/>
                    <a:pt x="10348" y="19174"/>
                    <a:pt x="10348" y="19174"/>
                  </a:cubicBezTo>
                  <a:cubicBezTo>
                    <a:pt x="9652" y="19174"/>
                    <a:pt x="9652" y="19174"/>
                    <a:pt x="9652" y="19174"/>
                  </a:cubicBezTo>
                  <a:cubicBezTo>
                    <a:pt x="9304" y="19269"/>
                    <a:pt x="9304" y="19269"/>
                    <a:pt x="9304" y="19269"/>
                  </a:cubicBezTo>
                  <a:cubicBezTo>
                    <a:pt x="9002" y="19721"/>
                    <a:pt x="9002" y="19721"/>
                    <a:pt x="9002" y="19721"/>
                  </a:cubicBezTo>
                  <a:cubicBezTo>
                    <a:pt x="8608" y="19768"/>
                    <a:pt x="8608" y="19768"/>
                    <a:pt x="8608" y="19768"/>
                  </a:cubicBezTo>
                  <a:cubicBezTo>
                    <a:pt x="7911" y="19507"/>
                    <a:pt x="7911" y="19507"/>
                    <a:pt x="7911" y="19507"/>
                  </a:cubicBezTo>
                  <a:cubicBezTo>
                    <a:pt x="6775" y="19626"/>
                    <a:pt x="6775" y="19626"/>
                    <a:pt x="6775" y="19626"/>
                  </a:cubicBezTo>
                  <a:cubicBezTo>
                    <a:pt x="6844" y="19316"/>
                    <a:pt x="6844" y="19316"/>
                    <a:pt x="6844" y="19316"/>
                  </a:cubicBezTo>
                  <a:cubicBezTo>
                    <a:pt x="6844" y="19269"/>
                    <a:pt x="6844" y="19269"/>
                    <a:pt x="6844" y="19269"/>
                  </a:cubicBezTo>
                  <a:cubicBezTo>
                    <a:pt x="6844" y="19150"/>
                    <a:pt x="6844" y="19150"/>
                    <a:pt x="6844" y="19150"/>
                  </a:cubicBezTo>
                  <a:cubicBezTo>
                    <a:pt x="6635" y="19126"/>
                    <a:pt x="6635" y="19126"/>
                    <a:pt x="6635" y="19126"/>
                  </a:cubicBezTo>
                  <a:cubicBezTo>
                    <a:pt x="6705" y="18912"/>
                    <a:pt x="6705" y="18912"/>
                    <a:pt x="6705" y="18912"/>
                  </a:cubicBezTo>
                  <a:cubicBezTo>
                    <a:pt x="6775" y="18888"/>
                    <a:pt x="6775" y="18888"/>
                    <a:pt x="6775" y="18888"/>
                  </a:cubicBezTo>
                  <a:lnTo>
                    <a:pt x="6937" y="19055"/>
                  </a:lnTo>
                  <a:close/>
                  <a:moveTo>
                    <a:pt x="6960" y="18174"/>
                  </a:moveTo>
                  <a:cubicBezTo>
                    <a:pt x="7169" y="18103"/>
                    <a:pt x="7169" y="18103"/>
                    <a:pt x="7169" y="18103"/>
                  </a:cubicBezTo>
                  <a:cubicBezTo>
                    <a:pt x="7146" y="17960"/>
                    <a:pt x="7146" y="17960"/>
                    <a:pt x="7146" y="17960"/>
                  </a:cubicBezTo>
                  <a:cubicBezTo>
                    <a:pt x="6960" y="17699"/>
                    <a:pt x="6960" y="17699"/>
                    <a:pt x="6960" y="17699"/>
                  </a:cubicBezTo>
                  <a:cubicBezTo>
                    <a:pt x="6566" y="17413"/>
                    <a:pt x="6566" y="17413"/>
                    <a:pt x="6566" y="17413"/>
                  </a:cubicBezTo>
                  <a:cubicBezTo>
                    <a:pt x="6473" y="17461"/>
                    <a:pt x="6473" y="17461"/>
                    <a:pt x="6473" y="17461"/>
                  </a:cubicBezTo>
                  <a:cubicBezTo>
                    <a:pt x="6543" y="17818"/>
                    <a:pt x="6543" y="17818"/>
                    <a:pt x="6543" y="17818"/>
                  </a:cubicBezTo>
                  <a:cubicBezTo>
                    <a:pt x="6775" y="18079"/>
                    <a:pt x="6775" y="18079"/>
                    <a:pt x="6775" y="18079"/>
                  </a:cubicBezTo>
                  <a:lnTo>
                    <a:pt x="6960" y="18174"/>
                  </a:lnTo>
                  <a:close/>
                  <a:moveTo>
                    <a:pt x="1067" y="9587"/>
                  </a:moveTo>
                  <a:cubicBezTo>
                    <a:pt x="858" y="9420"/>
                    <a:pt x="858" y="9420"/>
                    <a:pt x="858" y="9420"/>
                  </a:cubicBezTo>
                  <a:cubicBezTo>
                    <a:pt x="835" y="9563"/>
                    <a:pt x="835" y="9563"/>
                    <a:pt x="835" y="9563"/>
                  </a:cubicBezTo>
                  <a:cubicBezTo>
                    <a:pt x="580" y="9944"/>
                    <a:pt x="580" y="9944"/>
                    <a:pt x="580" y="9944"/>
                  </a:cubicBezTo>
                  <a:cubicBezTo>
                    <a:pt x="394" y="9896"/>
                    <a:pt x="394" y="9896"/>
                    <a:pt x="394" y="9896"/>
                  </a:cubicBezTo>
                  <a:cubicBezTo>
                    <a:pt x="302" y="9944"/>
                    <a:pt x="302" y="9944"/>
                    <a:pt x="302" y="9944"/>
                  </a:cubicBezTo>
                  <a:cubicBezTo>
                    <a:pt x="93" y="10086"/>
                    <a:pt x="93" y="10086"/>
                    <a:pt x="93" y="10086"/>
                  </a:cubicBezTo>
                  <a:cubicBezTo>
                    <a:pt x="70" y="10277"/>
                    <a:pt x="70" y="10277"/>
                    <a:pt x="70" y="10277"/>
                  </a:cubicBezTo>
                  <a:cubicBezTo>
                    <a:pt x="0" y="10633"/>
                    <a:pt x="0" y="10633"/>
                    <a:pt x="0" y="10633"/>
                  </a:cubicBezTo>
                  <a:cubicBezTo>
                    <a:pt x="23" y="10776"/>
                    <a:pt x="23" y="10776"/>
                    <a:pt x="23" y="10776"/>
                  </a:cubicBezTo>
                  <a:cubicBezTo>
                    <a:pt x="255" y="10943"/>
                    <a:pt x="255" y="10943"/>
                    <a:pt x="255" y="10943"/>
                  </a:cubicBezTo>
                  <a:cubicBezTo>
                    <a:pt x="325" y="11228"/>
                    <a:pt x="325" y="11228"/>
                    <a:pt x="325" y="11228"/>
                  </a:cubicBezTo>
                  <a:cubicBezTo>
                    <a:pt x="626" y="11609"/>
                    <a:pt x="626" y="11609"/>
                    <a:pt x="626" y="11609"/>
                  </a:cubicBezTo>
                  <a:cubicBezTo>
                    <a:pt x="1044" y="11894"/>
                    <a:pt x="1044" y="11894"/>
                    <a:pt x="1044" y="11894"/>
                  </a:cubicBezTo>
                  <a:cubicBezTo>
                    <a:pt x="1021" y="11942"/>
                    <a:pt x="1021" y="11942"/>
                    <a:pt x="1021" y="11942"/>
                  </a:cubicBezTo>
                  <a:cubicBezTo>
                    <a:pt x="974" y="12037"/>
                    <a:pt x="974" y="12037"/>
                    <a:pt x="974" y="12037"/>
                  </a:cubicBezTo>
                  <a:cubicBezTo>
                    <a:pt x="766" y="12013"/>
                    <a:pt x="766" y="12013"/>
                    <a:pt x="766" y="12013"/>
                  </a:cubicBezTo>
                  <a:cubicBezTo>
                    <a:pt x="742" y="12227"/>
                    <a:pt x="742" y="12227"/>
                    <a:pt x="742" y="12227"/>
                  </a:cubicBezTo>
                  <a:cubicBezTo>
                    <a:pt x="905" y="12537"/>
                    <a:pt x="905" y="12537"/>
                    <a:pt x="905" y="12537"/>
                  </a:cubicBezTo>
                  <a:cubicBezTo>
                    <a:pt x="1206" y="12656"/>
                    <a:pt x="1206" y="12656"/>
                    <a:pt x="1206" y="12656"/>
                  </a:cubicBezTo>
                  <a:cubicBezTo>
                    <a:pt x="1299" y="12465"/>
                    <a:pt x="1299" y="12465"/>
                    <a:pt x="1299" y="12465"/>
                  </a:cubicBezTo>
                  <a:cubicBezTo>
                    <a:pt x="1322" y="12656"/>
                    <a:pt x="1322" y="12656"/>
                    <a:pt x="1322" y="12656"/>
                  </a:cubicBezTo>
                  <a:cubicBezTo>
                    <a:pt x="1462" y="12727"/>
                    <a:pt x="1462" y="12727"/>
                    <a:pt x="1462" y="12727"/>
                  </a:cubicBezTo>
                  <a:cubicBezTo>
                    <a:pt x="1508" y="12656"/>
                    <a:pt x="1508" y="12656"/>
                    <a:pt x="1508" y="12656"/>
                  </a:cubicBezTo>
                  <a:cubicBezTo>
                    <a:pt x="1438" y="12441"/>
                    <a:pt x="1438" y="12441"/>
                    <a:pt x="1438" y="12441"/>
                  </a:cubicBezTo>
                  <a:cubicBezTo>
                    <a:pt x="1508" y="12322"/>
                    <a:pt x="1508" y="12322"/>
                    <a:pt x="1508" y="12322"/>
                  </a:cubicBezTo>
                  <a:cubicBezTo>
                    <a:pt x="1647" y="12370"/>
                    <a:pt x="1647" y="12370"/>
                    <a:pt x="1647" y="12370"/>
                  </a:cubicBezTo>
                  <a:cubicBezTo>
                    <a:pt x="1670" y="12513"/>
                    <a:pt x="1670" y="12513"/>
                    <a:pt x="1670" y="12513"/>
                  </a:cubicBezTo>
                  <a:cubicBezTo>
                    <a:pt x="1786" y="12656"/>
                    <a:pt x="1786" y="12656"/>
                    <a:pt x="1786" y="12656"/>
                  </a:cubicBezTo>
                  <a:cubicBezTo>
                    <a:pt x="1926" y="12513"/>
                    <a:pt x="1926" y="12513"/>
                    <a:pt x="1926" y="12513"/>
                  </a:cubicBezTo>
                  <a:cubicBezTo>
                    <a:pt x="2111" y="12513"/>
                    <a:pt x="2111" y="12513"/>
                    <a:pt x="2111" y="12513"/>
                  </a:cubicBezTo>
                  <a:cubicBezTo>
                    <a:pt x="1995" y="12180"/>
                    <a:pt x="1995" y="12180"/>
                    <a:pt x="1995" y="12180"/>
                  </a:cubicBezTo>
                  <a:cubicBezTo>
                    <a:pt x="1995" y="11966"/>
                    <a:pt x="1995" y="11966"/>
                    <a:pt x="1995" y="11966"/>
                  </a:cubicBezTo>
                  <a:cubicBezTo>
                    <a:pt x="2088" y="11823"/>
                    <a:pt x="2088" y="11823"/>
                    <a:pt x="2088" y="11823"/>
                  </a:cubicBezTo>
                  <a:cubicBezTo>
                    <a:pt x="2250" y="11799"/>
                    <a:pt x="2250" y="11799"/>
                    <a:pt x="2250" y="11799"/>
                  </a:cubicBezTo>
                  <a:cubicBezTo>
                    <a:pt x="2529" y="11870"/>
                    <a:pt x="2529" y="11870"/>
                    <a:pt x="2529" y="11870"/>
                  </a:cubicBezTo>
                  <a:cubicBezTo>
                    <a:pt x="2831" y="12204"/>
                    <a:pt x="2831" y="12204"/>
                    <a:pt x="2831" y="12204"/>
                  </a:cubicBezTo>
                  <a:cubicBezTo>
                    <a:pt x="3318" y="12703"/>
                    <a:pt x="3318" y="12703"/>
                    <a:pt x="3318" y="12703"/>
                  </a:cubicBezTo>
                  <a:cubicBezTo>
                    <a:pt x="3735" y="12893"/>
                    <a:pt x="3735" y="12893"/>
                    <a:pt x="3735" y="12893"/>
                  </a:cubicBezTo>
                  <a:cubicBezTo>
                    <a:pt x="3851" y="12893"/>
                    <a:pt x="3851" y="12893"/>
                    <a:pt x="3851" y="12893"/>
                  </a:cubicBezTo>
                  <a:cubicBezTo>
                    <a:pt x="3944" y="12798"/>
                    <a:pt x="3944" y="12798"/>
                    <a:pt x="3944" y="12798"/>
                  </a:cubicBezTo>
                  <a:cubicBezTo>
                    <a:pt x="3805" y="12703"/>
                    <a:pt x="3805" y="12703"/>
                    <a:pt x="3805" y="12703"/>
                  </a:cubicBezTo>
                  <a:cubicBezTo>
                    <a:pt x="3550" y="12656"/>
                    <a:pt x="3550" y="12656"/>
                    <a:pt x="3550" y="12656"/>
                  </a:cubicBezTo>
                  <a:cubicBezTo>
                    <a:pt x="3457" y="12560"/>
                    <a:pt x="3457" y="12560"/>
                    <a:pt x="3457" y="12560"/>
                  </a:cubicBezTo>
                  <a:cubicBezTo>
                    <a:pt x="3573" y="12227"/>
                    <a:pt x="3573" y="12227"/>
                    <a:pt x="3573" y="12227"/>
                  </a:cubicBezTo>
                  <a:cubicBezTo>
                    <a:pt x="3735" y="12180"/>
                    <a:pt x="3735" y="12180"/>
                    <a:pt x="3735" y="12180"/>
                  </a:cubicBezTo>
                  <a:cubicBezTo>
                    <a:pt x="3898" y="12227"/>
                    <a:pt x="3898" y="12227"/>
                    <a:pt x="3898" y="12227"/>
                  </a:cubicBezTo>
                  <a:cubicBezTo>
                    <a:pt x="4269" y="12156"/>
                    <a:pt x="4269" y="12156"/>
                    <a:pt x="4269" y="12156"/>
                  </a:cubicBezTo>
                  <a:cubicBezTo>
                    <a:pt x="4339" y="11942"/>
                    <a:pt x="4339" y="11942"/>
                    <a:pt x="4339" y="11942"/>
                  </a:cubicBezTo>
                  <a:cubicBezTo>
                    <a:pt x="4524" y="11894"/>
                    <a:pt x="4524" y="11894"/>
                    <a:pt x="4524" y="11894"/>
                  </a:cubicBezTo>
                  <a:cubicBezTo>
                    <a:pt x="4756" y="11989"/>
                    <a:pt x="4756" y="11989"/>
                    <a:pt x="4756" y="11989"/>
                  </a:cubicBezTo>
                  <a:cubicBezTo>
                    <a:pt x="4872" y="12227"/>
                    <a:pt x="4872" y="12227"/>
                    <a:pt x="4872" y="12227"/>
                  </a:cubicBezTo>
                  <a:cubicBezTo>
                    <a:pt x="5174" y="12251"/>
                    <a:pt x="5174" y="12251"/>
                    <a:pt x="5174" y="12251"/>
                  </a:cubicBezTo>
                  <a:cubicBezTo>
                    <a:pt x="5290" y="12227"/>
                    <a:pt x="5290" y="12227"/>
                    <a:pt x="5290" y="12227"/>
                  </a:cubicBezTo>
                  <a:cubicBezTo>
                    <a:pt x="5267" y="11799"/>
                    <a:pt x="5267" y="11799"/>
                    <a:pt x="5267" y="11799"/>
                  </a:cubicBezTo>
                  <a:cubicBezTo>
                    <a:pt x="5406" y="11490"/>
                    <a:pt x="5406" y="11490"/>
                    <a:pt x="5406" y="11490"/>
                  </a:cubicBezTo>
                  <a:cubicBezTo>
                    <a:pt x="5267" y="11347"/>
                    <a:pt x="5267" y="11347"/>
                    <a:pt x="5267" y="11347"/>
                  </a:cubicBezTo>
                  <a:cubicBezTo>
                    <a:pt x="5035" y="11204"/>
                    <a:pt x="5035" y="11204"/>
                    <a:pt x="5035" y="11204"/>
                  </a:cubicBezTo>
                  <a:cubicBezTo>
                    <a:pt x="4942" y="10895"/>
                    <a:pt x="4942" y="10895"/>
                    <a:pt x="4942" y="10895"/>
                  </a:cubicBezTo>
                  <a:cubicBezTo>
                    <a:pt x="4710" y="10467"/>
                    <a:pt x="4710" y="10467"/>
                    <a:pt x="4710" y="10467"/>
                  </a:cubicBezTo>
                  <a:cubicBezTo>
                    <a:pt x="4547" y="10419"/>
                    <a:pt x="4547" y="10419"/>
                    <a:pt x="4547" y="10419"/>
                  </a:cubicBezTo>
                  <a:cubicBezTo>
                    <a:pt x="4339" y="9967"/>
                    <a:pt x="4339" y="9967"/>
                    <a:pt x="4339" y="9967"/>
                  </a:cubicBezTo>
                  <a:cubicBezTo>
                    <a:pt x="4176" y="9896"/>
                    <a:pt x="4176" y="9896"/>
                    <a:pt x="4176" y="9896"/>
                  </a:cubicBezTo>
                  <a:cubicBezTo>
                    <a:pt x="4083" y="10086"/>
                    <a:pt x="4083" y="10086"/>
                    <a:pt x="4083" y="10086"/>
                  </a:cubicBezTo>
                  <a:cubicBezTo>
                    <a:pt x="4153" y="10205"/>
                    <a:pt x="4153" y="10205"/>
                    <a:pt x="4153" y="10205"/>
                  </a:cubicBezTo>
                  <a:cubicBezTo>
                    <a:pt x="4083" y="10300"/>
                    <a:pt x="4083" y="10300"/>
                    <a:pt x="4083" y="10300"/>
                  </a:cubicBezTo>
                  <a:cubicBezTo>
                    <a:pt x="3944" y="10277"/>
                    <a:pt x="3944" y="10277"/>
                    <a:pt x="3944" y="10277"/>
                  </a:cubicBezTo>
                  <a:cubicBezTo>
                    <a:pt x="3782" y="10039"/>
                    <a:pt x="3782" y="10039"/>
                    <a:pt x="3782" y="10039"/>
                  </a:cubicBezTo>
                  <a:cubicBezTo>
                    <a:pt x="3596" y="10063"/>
                    <a:pt x="3596" y="10063"/>
                    <a:pt x="3596" y="10063"/>
                  </a:cubicBezTo>
                  <a:cubicBezTo>
                    <a:pt x="3480" y="10419"/>
                    <a:pt x="3480" y="10419"/>
                    <a:pt x="3480" y="10419"/>
                  </a:cubicBezTo>
                  <a:cubicBezTo>
                    <a:pt x="3411" y="10419"/>
                    <a:pt x="3411" y="10419"/>
                    <a:pt x="3411" y="10419"/>
                  </a:cubicBezTo>
                  <a:cubicBezTo>
                    <a:pt x="3341" y="10253"/>
                    <a:pt x="3341" y="10253"/>
                    <a:pt x="3341" y="10253"/>
                  </a:cubicBezTo>
                  <a:cubicBezTo>
                    <a:pt x="3271" y="10253"/>
                    <a:pt x="3271" y="10253"/>
                    <a:pt x="3271" y="10253"/>
                  </a:cubicBezTo>
                  <a:cubicBezTo>
                    <a:pt x="3086" y="10562"/>
                    <a:pt x="3086" y="10562"/>
                    <a:pt x="3086" y="10562"/>
                  </a:cubicBezTo>
                  <a:cubicBezTo>
                    <a:pt x="3016" y="10562"/>
                    <a:pt x="3016" y="10562"/>
                    <a:pt x="3016" y="10562"/>
                  </a:cubicBezTo>
                  <a:cubicBezTo>
                    <a:pt x="2993" y="10538"/>
                    <a:pt x="2993" y="10538"/>
                    <a:pt x="2993" y="10538"/>
                  </a:cubicBezTo>
                  <a:cubicBezTo>
                    <a:pt x="2970" y="10372"/>
                    <a:pt x="2970" y="10372"/>
                    <a:pt x="2970" y="10372"/>
                  </a:cubicBezTo>
                  <a:cubicBezTo>
                    <a:pt x="2784" y="10229"/>
                    <a:pt x="2784" y="10229"/>
                    <a:pt x="2784" y="10229"/>
                  </a:cubicBezTo>
                  <a:cubicBezTo>
                    <a:pt x="2807" y="10015"/>
                    <a:pt x="2807" y="10015"/>
                    <a:pt x="2807" y="10015"/>
                  </a:cubicBezTo>
                  <a:cubicBezTo>
                    <a:pt x="2738" y="9920"/>
                    <a:pt x="2738" y="9920"/>
                    <a:pt x="2738" y="9920"/>
                  </a:cubicBezTo>
                  <a:cubicBezTo>
                    <a:pt x="2506" y="9896"/>
                    <a:pt x="2506" y="9896"/>
                    <a:pt x="2506" y="9896"/>
                  </a:cubicBezTo>
                  <a:cubicBezTo>
                    <a:pt x="2343" y="9777"/>
                    <a:pt x="2343" y="9777"/>
                    <a:pt x="2343" y="9777"/>
                  </a:cubicBezTo>
                  <a:cubicBezTo>
                    <a:pt x="2134" y="9944"/>
                    <a:pt x="2134" y="9944"/>
                    <a:pt x="2134" y="9944"/>
                  </a:cubicBezTo>
                  <a:cubicBezTo>
                    <a:pt x="1833" y="9848"/>
                    <a:pt x="1833" y="9848"/>
                    <a:pt x="1833" y="9848"/>
                  </a:cubicBezTo>
                  <a:cubicBezTo>
                    <a:pt x="1624" y="9706"/>
                    <a:pt x="1624" y="9706"/>
                    <a:pt x="1624" y="9706"/>
                  </a:cubicBezTo>
                  <a:cubicBezTo>
                    <a:pt x="1624" y="9563"/>
                    <a:pt x="1624" y="9563"/>
                    <a:pt x="1624" y="9563"/>
                  </a:cubicBezTo>
                  <a:cubicBezTo>
                    <a:pt x="1531" y="9373"/>
                    <a:pt x="1531" y="9373"/>
                    <a:pt x="1531" y="9373"/>
                  </a:cubicBezTo>
                  <a:cubicBezTo>
                    <a:pt x="1415" y="9396"/>
                    <a:pt x="1415" y="9396"/>
                    <a:pt x="1415" y="9396"/>
                  </a:cubicBezTo>
                  <a:cubicBezTo>
                    <a:pt x="1531" y="9563"/>
                    <a:pt x="1531" y="9563"/>
                    <a:pt x="1531" y="9563"/>
                  </a:cubicBezTo>
                  <a:cubicBezTo>
                    <a:pt x="1485" y="9634"/>
                    <a:pt x="1485" y="9634"/>
                    <a:pt x="1485" y="9634"/>
                  </a:cubicBezTo>
                  <a:lnTo>
                    <a:pt x="1067" y="9587"/>
                  </a:lnTo>
                  <a:close/>
                  <a:moveTo>
                    <a:pt x="6079" y="975"/>
                  </a:moveTo>
                  <a:cubicBezTo>
                    <a:pt x="6055" y="856"/>
                    <a:pt x="6055" y="856"/>
                    <a:pt x="6055" y="856"/>
                  </a:cubicBezTo>
                  <a:cubicBezTo>
                    <a:pt x="5823" y="547"/>
                    <a:pt x="5823" y="547"/>
                    <a:pt x="5823" y="547"/>
                  </a:cubicBezTo>
                  <a:cubicBezTo>
                    <a:pt x="5499" y="238"/>
                    <a:pt x="5499" y="238"/>
                    <a:pt x="5499" y="238"/>
                  </a:cubicBezTo>
                  <a:cubicBezTo>
                    <a:pt x="5011" y="0"/>
                    <a:pt x="5011" y="0"/>
                    <a:pt x="5011" y="0"/>
                  </a:cubicBezTo>
                  <a:cubicBezTo>
                    <a:pt x="4756" y="0"/>
                    <a:pt x="4756" y="0"/>
                    <a:pt x="4756" y="0"/>
                  </a:cubicBezTo>
                  <a:cubicBezTo>
                    <a:pt x="4733" y="48"/>
                    <a:pt x="4733" y="48"/>
                    <a:pt x="4733" y="48"/>
                  </a:cubicBezTo>
                  <a:cubicBezTo>
                    <a:pt x="4710" y="95"/>
                    <a:pt x="4710" y="95"/>
                    <a:pt x="4710" y="95"/>
                  </a:cubicBezTo>
                  <a:cubicBezTo>
                    <a:pt x="5011" y="595"/>
                    <a:pt x="5011" y="595"/>
                    <a:pt x="5011" y="595"/>
                  </a:cubicBezTo>
                  <a:cubicBezTo>
                    <a:pt x="5313" y="714"/>
                    <a:pt x="5313" y="714"/>
                    <a:pt x="5313" y="714"/>
                  </a:cubicBezTo>
                  <a:cubicBezTo>
                    <a:pt x="5359" y="714"/>
                    <a:pt x="5359" y="714"/>
                    <a:pt x="5359" y="714"/>
                  </a:cubicBezTo>
                  <a:cubicBezTo>
                    <a:pt x="5684" y="714"/>
                    <a:pt x="5684" y="714"/>
                    <a:pt x="5684" y="714"/>
                  </a:cubicBezTo>
                  <a:cubicBezTo>
                    <a:pt x="5963" y="999"/>
                    <a:pt x="5963" y="999"/>
                    <a:pt x="5963" y="999"/>
                  </a:cubicBezTo>
                  <a:lnTo>
                    <a:pt x="6079" y="975"/>
                  </a:lnTo>
                  <a:close/>
                  <a:moveTo>
                    <a:pt x="5313" y="13774"/>
                  </a:moveTo>
                  <a:cubicBezTo>
                    <a:pt x="5406" y="13559"/>
                    <a:pt x="5406" y="13559"/>
                    <a:pt x="5406" y="13559"/>
                  </a:cubicBezTo>
                  <a:cubicBezTo>
                    <a:pt x="5452" y="13036"/>
                    <a:pt x="5452" y="13036"/>
                    <a:pt x="5452" y="13036"/>
                  </a:cubicBezTo>
                  <a:cubicBezTo>
                    <a:pt x="5406" y="12965"/>
                    <a:pt x="5406" y="12965"/>
                    <a:pt x="5406" y="12965"/>
                  </a:cubicBezTo>
                  <a:cubicBezTo>
                    <a:pt x="5174" y="13512"/>
                    <a:pt x="5174" y="13512"/>
                    <a:pt x="5174" y="13512"/>
                  </a:cubicBezTo>
                  <a:lnTo>
                    <a:pt x="5313" y="13774"/>
                  </a:lnTo>
                  <a:close/>
                  <a:moveTo>
                    <a:pt x="5568" y="17128"/>
                  </a:moveTo>
                  <a:cubicBezTo>
                    <a:pt x="5475" y="17199"/>
                    <a:pt x="5475" y="17199"/>
                    <a:pt x="5475" y="17199"/>
                  </a:cubicBezTo>
                  <a:cubicBezTo>
                    <a:pt x="5452" y="17294"/>
                    <a:pt x="5452" y="17294"/>
                    <a:pt x="5452" y="17294"/>
                  </a:cubicBezTo>
                  <a:cubicBezTo>
                    <a:pt x="5800" y="17508"/>
                    <a:pt x="5800" y="17508"/>
                    <a:pt x="5800" y="17508"/>
                  </a:cubicBezTo>
                  <a:cubicBezTo>
                    <a:pt x="5847" y="17247"/>
                    <a:pt x="5847" y="17247"/>
                    <a:pt x="5847" y="17247"/>
                  </a:cubicBezTo>
                  <a:cubicBezTo>
                    <a:pt x="5777" y="17175"/>
                    <a:pt x="5777" y="17175"/>
                    <a:pt x="5777" y="17175"/>
                  </a:cubicBezTo>
                  <a:lnTo>
                    <a:pt x="5568" y="17128"/>
                  </a:lnTo>
                  <a:close/>
                </a:path>
              </a:pathLst>
            </a:custGeom>
            <a:solidFill>
              <a:srgbClr val="2D6247"/>
            </a:solidFill>
            <a:ln w="7938" cap="rnd">
              <a:solidFill>
                <a:srgbClr val="D8ECE2"/>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sp>
          <p:nvSpPr>
            <p:cNvPr id="611" name="Freeform 17"/>
            <p:cNvSpPr/>
            <p:nvPr/>
          </p:nvSpPr>
          <p:spPr>
            <a:xfrm>
              <a:off x="-1" y="2314615"/>
              <a:ext cx="2164921" cy="2090074"/>
            </a:xfrm>
            <a:custGeom>
              <a:avLst/>
              <a:gdLst/>
              <a:ahLst/>
              <a:cxnLst>
                <a:cxn ang="0">
                  <a:pos x="wd2" y="hd2"/>
                </a:cxn>
                <a:cxn ang="5400000">
                  <a:pos x="wd2" y="hd2"/>
                </a:cxn>
                <a:cxn ang="10800000">
                  <a:pos x="wd2" y="hd2"/>
                </a:cxn>
                <a:cxn ang="16200000">
                  <a:pos x="wd2" y="hd2"/>
                </a:cxn>
              </a:cxnLst>
              <a:rect l="0" t="0" r="r" b="b"/>
              <a:pathLst>
                <a:path w="21600" h="21600" extrusionOk="0">
                  <a:moveTo>
                    <a:pt x="21375" y="1007"/>
                  </a:moveTo>
                  <a:lnTo>
                    <a:pt x="21375" y="1051"/>
                  </a:lnTo>
                  <a:lnTo>
                    <a:pt x="21459" y="1153"/>
                  </a:lnTo>
                  <a:lnTo>
                    <a:pt x="21403" y="1386"/>
                  </a:lnTo>
                  <a:lnTo>
                    <a:pt x="21205" y="1211"/>
                  </a:lnTo>
                  <a:lnTo>
                    <a:pt x="21093" y="1182"/>
                  </a:lnTo>
                  <a:lnTo>
                    <a:pt x="21177" y="1036"/>
                  </a:lnTo>
                  <a:lnTo>
                    <a:pt x="21304" y="978"/>
                  </a:lnTo>
                  <a:lnTo>
                    <a:pt x="21375" y="1007"/>
                  </a:lnTo>
                  <a:close/>
                  <a:moveTo>
                    <a:pt x="21248" y="3211"/>
                  </a:moveTo>
                  <a:lnTo>
                    <a:pt x="21205" y="3371"/>
                  </a:lnTo>
                  <a:lnTo>
                    <a:pt x="21290" y="3415"/>
                  </a:lnTo>
                  <a:lnTo>
                    <a:pt x="21403" y="3386"/>
                  </a:lnTo>
                  <a:lnTo>
                    <a:pt x="21487" y="3298"/>
                  </a:lnTo>
                  <a:lnTo>
                    <a:pt x="21600" y="3284"/>
                  </a:lnTo>
                  <a:lnTo>
                    <a:pt x="21360" y="3138"/>
                  </a:lnTo>
                  <a:lnTo>
                    <a:pt x="21248" y="3211"/>
                  </a:lnTo>
                  <a:close/>
                  <a:moveTo>
                    <a:pt x="2001" y="4729"/>
                  </a:moveTo>
                  <a:lnTo>
                    <a:pt x="1804" y="4802"/>
                  </a:lnTo>
                  <a:lnTo>
                    <a:pt x="1578" y="4845"/>
                  </a:lnTo>
                  <a:lnTo>
                    <a:pt x="1451" y="4816"/>
                  </a:lnTo>
                  <a:lnTo>
                    <a:pt x="1310" y="4641"/>
                  </a:lnTo>
                  <a:lnTo>
                    <a:pt x="1099" y="4495"/>
                  </a:lnTo>
                  <a:lnTo>
                    <a:pt x="930" y="4451"/>
                  </a:lnTo>
                  <a:lnTo>
                    <a:pt x="916" y="4481"/>
                  </a:lnTo>
                  <a:lnTo>
                    <a:pt x="1000" y="4612"/>
                  </a:lnTo>
                  <a:lnTo>
                    <a:pt x="1057" y="4802"/>
                  </a:lnTo>
                  <a:lnTo>
                    <a:pt x="1127" y="4860"/>
                  </a:lnTo>
                  <a:lnTo>
                    <a:pt x="1169" y="4816"/>
                  </a:lnTo>
                  <a:lnTo>
                    <a:pt x="1127" y="4729"/>
                  </a:lnTo>
                  <a:lnTo>
                    <a:pt x="1155" y="4670"/>
                  </a:lnTo>
                  <a:lnTo>
                    <a:pt x="1184" y="4685"/>
                  </a:lnTo>
                  <a:lnTo>
                    <a:pt x="1226" y="4831"/>
                  </a:lnTo>
                  <a:lnTo>
                    <a:pt x="1127" y="4918"/>
                  </a:lnTo>
                  <a:lnTo>
                    <a:pt x="1127" y="4977"/>
                  </a:lnTo>
                  <a:lnTo>
                    <a:pt x="1198" y="5079"/>
                  </a:lnTo>
                  <a:lnTo>
                    <a:pt x="1212" y="5108"/>
                  </a:lnTo>
                  <a:lnTo>
                    <a:pt x="1564" y="5006"/>
                  </a:lnTo>
                  <a:lnTo>
                    <a:pt x="1747" y="5035"/>
                  </a:lnTo>
                  <a:lnTo>
                    <a:pt x="1804" y="5123"/>
                  </a:lnTo>
                  <a:lnTo>
                    <a:pt x="1846" y="5458"/>
                  </a:lnTo>
                  <a:lnTo>
                    <a:pt x="1916" y="5634"/>
                  </a:lnTo>
                  <a:lnTo>
                    <a:pt x="2254" y="5969"/>
                  </a:lnTo>
                  <a:lnTo>
                    <a:pt x="2283" y="6042"/>
                  </a:lnTo>
                  <a:lnTo>
                    <a:pt x="2254" y="6261"/>
                  </a:lnTo>
                  <a:lnTo>
                    <a:pt x="2353" y="6378"/>
                  </a:lnTo>
                  <a:lnTo>
                    <a:pt x="2339" y="6465"/>
                  </a:lnTo>
                  <a:lnTo>
                    <a:pt x="2381" y="6553"/>
                  </a:lnTo>
                  <a:lnTo>
                    <a:pt x="2452" y="6582"/>
                  </a:lnTo>
                  <a:lnTo>
                    <a:pt x="2522" y="6728"/>
                  </a:lnTo>
                  <a:lnTo>
                    <a:pt x="2691" y="6801"/>
                  </a:lnTo>
                  <a:lnTo>
                    <a:pt x="2762" y="6699"/>
                  </a:lnTo>
                  <a:lnTo>
                    <a:pt x="2804" y="6684"/>
                  </a:lnTo>
                  <a:lnTo>
                    <a:pt x="2874" y="6743"/>
                  </a:lnTo>
                  <a:lnTo>
                    <a:pt x="2874" y="6772"/>
                  </a:lnTo>
                  <a:lnTo>
                    <a:pt x="2888" y="6801"/>
                  </a:lnTo>
                  <a:lnTo>
                    <a:pt x="2832" y="6845"/>
                  </a:lnTo>
                  <a:lnTo>
                    <a:pt x="2888" y="6991"/>
                  </a:lnTo>
                  <a:lnTo>
                    <a:pt x="2903" y="6991"/>
                  </a:lnTo>
                  <a:lnTo>
                    <a:pt x="2903" y="7458"/>
                  </a:lnTo>
                  <a:lnTo>
                    <a:pt x="2846" y="7516"/>
                  </a:lnTo>
                  <a:lnTo>
                    <a:pt x="2762" y="7487"/>
                  </a:lnTo>
                  <a:lnTo>
                    <a:pt x="2691" y="7604"/>
                  </a:lnTo>
                  <a:lnTo>
                    <a:pt x="2748" y="7677"/>
                  </a:lnTo>
                  <a:lnTo>
                    <a:pt x="2903" y="7706"/>
                  </a:lnTo>
                  <a:lnTo>
                    <a:pt x="2903" y="8012"/>
                  </a:lnTo>
                  <a:lnTo>
                    <a:pt x="2748" y="8188"/>
                  </a:lnTo>
                  <a:lnTo>
                    <a:pt x="2663" y="8173"/>
                  </a:lnTo>
                  <a:lnTo>
                    <a:pt x="2593" y="8056"/>
                  </a:lnTo>
                  <a:lnTo>
                    <a:pt x="2381" y="7983"/>
                  </a:lnTo>
                  <a:lnTo>
                    <a:pt x="2212" y="7837"/>
                  </a:lnTo>
                  <a:lnTo>
                    <a:pt x="2156" y="7852"/>
                  </a:lnTo>
                  <a:lnTo>
                    <a:pt x="2114" y="7896"/>
                  </a:lnTo>
                  <a:lnTo>
                    <a:pt x="2212" y="8144"/>
                  </a:lnTo>
                  <a:lnTo>
                    <a:pt x="2395" y="8363"/>
                  </a:lnTo>
                  <a:lnTo>
                    <a:pt x="2409" y="8421"/>
                  </a:lnTo>
                  <a:lnTo>
                    <a:pt x="2311" y="8611"/>
                  </a:lnTo>
                  <a:lnTo>
                    <a:pt x="2353" y="8771"/>
                  </a:lnTo>
                  <a:lnTo>
                    <a:pt x="2311" y="8815"/>
                  </a:lnTo>
                  <a:lnTo>
                    <a:pt x="2029" y="8830"/>
                  </a:lnTo>
                  <a:lnTo>
                    <a:pt x="2043" y="8669"/>
                  </a:lnTo>
                  <a:lnTo>
                    <a:pt x="1973" y="8655"/>
                  </a:lnTo>
                  <a:lnTo>
                    <a:pt x="1916" y="8596"/>
                  </a:lnTo>
                  <a:lnTo>
                    <a:pt x="1916" y="8421"/>
                  </a:lnTo>
                  <a:lnTo>
                    <a:pt x="1733" y="8334"/>
                  </a:lnTo>
                  <a:lnTo>
                    <a:pt x="1592" y="8173"/>
                  </a:lnTo>
                  <a:lnTo>
                    <a:pt x="1508" y="8115"/>
                  </a:lnTo>
                  <a:lnTo>
                    <a:pt x="1465" y="8173"/>
                  </a:lnTo>
                  <a:lnTo>
                    <a:pt x="1367" y="8115"/>
                  </a:lnTo>
                  <a:lnTo>
                    <a:pt x="1296" y="8115"/>
                  </a:lnTo>
                  <a:lnTo>
                    <a:pt x="1268" y="8144"/>
                  </a:lnTo>
                  <a:lnTo>
                    <a:pt x="1296" y="8261"/>
                  </a:lnTo>
                  <a:lnTo>
                    <a:pt x="1423" y="8290"/>
                  </a:lnTo>
                  <a:lnTo>
                    <a:pt x="1423" y="8479"/>
                  </a:lnTo>
                  <a:lnTo>
                    <a:pt x="1479" y="8552"/>
                  </a:lnTo>
                  <a:lnTo>
                    <a:pt x="1789" y="8786"/>
                  </a:lnTo>
                  <a:lnTo>
                    <a:pt x="1789" y="8874"/>
                  </a:lnTo>
                  <a:lnTo>
                    <a:pt x="1705" y="8917"/>
                  </a:lnTo>
                  <a:lnTo>
                    <a:pt x="1578" y="9151"/>
                  </a:lnTo>
                  <a:lnTo>
                    <a:pt x="1423" y="9034"/>
                  </a:lnTo>
                  <a:lnTo>
                    <a:pt x="1212" y="9005"/>
                  </a:lnTo>
                  <a:lnTo>
                    <a:pt x="1071" y="8874"/>
                  </a:lnTo>
                  <a:lnTo>
                    <a:pt x="958" y="8859"/>
                  </a:lnTo>
                  <a:lnTo>
                    <a:pt x="859" y="8932"/>
                  </a:lnTo>
                  <a:lnTo>
                    <a:pt x="817" y="9034"/>
                  </a:lnTo>
                  <a:lnTo>
                    <a:pt x="845" y="9165"/>
                  </a:lnTo>
                  <a:lnTo>
                    <a:pt x="1029" y="9341"/>
                  </a:lnTo>
                  <a:lnTo>
                    <a:pt x="916" y="9457"/>
                  </a:lnTo>
                  <a:lnTo>
                    <a:pt x="972" y="9545"/>
                  </a:lnTo>
                  <a:lnTo>
                    <a:pt x="1099" y="9545"/>
                  </a:lnTo>
                  <a:lnTo>
                    <a:pt x="1085" y="9720"/>
                  </a:lnTo>
                  <a:lnTo>
                    <a:pt x="1155" y="9778"/>
                  </a:lnTo>
                  <a:lnTo>
                    <a:pt x="1324" y="9997"/>
                  </a:lnTo>
                  <a:lnTo>
                    <a:pt x="1324" y="9866"/>
                  </a:lnTo>
                  <a:lnTo>
                    <a:pt x="1367" y="9808"/>
                  </a:lnTo>
                  <a:lnTo>
                    <a:pt x="1437" y="9954"/>
                  </a:lnTo>
                  <a:lnTo>
                    <a:pt x="1564" y="10070"/>
                  </a:lnTo>
                  <a:lnTo>
                    <a:pt x="1479" y="10202"/>
                  </a:lnTo>
                  <a:lnTo>
                    <a:pt x="1494" y="10245"/>
                  </a:lnTo>
                  <a:lnTo>
                    <a:pt x="1550" y="10275"/>
                  </a:lnTo>
                  <a:lnTo>
                    <a:pt x="1634" y="10231"/>
                  </a:lnTo>
                  <a:lnTo>
                    <a:pt x="1733" y="10260"/>
                  </a:lnTo>
                  <a:lnTo>
                    <a:pt x="1987" y="10391"/>
                  </a:lnTo>
                  <a:lnTo>
                    <a:pt x="2283" y="10479"/>
                  </a:lnTo>
                  <a:lnTo>
                    <a:pt x="2423" y="10566"/>
                  </a:lnTo>
                  <a:lnTo>
                    <a:pt x="2621" y="10639"/>
                  </a:lnTo>
                  <a:lnTo>
                    <a:pt x="2804" y="10596"/>
                  </a:lnTo>
                  <a:lnTo>
                    <a:pt x="2874" y="10537"/>
                  </a:lnTo>
                  <a:lnTo>
                    <a:pt x="2888" y="10494"/>
                  </a:lnTo>
                  <a:lnTo>
                    <a:pt x="2762" y="10406"/>
                  </a:lnTo>
                  <a:lnTo>
                    <a:pt x="2593" y="10158"/>
                  </a:lnTo>
                  <a:lnTo>
                    <a:pt x="2522" y="10041"/>
                  </a:lnTo>
                  <a:lnTo>
                    <a:pt x="2536" y="9997"/>
                  </a:lnTo>
                  <a:lnTo>
                    <a:pt x="2748" y="10056"/>
                  </a:lnTo>
                  <a:lnTo>
                    <a:pt x="2790" y="10304"/>
                  </a:lnTo>
                  <a:lnTo>
                    <a:pt x="2903" y="10304"/>
                  </a:lnTo>
                  <a:lnTo>
                    <a:pt x="2903" y="10479"/>
                  </a:lnTo>
                  <a:lnTo>
                    <a:pt x="2917" y="10508"/>
                  </a:lnTo>
                  <a:lnTo>
                    <a:pt x="3100" y="10610"/>
                  </a:lnTo>
                  <a:lnTo>
                    <a:pt x="3058" y="10669"/>
                  </a:lnTo>
                  <a:lnTo>
                    <a:pt x="3184" y="10785"/>
                  </a:lnTo>
                  <a:lnTo>
                    <a:pt x="3170" y="10931"/>
                  </a:lnTo>
                  <a:lnTo>
                    <a:pt x="3382" y="11092"/>
                  </a:lnTo>
                  <a:lnTo>
                    <a:pt x="3438" y="11296"/>
                  </a:lnTo>
                  <a:lnTo>
                    <a:pt x="3565" y="11428"/>
                  </a:lnTo>
                  <a:lnTo>
                    <a:pt x="3579" y="11501"/>
                  </a:lnTo>
                  <a:lnTo>
                    <a:pt x="3480" y="11471"/>
                  </a:lnTo>
                  <a:lnTo>
                    <a:pt x="3424" y="11574"/>
                  </a:lnTo>
                  <a:lnTo>
                    <a:pt x="3607" y="11749"/>
                  </a:lnTo>
                  <a:lnTo>
                    <a:pt x="3593" y="11807"/>
                  </a:lnTo>
                  <a:lnTo>
                    <a:pt x="3635" y="11851"/>
                  </a:lnTo>
                  <a:lnTo>
                    <a:pt x="3734" y="12143"/>
                  </a:lnTo>
                  <a:lnTo>
                    <a:pt x="3832" y="12114"/>
                  </a:lnTo>
                  <a:lnTo>
                    <a:pt x="3931" y="12128"/>
                  </a:lnTo>
                  <a:lnTo>
                    <a:pt x="3832" y="12011"/>
                  </a:lnTo>
                  <a:lnTo>
                    <a:pt x="3832" y="11968"/>
                  </a:lnTo>
                  <a:lnTo>
                    <a:pt x="3875" y="11953"/>
                  </a:lnTo>
                  <a:lnTo>
                    <a:pt x="3945" y="12011"/>
                  </a:lnTo>
                  <a:lnTo>
                    <a:pt x="4157" y="12011"/>
                  </a:lnTo>
                  <a:lnTo>
                    <a:pt x="4171" y="12216"/>
                  </a:lnTo>
                  <a:lnTo>
                    <a:pt x="4255" y="12157"/>
                  </a:lnTo>
                  <a:lnTo>
                    <a:pt x="4340" y="12259"/>
                  </a:lnTo>
                  <a:lnTo>
                    <a:pt x="4396" y="12172"/>
                  </a:lnTo>
                  <a:lnTo>
                    <a:pt x="4551" y="12332"/>
                  </a:lnTo>
                  <a:lnTo>
                    <a:pt x="4706" y="12303"/>
                  </a:lnTo>
                  <a:lnTo>
                    <a:pt x="4777" y="12347"/>
                  </a:lnTo>
                  <a:lnTo>
                    <a:pt x="4791" y="12595"/>
                  </a:lnTo>
                  <a:lnTo>
                    <a:pt x="4889" y="12668"/>
                  </a:lnTo>
                  <a:lnTo>
                    <a:pt x="5058" y="12624"/>
                  </a:lnTo>
                  <a:lnTo>
                    <a:pt x="5101" y="12624"/>
                  </a:lnTo>
                  <a:lnTo>
                    <a:pt x="5340" y="12654"/>
                  </a:lnTo>
                  <a:lnTo>
                    <a:pt x="5467" y="12566"/>
                  </a:lnTo>
                  <a:lnTo>
                    <a:pt x="5551" y="12566"/>
                  </a:lnTo>
                  <a:lnTo>
                    <a:pt x="5608" y="12624"/>
                  </a:lnTo>
                  <a:lnTo>
                    <a:pt x="5594" y="12756"/>
                  </a:lnTo>
                  <a:lnTo>
                    <a:pt x="5721" y="13062"/>
                  </a:lnTo>
                  <a:lnTo>
                    <a:pt x="5678" y="13106"/>
                  </a:lnTo>
                  <a:lnTo>
                    <a:pt x="5608" y="13106"/>
                  </a:lnTo>
                  <a:lnTo>
                    <a:pt x="5551" y="13237"/>
                  </a:lnTo>
                  <a:lnTo>
                    <a:pt x="5439" y="13266"/>
                  </a:lnTo>
                  <a:lnTo>
                    <a:pt x="5270" y="13588"/>
                  </a:lnTo>
                  <a:lnTo>
                    <a:pt x="5213" y="13850"/>
                  </a:lnTo>
                  <a:lnTo>
                    <a:pt x="5086" y="14025"/>
                  </a:lnTo>
                  <a:lnTo>
                    <a:pt x="5058" y="14142"/>
                  </a:lnTo>
                  <a:lnTo>
                    <a:pt x="5101" y="14332"/>
                  </a:lnTo>
                  <a:lnTo>
                    <a:pt x="5016" y="14682"/>
                  </a:lnTo>
                  <a:lnTo>
                    <a:pt x="4960" y="14741"/>
                  </a:lnTo>
                  <a:lnTo>
                    <a:pt x="4720" y="14726"/>
                  </a:lnTo>
                  <a:lnTo>
                    <a:pt x="4593" y="14609"/>
                  </a:lnTo>
                  <a:lnTo>
                    <a:pt x="4509" y="14419"/>
                  </a:lnTo>
                  <a:lnTo>
                    <a:pt x="4354" y="14332"/>
                  </a:lnTo>
                  <a:lnTo>
                    <a:pt x="4241" y="14434"/>
                  </a:lnTo>
                  <a:lnTo>
                    <a:pt x="4100" y="14419"/>
                  </a:lnTo>
                  <a:lnTo>
                    <a:pt x="4044" y="14478"/>
                  </a:lnTo>
                  <a:lnTo>
                    <a:pt x="3987" y="14522"/>
                  </a:lnTo>
                  <a:lnTo>
                    <a:pt x="3804" y="14930"/>
                  </a:lnTo>
                  <a:lnTo>
                    <a:pt x="3748" y="15135"/>
                  </a:lnTo>
                  <a:lnTo>
                    <a:pt x="3762" y="15222"/>
                  </a:lnTo>
                  <a:lnTo>
                    <a:pt x="3607" y="15499"/>
                  </a:lnTo>
                  <a:lnTo>
                    <a:pt x="3635" y="15675"/>
                  </a:lnTo>
                  <a:lnTo>
                    <a:pt x="3537" y="15777"/>
                  </a:lnTo>
                  <a:lnTo>
                    <a:pt x="3452" y="15791"/>
                  </a:lnTo>
                  <a:lnTo>
                    <a:pt x="3424" y="15864"/>
                  </a:lnTo>
                  <a:lnTo>
                    <a:pt x="3494" y="15996"/>
                  </a:lnTo>
                  <a:lnTo>
                    <a:pt x="3494" y="16010"/>
                  </a:lnTo>
                  <a:lnTo>
                    <a:pt x="3480" y="16069"/>
                  </a:lnTo>
                  <a:lnTo>
                    <a:pt x="3368" y="16200"/>
                  </a:lnTo>
                  <a:lnTo>
                    <a:pt x="3128" y="16346"/>
                  </a:lnTo>
                  <a:lnTo>
                    <a:pt x="3072" y="16419"/>
                  </a:lnTo>
                  <a:lnTo>
                    <a:pt x="3100" y="16711"/>
                  </a:lnTo>
                  <a:lnTo>
                    <a:pt x="3029" y="16842"/>
                  </a:lnTo>
                  <a:lnTo>
                    <a:pt x="2945" y="16857"/>
                  </a:lnTo>
                  <a:lnTo>
                    <a:pt x="2903" y="16798"/>
                  </a:lnTo>
                  <a:lnTo>
                    <a:pt x="2860" y="16901"/>
                  </a:lnTo>
                  <a:lnTo>
                    <a:pt x="2719" y="17003"/>
                  </a:lnTo>
                  <a:lnTo>
                    <a:pt x="2748" y="17368"/>
                  </a:lnTo>
                  <a:lnTo>
                    <a:pt x="2804" y="17586"/>
                  </a:lnTo>
                  <a:lnTo>
                    <a:pt x="2903" y="17718"/>
                  </a:lnTo>
                  <a:lnTo>
                    <a:pt x="3086" y="17718"/>
                  </a:lnTo>
                  <a:lnTo>
                    <a:pt x="3142" y="17820"/>
                  </a:lnTo>
                  <a:lnTo>
                    <a:pt x="3114" y="17951"/>
                  </a:lnTo>
                  <a:lnTo>
                    <a:pt x="3170" y="18024"/>
                  </a:lnTo>
                  <a:lnTo>
                    <a:pt x="3508" y="18199"/>
                  </a:lnTo>
                  <a:lnTo>
                    <a:pt x="3452" y="18652"/>
                  </a:lnTo>
                  <a:lnTo>
                    <a:pt x="3551" y="18725"/>
                  </a:lnTo>
                  <a:lnTo>
                    <a:pt x="3621" y="18710"/>
                  </a:lnTo>
                  <a:lnTo>
                    <a:pt x="3804" y="18331"/>
                  </a:lnTo>
                  <a:lnTo>
                    <a:pt x="3931" y="18170"/>
                  </a:lnTo>
                  <a:lnTo>
                    <a:pt x="4100" y="18156"/>
                  </a:lnTo>
                  <a:lnTo>
                    <a:pt x="4213" y="17937"/>
                  </a:lnTo>
                  <a:lnTo>
                    <a:pt x="4495" y="17601"/>
                  </a:lnTo>
                  <a:lnTo>
                    <a:pt x="4636" y="17484"/>
                  </a:lnTo>
                  <a:lnTo>
                    <a:pt x="4777" y="17236"/>
                  </a:lnTo>
                  <a:lnTo>
                    <a:pt x="4875" y="17163"/>
                  </a:lnTo>
                  <a:lnTo>
                    <a:pt x="4960" y="17163"/>
                  </a:lnTo>
                  <a:lnTo>
                    <a:pt x="5143" y="17149"/>
                  </a:lnTo>
                  <a:lnTo>
                    <a:pt x="5509" y="16755"/>
                  </a:lnTo>
                  <a:lnTo>
                    <a:pt x="5523" y="16682"/>
                  </a:lnTo>
                  <a:lnTo>
                    <a:pt x="5467" y="16550"/>
                  </a:lnTo>
                  <a:lnTo>
                    <a:pt x="5284" y="16317"/>
                  </a:lnTo>
                  <a:lnTo>
                    <a:pt x="5467" y="15908"/>
                  </a:lnTo>
                  <a:lnTo>
                    <a:pt x="5523" y="15572"/>
                  </a:lnTo>
                  <a:lnTo>
                    <a:pt x="5777" y="15295"/>
                  </a:lnTo>
                  <a:lnTo>
                    <a:pt x="5819" y="15164"/>
                  </a:lnTo>
                  <a:lnTo>
                    <a:pt x="5749" y="14930"/>
                  </a:lnTo>
                  <a:lnTo>
                    <a:pt x="5763" y="14799"/>
                  </a:lnTo>
                  <a:lnTo>
                    <a:pt x="5777" y="14697"/>
                  </a:lnTo>
                  <a:lnTo>
                    <a:pt x="5847" y="14463"/>
                  </a:lnTo>
                  <a:lnTo>
                    <a:pt x="6101" y="14230"/>
                  </a:lnTo>
                  <a:lnTo>
                    <a:pt x="6143" y="13369"/>
                  </a:lnTo>
                  <a:lnTo>
                    <a:pt x="6200" y="13310"/>
                  </a:lnTo>
                  <a:lnTo>
                    <a:pt x="6284" y="13310"/>
                  </a:lnTo>
                  <a:lnTo>
                    <a:pt x="6312" y="13237"/>
                  </a:lnTo>
                  <a:lnTo>
                    <a:pt x="6157" y="12975"/>
                  </a:lnTo>
                  <a:lnTo>
                    <a:pt x="6129" y="12726"/>
                  </a:lnTo>
                  <a:lnTo>
                    <a:pt x="6143" y="12551"/>
                  </a:lnTo>
                  <a:lnTo>
                    <a:pt x="6228" y="12172"/>
                  </a:lnTo>
                  <a:lnTo>
                    <a:pt x="6312" y="11909"/>
                  </a:lnTo>
                  <a:lnTo>
                    <a:pt x="6510" y="11661"/>
                  </a:lnTo>
                  <a:lnTo>
                    <a:pt x="6749" y="11442"/>
                  </a:lnTo>
                  <a:lnTo>
                    <a:pt x="7144" y="11267"/>
                  </a:lnTo>
                  <a:lnTo>
                    <a:pt x="7425" y="11092"/>
                  </a:lnTo>
                  <a:lnTo>
                    <a:pt x="7566" y="11063"/>
                  </a:lnTo>
                  <a:lnTo>
                    <a:pt x="8088" y="11077"/>
                  </a:lnTo>
                  <a:lnTo>
                    <a:pt x="8144" y="11019"/>
                  </a:lnTo>
                  <a:lnTo>
                    <a:pt x="8229" y="11092"/>
                  </a:lnTo>
                  <a:lnTo>
                    <a:pt x="8271" y="11179"/>
                  </a:lnTo>
                  <a:lnTo>
                    <a:pt x="8609" y="10990"/>
                  </a:lnTo>
                  <a:lnTo>
                    <a:pt x="8623" y="10829"/>
                  </a:lnTo>
                  <a:lnTo>
                    <a:pt x="8623" y="10800"/>
                  </a:lnTo>
                  <a:lnTo>
                    <a:pt x="8651" y="10712"/>
                  </a:lnTo>
                  <a:lnTo>
                    <a:pt x="8820" y="10552"/>
                  </a:lnTo>
                  <a:lnTo>
                    <a:pt x="8919" y="10566"/>
                  </a:lnTo>
                  <a:lnTo>
                    <a:pt x="8961" y="10639"/>
                  </a:lnTo>
                  <a:lnTo>
                    <a:pt x="8933" y="10756"/>
                  </a:lnTo>
                  <a:lnTo>
                    <a:pt x="9018" y="10712"/>
                  </a:lnTo>
                  <a:lnTo>
                    <a:pt x="9159" y="10785"/>
                  </a:lnTo>
                  <a:lnTo>
                    <a:pt x="9215" y="10873"/>
                  </a:lnTo>
                  <a:lnTo>
                    <a:pt x="9243" y="11048"/>
                  </a:lnTo>
                  <a:lnTo>
                    <a:pt x="9299" y="11150"/>
                  </a:lnTo>
                  <a:lnTo>
                    <a:pt x="9426" y="11121"/>
                  </a:lnTo>
                  <a:lnTo>
                    <a:pt x="9708" y="10377"/>
                  </a:lnTo>
                  <a:lnTo>
                    <a:pt x="9764" y="10333"/>
                  </a:lnTo>
                  <a:lnTo>
                    <a:pt x="9835" y="10406"/>
                  </a:lnTo>
                  <a:lnTo>
                    <a:pt x="9835" y="10566"/>
                  </a:lnTo>
                  <a:lnTo>
                    <a:pt x="9863" y="10712"/>
                  </a:lnTo>
                  <a:lnTo>
                    <a:pt x="10018" y="10800"/>
                  </a:lnTo>
                  <a:lnTo>
                    <a:pt x="10046" y="11004"/>
                  </a:lnTo>
                  <a:lnTo>
                    <a:pt x="10046" y="11048"/>
                  </a:lnTo>
                  <a:lnTo>
                    <a:pt x="10117" y="11077"/>
                  </a:lnTo>
                  <a:lnTo>
                    <a:pt x="10356" y="10785"/>
                  </a:lnTo>
                  <a:lnTo>
                    <a:pt x="10497" y="10756"/>
                  </a:lnTo>
                  <a:lnTo>
                    <a:pt x="10582" y="10975"/>
                  </a:lnTo>
                  <a:lnTo>
                    <a:pt x="10765" y="10669"/>
                  </a:lnTo>
                  <a:lnTo>
                    <a:pt x="10765" y="10508"/>
                  </a:lnTo>
                  <a:lnTo>
                    <a:pt x="10892" y="10245"/>
                  </a:lnTo>
                  <a:lnTo>
                    <a:pt x="11047" y="10231"/>
                  </a:lnTo>
                  <a:lnTo>
                    <a:pt x="11145" y="10260"/>
                  </a:lnTo>
                  <a:lnTo>
                    <a:pt x="11272" y="10421"/>
                  </a:lnTo>
                  <a:lnTo>
                    <a:pt x="11272" y="10494"/>
                  </a:lnTo>
                  <a:lnTo>
                    <a:pt x="11159" y="10712"/>
                  </a:lnTo>
                  <a:lnTo>
                    <a:pt x="11061" y="10698"/>
                  </a:lnTo>
                  <a:lnTo>
                    <a:pt x="11047" y="10858"/>
                  </a:lnTo>
                  <a:lnTo>
                    <a:pt x="11117" y="11063"/>
                  </a:lnTo>
                  <a:lnTo>
                    <a:pt x="11202" y="11048"/>
                  </a:lnTo>
                  <a:lnTo>
                    <a:pt x="11230" y="11048"/>
                  </a:lnTo>
                  <a:lnTo>
                    <a:pt x="11300" y="10917"/>
                  </a:lnTo>
                  <a:lnTo>
                    <a:pt x="11342" y="10727"/>
                  </a:lnTo>
                  <a:lnTo>
                    <a:pt x="11413" y="10756"/>
                  </a:lnTo>
                  <a:lnTo>
                    <a:pt x="11399" y="10888"/>
                  </a:lnTo>
                  <a:lnTo>
                    <a:pt x="11427" y="10931"/>
                  </a:lnTo>
                  <a:lnTo>
                    <a:pt x="11582" y="10946"/>
                  </a:lnTo>
                  <a:lnTo>
                    <a:pt x="11582" y="11004"/>
                  </a:lnTo>
                  <a:lnTo>
                    <a:pt x="11793" y="11179"/>
                  </a:lnTo>
                  <a:lnTo>
                    <a:pt x="11962" y="11267"/>
                  </a:lnTo>
                  <a:lnTo>
                    <a:pt x="12117" y="11238"/>
                  </a:lnTo>
                  <a:lnTo>
                    <a:pt x="12441" y="11063"/>
                  </a:lnTo>
                  <a:lnTo>
                    <a:pt x="12470" y="10961"/>
                  </a:lnTo>
                  <a:lnTo>
                    <a:pt x="12456" y="10873"/>
                  </a:lnTo>
                  <a:lnTo>
                    <a:pt x="12357" y="10756"/>
                  </a:lnTo>
                  <a:lnTo>
                    <a:pt x="12385" y="10639"/>
                  </a:lnTo>
                  <a:lnTo>
                    <a:pt x="12146" y="10508"/>
                  </a:lnTo>
                  <a:lnTo>
                    <a:pt x="11892" y="10129"/>
                  </a:lnTo>
                  <a:lnTo>
                    <a:pt x="11850" y="10070"/>
                  </a:lnTo>
                  <a:lnTo>
                    <a:pt x="11864" y="9895"/>
                  </a:lnTo>
                  <a:lnTo>
                    <a:pt x="11906" y="9778"/>
                  </a:lnTo>
                  <a:lnTo>
                    <a:pt x="12089" y="9676"/>
                  </a:lnTo>
                  <a:lnTo>
                    <a:pt x="12329" y="9647"/>
                  </a:lnTo>
                  <a:lnTo>
                    <a:pt x="12667" y="9895"/>
                  </a:lnTo>
                  <a:lnTo>
                    <a:pt x="12780" y="9910"/>
                  </a:lnTo>
                  <a:lnTo>
                    <a:pt x="13132" y="9866"/>
                  </a:lnTo>
                  <a:lnTo>
                    <a:pt x="13400" y="10012"/>
                  </a:lnTo>
                  <a:lnTo>
                    <a:pt x="13442" y="10099"/>
                  </a:lnTo>
                  <a:lnTo>
                    <a:pt x="13484" y="10085"/>
                  </a:lnTo>
                  <a:lnTo>
                    <a:pt x="13555" y="9822"/>
                  </a:lnTo>
                  <a:lnTo>
                    <a:pt x="13541" y="9735"/>
                  </a:lnTo>
                  <a:lnTo>
                    <a:pt x="13611" y="9676"/>
                  </a:lnTo>
                  <a:lnTo>
                    <a:pt x="13541" y="9530"/>
                  </a:lnTo>
                  <a:lnTo>
                    <a:pt x="13555" y="9414"/>
                  </a:lnTo>
                  <a:lnTo>
                    <a:pt x="13695" y="9282"/>
                  </a:lnTo>
                  <a:lnTo>
                    <a:pt x="13766" y="9209"/>
                  </a:lnTo>
                  <a:lnTo>
                    <a:pt x="13879" y="9180"/>
                  </a:lnTo>
                  <a:lnTo>
                    <a:pt x="13836" y="8815"/>
                  </a:lnTo>
                  <a:lnTo>
                    <a:pt x="13794" y="8698"/>
                  </a:lnTo>
                  <a:lnTo>
                    <a:pt x="13822" y="8640"/>
                  </a:lnTo>
                  <a:lnTo>
                    <a:pt x="13921" y="8596"/>
                  </a:lnTo>
                  <a:lnTo>
                    <a:pt x="13850" y="8392"/>
                  </a:lnTo>
                  <a:lnTo>
                    <a:pt x="13794" y="8334"/>
                  </a:lnTo>
                  <a:lnTo>
                    <a:pt x="13879" y="8246"/>
                  </a:lnTo>
                  <a:lnTo>
                    <a:pt x="13907" y="8202"/>
                  </a:lnTo>
                  <a:lnTo>
                    <a:pt x="14062" y="8334"/>
                  </a:lnTo>
                  <a:lnTo>
                    <a:pt x="14048" y="8421"/>
                  </a:lnTo>
                  <a:lnTo>
                    <a:pt x="14146" y="8538"/>
                  </a:lnTo>
                  <a:lnTo>
                    <a:pt x="14048" y="8582"/>
                  </a:lnTo>
                  <a:lnTo>
                    <a:pt x="14034" y="8640"/>
                  </a:lnTo>
                  <a:lnTo>
                    <a:pt x="14217" y="8859"/>
                  </a:lnTo>
                  <a:lnTo>
                    <a:pt x="14203" y="8946"/>
                  </a:lnTo>
                  <a:lnTo>
                    <a:pt x="14104" y="9078"/>
                  </a:lnTo>
                  <a:lnTo>
                    <a:pt x="14245" y="9078"/>
                  </a:lnTo>
                  <a:lnTo>
                    <a:pt x="14442" y="9122"/>
                  </a:lnTo>
                  <a:lnTo>
                    <a:pt x="14738" y="9078"/>
                  </a:lnTo>
                  <a:lnTo>
                    <a:pt x="14696" y="8961"/>
                  </a:lnTo>
                  <a:lnTo>
                    <a:pt x="14724" y="8684"/>
                  </a:lnTo>
                  <a:lnTo>
                    <a:pt x="14865" y="8582"/>
                  </a:lnTo>
                  <a:lnTo>
                    <a:pt x="14766" y="8523"/>
                  </a:lnTo>
                  <a:lnTo>
                    <a:pt x="14837" y="8465"/>
                  </a:lnTo>
                  <a:lnTo>
                    <a:pt x="14809" y="8363"/>
                  </a:lnTo>
                  <a:lnTo>
                    <a:pt x="14879" y="8231"/>
                  </a:lnTo>
                  <a:lnTo>
                    <a:pt x="14964" y="8188"/>
                  </a:lnTo>
                  <a:lnTo>
                    <a:pt x="15048" y="7969"/>
                  </a:lnTo>
                  <a:lnTo>
                    <a:pt x="15119" y="7954"/>
                  </a:lnTo>
                  <a:lnTo>
                    <a:pt x="15161" y="7852"/>
                  </a:lnTo>
                  <a:lnTo>
                    <a:pt x="15245" y="7954"/>
                  </a:lnTo>
                  <a:lnTo>
                    <a:pt x="15316" y="7925"/>
                  </a:lnTo>
                  <a:lnTo>
                    <a:pt x="15231" y="7735"/>
                  </a:lnTo>
                  <a:lnTo>
                    <a:pt x="14950" y="7545"/>
                  </a:lnTo>
                  <a:lnTo>
                    <a:pt x="14907" y="7487"/>
                  </a:lnTo>
                  <a:lnTo>
                    <a:pt x="14752" y="7516"/>
                  </a:lnTo>
                  <a:lnTo>
                    <a:pt x="14752" y="7458"/>
                  </a:lnTo>
                  <a:lnTo>
                    <a:pt x="14865" y="7414"/>
                  </a:lnTo>
                  <a:lnTo>
                    <a:pt x="14809" y="7326"/>
                  </a:lnTo>
                  <a:lnTo>
                    <a:pt x="14879" y="7283"/>
                  </a:lnTo>
                  <a:lnTo>
                    <a:pt x="15006" y="7356"/>
                  </a:lnTo>
                  <a:lnTo>
                    <a:pt x="15034" y="7356"/>
                  </a:lnTo>
                  <a:lnTo>
                    <a:pt x="15048" y="7239"/>
                  </a:lnTo>
                  <a:lnTo>
                    <a:pt x="15105" y="7195"/>
                  </a:lnTo>
                  <a:lnTo>
                    <a:pt x="15048" y="7122"/>
                  </a:lnTo>
                  <a:lnTo>
                    <a:pt x="15076" y="7049"/>
                  </a:lnTo>
                  <a:lnTo>
                    <a:pt x="15119" y="7020"/>
                  </a:lnTo>
                  <a:lnTo>
                    <a:pt x="15330" y="7224"/>
                  </a:lnTo>
                  <a:lnTo>
                    <a:pt x="15513" y="7604"/>
                  </a:lnTo>
                  <a:lnTo>
                    <a:pt x="15654" y="7706"/>
                  </a:lnTo>
                  <a:lnTo>
                    <a:pt x="15753" y="7735"/>
                  </a:lnTo>
                  <a:lnTo>
                    <a:pt x="15851" y="7691"/>
                  </a:lnTo>
                  <a:lnTo>
                    <a:pt x="15922" y="7560"/>
                  </a:lnTo>
                  <a:lnTo>
                    <a:pt x="15950" y="7662"/>
                  </a:lnTo>
                  <a:lnTo>
                    <a:pt x="16105" y="7735"/>
                  </a:lnTo>
                  <a:lnTo>
                    <a:pt x="16260" y="7735"/>
                  </a:lnTo>
                  <a:lnTo>
                    <a:pt x="16232" y="7677"/>
                  </a:lnTo>
                  <a:lnTo>
                    <a:pt x="16133" y="7648"/>
                  </a:lnTo>
                  <a:lnTo>
                    <a:pt x="16091" y="7618"/>
                  </a:lnTo>
                  <a:lnTo>
                    <a:pt x="16189" y="7516"/>
                  </a:lnTo>
                  <a:lnTo>
                    <a:pt x="16161" y="7137"/>
                  </a:lnTo>
                  <a:lnTo>
                    <a:pt x="16232" y="7020"/>
                  </a:lnTo>
                  <a:lnTo>
                    <a:pt x="16274" y="6991"/>
                  </a:lnTo>
                  <a:lnTo>
                    <a:pt x="16429" y="6918"/>
                  </a:lnTo>
                  <a:lnTo>
                    <a:pt x="16499" y="6918"/>
                  </a:lnTo>
                  <a:lnTo>
                    <a:pt x="16556" y="6976"/>
                  </a:lnTo>
                  <a:lnTo>
                    <a:pt x="16457" y="7093"/>
                  </a:lnTo>
                  <a:lnTo>
                    <a:pt x="16288" y="7078"/>
                  </a:lnTo>
                  <a:lnTo>
                    <a:pt x="16274" y="7181"/>
                  </a:lnTo>
                  <a:lnTo>
                    <a:pt x="16316" y="7254"/>
                  </a:lnTo>
                  <a:lnTo>
                    <a:pt x="16443" y="7254"/>
                  </a:lnTo>
                  <a:lnTo>
                    <a:pt x="16598" y="7181"/>
                  </a:lnTo>
                  <a:lnTo>
                    <a:pt x="16598" y="7268"/>
                  </a:lnTo>
                  <a:lnTo>
                    <a:pt x="16823" y="7268"/>
                  </a:lnTo>
                  <a:lnTo>
                    <a:pt x="16880" y="7078"/>
                  </a:lnTo>
                  <a:lnTo>
                    <a:pt x="16866" y="7035"/>
                  </a:lnTo>
                  <a:lnTo>
                    <a:pt x="16753" y="7093"/>
                  </a:lnTo>
                  <a:lnTo>
                    <a:pt x="16711" y="7078"/>
                  </a:lnTo>
                  <a:lnTo>
                    <a:pt x="16725" y="6991"/>
                  </a:lnTo>
                  <a:lnTo>
                    <a:pt x="16668" y="6743"/>
                  </a:lnTo>
                  <a:lnTo>
                    <a:pt x="16683" y="6597"/>
                  </a:lnTo>
                  <a:lnTo>
                    <a:pt x="16753" y="6553"/>
                  </a:lnTo>
                  <a:lnTo>
                    <a:pt x="16654" y="6319"/>
                  </a:lnTo>
                  <a:lnTo>
                    <a:pt x="16711" y="6217"/>
                  </a:lnTo>
                  <a:lnTo>
                    <a:pt x="16697" y="6086"/>
                  </a:lnTo>
                  <a:lnTo>
                    <a:pt x="16753" y="6101"/>
                  </a:lnTo>
                  <a:lnTo>
                    <a:pt x="16795" y="6115"/>
                  </a:lnTo>
                  <a:lnTo>
                    <a:pt x="16894" y="6086"/>
                  </a:lnTo>
                  <a:lnTo>
                    <a:pt x="16964" y="6130"/>
                  </a:lnTo>
                  <a:lnTo>
                    <a:pt x="17063" y="6130"/>
                  </a:lnTo>
                  <a:lnTo>
                    <a:pt x="17119" y="6086"/>
                  </a:lnTo>
                  <a:lnTo>
                    <a:pt x="17218" y="6101"/>
                  </a:lnTo>
                  <a:lnTo>
                    <a:pt x="17204" y="6217"/>
                  </a:lnTo>
                  <a:lnTo>
                    <a:pt x="17105" y="6363"/>
                  </a:lnTo>
                  <a:lnTo>
                    <a:pt x="17133" y="6407"/>
                  </a:lnTo>
                  <a:lnTo>
                    <a:pt x="17218" y="6392"/>
                  </a:lnTo>
                  <a:lnTo>
                    <a:pt x="17458" y="6261"/>
                  </a:lnTo>
                  <a:lnTo>
                    <a:pt x="17458" y="6188"/>
                  </a:lnTo>
                  <a:lnTo>
                    <a:pt x="17556" y="6115"/>
                  </a:lnTo>
                  <a:lnTo>
                    <a:pt x="17500" y="6028"/>
                  </a:lnTo>
                  <a:lnTo>
                    <a:pt x="17641" y="5940"/>
                  </a:lnTo>
                  <a:lnTo>
                    <a:pt x="17598" y="5779"/>
                  </a:lnTo>
                  <a:lnTo>
                    <a:pt x="17697" y="5779"/>
                  </a:lnTo>
                  <a:lnTo>
                    <a:pt x="17796" y="5721"/>
                  </a:lnTo>
                  <a:lnTo>
                    <a:pt x="17725" y="5590"/>
                  </a:lnTo>
                  <a:lnTo>
                    <a:pt x="17683" y="5400"/>
                  </a:lnTo>
                  <a:lnTo>
                    <a:pt x="17697" y="5254"/>
                  </a:lnTo>
                  <a:lnTo>
                    <a:pt x="17782" y="5152"/>
                  </a:lnTo>
                  <a:lnTo>
                    <a:pt x="17796" y="5006"/>
                  </a:lnTo>
                  <a:lnTo>
                    <a:pt x="17866" y="4948"/>
                  </a:lnTo>
                  <a:lnTo>
                    <a:pt x="17880" y="5079"/>
                  </a:lnTo>
                  <a:lnTo>
                    <a:pt x="17908" y="5225"/>
                  </a:lnTo>
                  <a:lnTo>
                    <a:pt x="17951" y="5239"/>
                  </a:lnTo>
                  <a:lnTo>
                    <a:pt x="18007" y="5473"/>
                  </a:lnTo>
                  <a:lnTo>
                    <a:pt x="18049" y="5458"/>
                  </a:lnTo>
                  <a:lnTo>
                    <a:pt x="18021" y="5298"/>
                  </a:lnTo>
                  <a:lnTo>
                    <a:pt x="18063" y="5035"/>
                  </a:lnTo>
                  <a:lnTo>
                    <a:pt x="18162" y="5006"/>
                  </a:lnTo>
                  <a:lnTo>
                    <a:pt x="18275" y="5050"/>
                  </a:lnTo>
                  <a:lnTo>
                    <a:pt x="18571" y="5021"/>
                  </a:lnTo>
                  <a:lnTo>
                    <a:pt x="18641" y="5152"/>
                  </a:lnTo>
                  <a:lnTo>
                    <a:pt x="18585" y="5210"/>
                  </a:lnTo>
                  <a:lnTo>
                    <a:pt x="18458" y="5196"/>
                  </a:lnTo>
                  <a:lnTo>
                    <a:pt x="18204" y="5385"/>
                  </a:lnTo>
                  <a:lnTo>
                    <a:pt x="18148" y="5473"/>
                  </a:lnTo>
                  <a:lnTo>
                    <a:pt x="18162" y="5546"/>
                  </a:lnTo>
                  <a:lnTo>
                    <a:pt x="18289" y="5458"/>
                  </a:lnTo>
                  <a:lnTo>
                    <a:pt x="18345" y="5458"/>
                  </a:lnTo>
                  <a:lnTo>
                    <a:pt x="18430" y="5604"/>
                  </a:lnTo>
                  <a:lnTo>
                    <a:pt x="18416" y="5750"/>
                  </a:lnTo>
                  <a:lnTo>
                    <a:pt x="18444" y="5809"/>
                  </a:lnTo>
                  <a:lnTo>
                    <a:pt x="18514" y="5750"/>
                  </a:lnTo>
                  <a:lnTo>
                    <a:pt x="18528" y="5736"/>
                  </a:lnTo>
                  <a:lnTo>
                    <a:pt x="18557" y="5984"/>
                  </a:lnTo>
                  <a:lnTo>
                    <a:pt x="18641" y="6013"/>
                  </a:lnTo>
                  <a:lnTo>
                    <a:pt x="18740" y="5925"/>
                  </a:lnTo>
                  <a:lnTo>
                    <a:pt x="18852" y="6042"/>
                  </a:lnTo>
                  <a:lnTo>
                    <a:pt x="19007" y="6086"/>
                  </a:lnTo>
                  <a:lnTo>
                    <a:pt x="19134" y="6057"/>
                  </a:lnTo>
                  <a:lnTo>
                    <a:pt x="19177" y="5955"/>
                  </a:lnTo>
                  <a:lnTo>
                    <a:pt x="19092" y="5823"/>
                  </a:lnTo>
                  <a:lnTo>
                    <a:pt x="19078" y="5721"/>
                  </a:lnTo>
                  <a:lnTo>
                    <a:pt x="19036" y="5721"/>
                  </a:lnTo>
                  <a:lnTo>
                    <a:pt x="19007" y="5779"/>
                  </a:lnTo>
                  <a:lnTo>
                    <a:pt x="18909" y="5779"/>
                  </a:lnTo>
                  <a:lnTo>
                    <a:pt x="18852" y="5663"/>
                  </a:lnTo>
                  <a:lnTo>
                    <a:pt x="18683" y="5488"/>
                  </a:lnTo>
                  <a:lnTo>
                    <a:pt x="18740" y="5385"/>
                  </a:lnTo>
                  <a:lnTo>
                    <a:pt x="18867" y="5371"/>
                  </a:lnTo>
                  <a:lnTo>
                    <a:pt x="19022" y="5371"/>
                  </a:lnTo>
                  <a:lnTo>
                    <a:pt x="19134" y="5415"/>
                  </a:lnTo>
                  <a:lnTo>
                    <a:pt x="19205" y="5473"/>
                  </a:lnTo>
                  <a:lnTo>
                    <a:pt x="19317" y="5298"/>
                  </a:lnTo>
                  <a:lnTo>
                    <a:pt x="19233" y="5196"/>
                  </a:lnTo>
                  <a:lnTo>
                    <a:pt x="19289" y="5094"/>
                  </a:lnTo>
                  <a:lnTo>
                    <a:pt x="19317" y="5064"/>
                  </a:lnTo>
                  <a:lnTo>
                    <a:pt x="19388" y="5079"/>
                  </a:lnTo>
                  <a:lnTo>
                    <a:pt x="19416" y="5152"/>
                  </a:lnTo>
                  <a:lnTo>
                    <a:pt x="19416" y="5312"/>
                  </a:lnTo>
                  <a:lnTo>
                    <a:pt x="19458" y="5400"/>
                  </a:lnTo>
                  <a:lnTo>
                    <a:pt x="19458" y="5458"/>
                  </a:lnTo>
                  <a:lnTo>
                    <a:pt x="19374" y="5488"/>
                  </a:lnTo>
                  <a:lnTo>
                    <a:pt x="19346" y="5546"/>
                  </a:lnTo>
                  <a:lnTo>
                    <a:pt x="19402" y="5634"/>
                  </a:lnTo>
                  <a:lnTo>
                    <a:pt x="19515" y="5634"/>
                  </a:lnTo>
                  <a:lnTo>
                    <a:pt x="19670" y="5502"/>
                  </a:lnTo>
                  <a:lnTo>
                    <a:pt x="19712" y="5575"/>
                  </a:lnTo>
                  <a:lnTo>
                    <a:pt x="19641" y="5838"/>
                  </a:lnTo>
                  <a:lnTo>
                    <a:pt x="19698" y="5984"/>
                  </a:lnTo>
                  <a:lnTo>
                    <a:pt x="19754" y="5969"/>
                  </a:lnTo>
                  <a:lnTo>
                    <a:pt x="19825" y="5882"/>
                  </a:lnTo>
                  <a:lnTo>
                    <a:pt x="19867" y="5634"/>
                  </a:lnTo>
                  <a:lnTo>
                    <a:pt x="19966" y="5531"/>
                  </a:lnTo>
                  <a:lnTo>
                    <a:pt x="19994" y="5371"/>
                  </a:lnTo>
                  <a:lnTo>
                    <a:pt x="19909" y="5283"/>
                  </a:lnTo>
                  <a:lnTo>
                    <a:pt x="19726" y="5210"/>
                  </a:lnTo>
                  <a:lnTo>
                    <a:pt x="19641" y="4933"/>
                  </a:lnTo>
                  <a:lnTo>
                    <a:pt x="19585" y="4860"/>
                  </a:lnTo>
                  <a:lnTo>
                    <a:pt x="19557" y="4845"/>
                  </a:lnTo>
                  <a:lnTo>
                    <a:pt x="19543" y="4670"/>
                  </a:lnTo>
                  <a:lnTo>
                    <a:pt x="19402" y="4743"/>
                  </a:lnTo>
                  <a:lnTo>
                    <a:pt x="19360" y="4729"/>
                  </a:lnTo>
                  <a:lnTo>
                    <a:pt x="19303" y="4656"/>
                  </a:lnTo>
                  <a:lnTo>
                    <a:pt x="19303" y="4583"/>
                  </a:lnTo>
                  <a:lnTo>
                    <a:pt x="19120" y="4466"/>
                  </a:lnTo>
                  <a:lnTo>
                    <a:pt x="18965" y="4466"/>
                  </a:lnTo>
                  <a:lnTo>
                    <a:pt x="18655" y="4349"/>
                  </a:lnTo>
                  <a:lnTo>
                    <a:pt x="18542" y="4232"/>
                  </a:lnTo>
                  <a:lnTo>
                    <a:pt x="18190" y="4014"/>
                  </a:lnTo>
                  <a:lnTo>
                    <a:pt x="17796" y="3941"/>
                  </a:lnTo>
                  <a:lnTo>
                    <a:pt x="17598" y="3765"/>
                  </a:lnTo>
                  <a:lnTo>
                    <a:pt x="17556" y="3692"/>
                  </a:lnTo>
                  <a:lnTo>
                    <a:pt x="17500" y="3444"/>
                  </a:lnTo>
                  <a:lnTo>
                    <a:pt x="17584" y="3444"/>
                  </a:lnTo>
                  <a:lnTo>
                    <a:pt x="17598" y="3415"/>
                  </a:lnTo>
                  <a:lnTo>
                    <a:pt x="17556" y="3357"/>
                  </a:lnTo>
                  <a:lnTo>
                    <a:pt x="17500" y="3269"/>
                  </a:lnTo>
                  <a:lnTo>
                    <a:pt x="17528" y="3182"/>
                  </a:lnTo>
                  <a:lnTo>
                    <a:pt x="17514" y="3138"/>
                  </a:lnTo>
                  <a:lnTo>
                    <a:pt x="17500" y="3109"/>
                  </a:lnTo>
                  <a:lnTo>
                    <a:pt x="17472" y="3036"/>
                  </a:lnTo>
                  <a:lnTo>
                    <a:pt x="17359" y="3021"/>
                  </a:lnTo>
                  <a:lnTo>
                    <a:pt x="17218" y="2948"/>
                  </a:lnTo>
                  <a:lnTo>
                    <a:pt x="17133" y="2963"/>
                  </a:lnTo>
                  <a:lnTo>
                    <a:pt x="16936" y="2846"/>
                  </a:lnTo>
                  <a:lnTo>
                    <a:pt x="16711" y="2919"/>
                  </a:lnTo>
                  <a:lnTo>
                    <a:pt x="16668" y="2904"/>
                  </a:lnTo>
                  <a:lnTo>
                    <a:pt x="16683" y="2817"/>
                  </a:lnTo>
                  <a:lnTo>
                    <a:pt x="16570" y="2715"/>
                  </a:lnTo>
                  <a:lnTo>
                    <a:pt x="16584" y="2627"/>
                  </a:lnTo>
                  <a:lnTo>
                    <a:pt x="16274" y="2525"/>
                  </a:lnTo>
                  <a:lnTo>
                    <a:pt x="16049" y="2189"/>
                  </a:lnTo>
                  <a:lnTo>
                    <a:pt x="15781" y="2014"/>
                  </a:lnTo>
                  <a:lnTo>
                    <a:pt x="15372" y="1810"/>
                  </a:lnTo>
                  <a:lnTo>
                    <a:pt x="15245" y="1737"/>
                  </a:lnTo>
                  <a:lnTo>
                    <a:pt x="15217" y="1664"/>
                  </a:lnTo>
                  <a:lnTo>
                    <a:pt x="14950" y="1576"/>
                  </a:lnTo>
                  <a:lnTo>
                    <a:pt x="14823" y="1620"/>
                  </a:lnTo>
                  <a:lnTo>
                    <a:pt x="14569" y="1576"/>
                  </a:lnTo>
                  <a:lnTo>
                    <a:pt x="14485" y="1620"/>
                  </a:lnTo>
                  <a:lnTo>
                    <a:pt x="14259" y="1372"/>
                  </a:lnTo>
                  <a:lnTo>
                    <a:pt x="13921" y="1474"/>
                  </a:lnTo>
                  <a:lnTo>
                    <a:pt x="13794" y="1635"/>
                  </a:lnTo>
                  <a:lnTo>
                    <a:pt x="13724" y="1518"/>
                  </a:lnTo>
                  <a:lnTo>
                    <a:pt x="13583" y="1518"/>
                  </a:lnTo>
                  <a:lnTo>
                    <a:pt x="13343" y="1401"/>
                  </a:lnTo>
                  <a:lnTo>
                    <a:pt x="13188" y="1416"/>
                  </a:lnTo>
                  <a:lnTo>
                    <a:pt x="12850" y="1620"/>
                  </a:lnTo>
                  <a:lnTo>
                    <a:pt x="12864" y="1722"/>
                  </a:lnTo>
                  <a:lnTo>
                    <a:pt x="12864" y="1941"/>
                  </a:lnTo>
                  <a:lnTo>
                    <a:pt x="12751" y="2072"/>
                  </a:lnTo>
                  <a:lnTo>
                    <a:pt x="12681" y="2335"/>
                  </a:lnTo>
                  <a:lnTo>
                    <a:pt x="12611" y="2496"/>
                  </a:lnTo>
                  <a:lnTo>
                    <a:pt x="12498" y="2583"/>
                  </a:lnTo>
                  <a:lnTo>
                    <a:pt x="12441" y="2583"/>
                  </a:lnTo>
                  <a:lnTo>
                    <a:pt x="12343" y="2452"/>
                  </a:lnTo>
                  <a:lnTo>
                    <a:pt x="12216" y="2452"/>
                  </a:lnTo>
                  <a:lnTo>
                    <a:pt x="12089" y="2175"/>
                  </a:lnTo>
                  <a:lnTo>
                    <a:pt x="11878" y="2043"/>
                  </a:lnTo>
                  <a:lnTo>
                    <a:pt x="11779" y="2014"/>
                  </a:lnTo>
                  <a:lnTo>
                    <a:pt x="11765" y="2058"/>
                  </a:lnTo>
                  <a:lnTo>
                    <a:pt x="11793" y="2160"/>
                  </a:lnTo>
                  <a:lnTo>
                    <a:pt x="11610" y="2423"/>
                  </a:lnTo>
                  <a:lnTo>
                    <a:pt x="11244" y="2496"/>
                  </a:lnTo>
                  <a:lnTo>
                    <a:pt x="11187" y="2466"/>
                  </a:lnTo>
                  <a:lnTo>
                    <a:pt x="11061" y="2408"/>
                  </a:lnTo>
                  <a:lnTo>
                    <a:pt x="10539" y="1649"/>
                  </a:lnTo>
                  <a:lnTo>
                    <a:pt x="10370" y="1328"/>
                  </a:lnTo>
                  <a:lnTo>
                    <a:pt x="10272" y="1255"/>
                  </a:lnTo>
                  <a:lnTo>
                    <a:pt x="10145" y="1036"/>
                  </a:lnTo>
                  <a:lnTo>
                    <a:pt x="10131" y="1022"/>
                  </a:lnTo>
                  <a:lnTo>
                    <a:pt x="10088" y="1022"/>
                  </a:lnTo>
                  <a:lnTo>
                    <a:pt x="10004" y="1124"/>
                  </a:lnTo>
                  <a:lnTo>
                    <a:pt x="9948" y="1211"/>
                  </a:lnTo>
                  <a:lnTo>
                    <a:pt x="9877" y="1401"/>
                  </a:lnTo>
                  <a:lnTo>
                    <a:pt x="9835" y="1459"/>
                  </a:lnTo>
                  <a:lnTo>
                    <a:pt x="9764" y="1620"/>
                  </a:lnTo>
                  <a:lnTo>
                    <a:pt x="9694" y="1649"/>
                  </a:lnTo>
                  <a:lnTo>
                    <a:pt x="9567" y="1766"/>
                  </a:lnTo>
                  <a:lnTo>
                    <a:pt x="9525" y="1926"/>
                  </a:lnTo>
                  <a:lnTo>
                    <a:pt x="9483" y="1956"/>
                  </a:lnTo>
                  <a:lnTo>
                    <a:pt x="9412" y="1999"/>
                  </a:lnTo>
                  <a:lnTo>
                    <a:pt x="9342" y="2175"/>
                  </a:lnTo>
                  <a:lnTo>
                    <a:pt x="9173" y="2321"/>
                  </a:lnTo>
                  <a:lnTo>
                    <a:pt x="9074" y="2321"/>
                  </a:lnTo>
                  <a:lnTo>
                    <a:pt x="8849" y="2466"/>
                  </a:lnTo>
                  <a:lnTo>
                    <a:pt x="8369" y="2525"/>
                  </a:lnTo>
                  <a:lnTo>
                    <a:pt x="8158" y="2510"/>
                  </a:lnTo>
                  <a:lnTo>
                    <a:pt x="7820" y="2627"/>
                  </a:lnTo>
                  <a:lnTo>
                    <a:pt x="7707" y="2612"/>
                  </a:lnTo>
                  <a:lnTo>
                    <a:pt x="7623" y="2539"/>
                  </a:lnTo>
                  <a:lnTo>
                    <a:pt x="7566" y="2525"/>
                  </a:lnTo>
                  <a:lnTo>
                    <a:pt x="7482" y="2612"/>
                  </a:lnTo>
                  <a:lnTo>
                    <a:pt x="7144" y="2642"/>
                  </a:lnTo>
                  <a:lnTo>
                    <a:pt x="6989" y="2729"/>
                  </a:lnTo>
                  <a:lnTo>
                    <a:pt x="6876" y="2831"/>
                  </a:lnTo>
                  <a:lnTo>
                    <a:pt x="6834" y="2802"/>
                  </a:lnTo>
                  <a:lnTo>
                    <a:pt x="6665" y="2715"/>
                  </a:lnTo>
                  <a:lnTo>
                    <a:pt x="6594" y="2729"/>
                  </a:lnTo>
                  <a:lnTo>
                    <a:pt x="6552" y="2802"/>
                  </a:lnTo>
                  <a:lnTo>
                    <a:pt x="6552" y="3036"/>
                  </a:lnTo>
                  <a:lnTo>
                    <a:pt x="6622" y="3138"/>
                  </a:lnTo>
                  <a:lnTo>
                    <a:pt x="6538" y="3444"/>
                  </a:lnTo>
                  <a:lnTo>
                    <a:pt x="6608" y="3474"/>
                  </a:lnTo>
                  <a:lnTo>
                    <a:pt x="6636" y="3371"/>
                  </a:lnTo>
                  <a:lnTo>
                    <a:pt x="6735" y="3371"/>
                  </a:lnTo>
                  <a:lnTo>
                    <a:pt x="6805" y="3430"/>
                  </a:lnTo>
                  <a:lnTo>
                    <a:pt x="6834" y="3605"/>
                  </a:lnTo>
                  <a:lnTo>
                    <a:pt x="6946" y="3824"/>
                  </a:lnTo>
                  <a:lnTo>
                    <a:pt x="6932" y="3926"/>
                  </a:lnTo>
                  <a:lnTo>
                    <a:pt x="6791" y="4028"/>
                  </a:lnTo>
                  <a:lnTo>
                    <a:pt x="6777" y="4305"/>
                  </a:lnTo>
                  <a:lnTo>
                    <a:pt x="6721" y="4583"/>
                  </a:lnTo>
                  <a:lnTo>
                    <a:pt x="6650" y="4670"/>
                  </a:lnTo>
                  <a:lnTo>
                    <a:pt x="6524" y="4743"/>
                  </a:lnTo>
                  <a:lnTo>
                    <a:pt x="6467" y="4714"/>
                  </a:lnTo>
                  <a:lnTo>
                    <a:pt x="6397" y="4685"/>
                  </a:lnTo>
                  <a:lnTo>
                    <a:pt x="6270" y="4772"/>
                  </a:lnTo>
                  <a:lnTo>
                    <a:pt x="6186" y="4772"/>
                  </a:lnTo>
                  <a:lnTo>
                    <a:pt x="6031" y="4670"/>
                  </a:lnTo>
                  <a:lnTo>
                    <a:pt x="5974" y="4554"/>
                  </a:lnTo>
                  <a:lnTo>
                    <a:pt x="6016" y="4203"/>
                  </a:lnTo>
                  <a:lnTo>
                    <a:pt x="5918" y="3955"/>
                  </a:lnTo>
                  <a:lnTo>
                    <a:pt x="5960" y="3780"/>
                  </a:lnTo>
                  <a:lnTo>
                    <a:pt x="5890" y="3488"/>
                  </a:lnTo>
                  <a:lnTo>
                    <a:pt x="5749" y="3401"/>
                  </a:lnTo>
                  <a:lnTo>
                    <a:pt x="5664" y="3269"/>
                  </a:lnTo>
                  <a:lnTo>
                    <a:pt x="5580" y="3240"/>
                  </a:lnTo>
                  <a:lnTo>
                    <a:pt x="5411" y="3576"/>
                  </a:lnTo>
                  <a:lnTo>
                    <a:pt x="5523" y="3722"/>
                  </a:lnTo>
                  <a:lnTo>
                    <a:pt x="5495" y="3970"/>
                  </a:lnTo>
                  <a:lnTo>
                    <a:pt x="5453" y="4043"/>
                  </a:lnTo>
                  <a:lnTo>
                    <a:pt x="5199" y="4028"/>
                  </a:lnTo>
                  <a:lnTo>
                    <a:pt x="5016" y="4232"/>
                  </a:lnTo>
                  <a:lnTo>
                    <a:pt x="4650" y="4378"/>
                  </a:lnTo>
                  <a:lnTo>
                    <a:pt x="4481" y="4612"/>
                  </a:lnTo>
                  <a:lnTo>
                    <a:pt x="4396" y="4875"/>
                  </a:lnTo>
                  <a:lnTo>
                    <a:pt x="4340" y="5371"/>
                  </a:lnTo>
                  <a:lnTo>
                    <a:pt x="4396" y="5794"/>
                  </a:lnTo>
                  <a:lnTo>
                    <a:pt x="4354" y="5925"/>
                  </a:lnTo>
                  <a:lnTo>
                    <a:pt x="4410" y="6130"/>
                  </a:lnTo>
                  <a:lnTo>
                    <a:pt x="4382" y="6246"/>
                  </a:lnTo>
                  <a:lnTo>
                    <a:pt x="4269" y="6319"/>
                  </a:lnTo>
                  <a:lnTo>
                    <a:pt x="4227" y="6349"/>
                  </a:lnTo>
                  <a:lnTo>
                    <a:pt x="4044" y="6363"/>
                  </a:lnTo>
                  <a:lnTo>
                    <a:pt x="3959" y="6305"/>
                  </a:lnTo>
                  <a:lnTo>
                    <a:pt x="3677" y="5838"/>
                  </a:lnTo>
                  <a:lnTo>
                    <a:pt x="3452" y="5123"/>
                  </a:lnTo>
                  <a:lnTo>
                    <a:pt x="3297" y="4816"/>
                  </a:lnTo>
                  <a:lnTo>
                    <a:pt x="3311" y="4583"/>
                  </a:lnTo>
                  <a:lnTo>
                    <a:pt x="3283" y="4495"/>
                  </a:lnTo>
                  <a:lnTo>
                    <a:pt x="3213" y="4481"/>
                  </a:lnTo>
                  <a:lnTo>
                    <a:pt x="3058" y="4232"/>
                  </a:lnTo>
                  <a:lnTo>
                    <a:pt x="2903" y="4159"/>
                  </a:lnTo>
                  <a:lnTo>
                    <a:pt x="2804" y="4145"/>
                  </a:lnTo>
                  <a:lnTo>
                    <a:pt x="2550" y="4189"/>
                  </a:lnTo>
                  <a:lnTo>
                    <a:pt x="2353" y="4145"/>
                  </a:lnTo>
                  <a:lnTo>
                    <a:pt x="2142" y="4028"/>
                  </a:lnTo>
                  <a:lnTo>
                    <a:pt x="1973" y="3984"/>
                  </a:lnTo>
                  <a:lnTo>
                    <a:pt x="1888" y="3999"/>
                  </a:lnTo>
                  <a:lnTo>
                    <a:pt x="1789" y="4203"/>
                  </a:lnTo>
                  <a:lnTo>
                    <a:pt x="1846" y="4276"/>
                  </a:lnTo>
                  <a:lnTo>
                    <a:pt x="2001" y="4335"/>
                  </a:lnTo>
                  <a:lnTo>
                    <a:pt x="2099" y="4597"/>
                  </a:lnTo>
                  <a:lnTo>
                    <a:pt x="2085" y="4656"/>
                  </a:lnTo>
                  <a:lnTo>
                    <a:pt x="2001" y="4729"/>
                  </a:lnTo>
                  <a:close/>
                  <a:moveTo>
                    <a:pt x="352" y="8436"/>
                  </a:moveTo>
                  <a:lnTo>
                    <a:pt x="366" y="8348"/>
                  </a:lnTo>
                  <a:lnTo>
                    <a:pt x="324" y="8275"/>
                  </a:lnTo>
                  <a:lnTo>
                    <a:pt x="99" y="8173"/>
                  </a:lnTo>
                  <a:lnTo>
                    <a:pt x="0" y="8202"/>
                  </a:lnTo>
                  <a:lnTo>
                    <a:pt x="0" y="8246"/>
                  </a:lnTo>
                  <a:lnTo>
                    <a:pt x="56" y="8304"/>
                  </a:lnTo>
                  <a:lnTo>
                    <a:pt x="268" y="8377"/>
                  </a:lnTo>
                  <a:lnTo>
                    <a:pt x="352" y="8436"/>
                  </a:lnTo>
                  <a:close/>
                  <a:moveTo>
                    <a:pt x="10441" y="11749"/>
                  </a:moveTo>
                  <a:lnTo>
                    <a:pt x="10596" y="11632"/>
                  </a:lnTo>
                  <a:lnTo>
                    <a:pt x="10610" y="11544"/>
                  </a:lnTo>
                  <a:lnTo>
                    <a:pt x="10455" y="11413"/>
                  </a:lnTo>
                  <a:lnTo>
                    <a:pt x="10356" y="11442"/>
                  </a:lnTo>
                  <a:lnTo>
                    <a:pt x="10314" y="11486"/>
                  </a:lnTo>
                  <a:lnTo>
                    <a:pt x="10356" y="11530"/>
                  </a:lnTo>
                  <a:lnTo>
                    <a:pt x="10441" y="11530"/>
                  </a:lnTo>
                  <a:lnTo>
                    <a:pt x="10455" y="11603"/>
                  </a:lnTo>
                  <a:lnTo>
                    <a:pt x="10384" y="11705"/>
                  </a:lnTo>
                  <a:lnTo>
                    <a:pt x="10441" y="11749"/>
                  </a:lnTo>
                  <a:close/>
                  <a:moveTo>
                    <a:pt x="19360" y="6071"/>
                  </a:moveTo>
                  <a:lnTo>
                    <a:pt x="19261" y="5940"/>
                  </a:lnTo>
                  <a:lnTo>
                    <a:pt x="19233" y="5998"/>
                  </a:lnTo>
                  <a:lnTo>
                    <a:pt x="19275" y="6130"/>
                  </a:lnTo>
                  <a:lnTo>
                    <a:pt x="19374" y="6217"/>
                  </a:lnTo>
                  <a:lnTo>
                    <a:pt x="19472" y="6188"/>
                  </a:lnTo>
                  <a:lnTo>
                    <a:pt x="19543" y="6013"/>
                  </a:lnTo>
                  <a:lnTo>
                    <a:pt x="19416" y="6013"/>
                  </a:lnTo>
                  <a:lnTo>
                    <a:pt x="19360" y="6071"/>
                  </a:lnTo>
                  <a:close/>
                  <a:moveTo>
                    <a:pt x="8919" y="12916"/>
                  </a:moveTo>
                  <a:lnTo>
                    <a:pt x="8891" y="13062"/>
                  </a:lnTo>
                  <a:lnTo>
                    <a:pt x="8933" y="13106"/>
                  </a:lnTo>
                  <a:lnTo>
                    <a:pt x="9018" y="12872"/>
                  </a:lnTo>
                  <a:lnTo>
                    <a:pt x="9046" y="12799"/>
                  </a:lnTo>
                  <a:lnTo>
                    <a:pt x="9004" y="12741"/>
                  </a:lnTo>
                  <a:lnTo>
                    <a:pt x="8919" y="12916"/>
                  </a:lnTo>
                  <a:close/>
                  <a:moveTo>
                    <a:pt x="18528" y="21483"/>
                  </a:moveTo>
                  <a:lnTo>
                    <a:pt x="18599" y="21483"/>
                  </a:lnTo>
                  <a:lnTo>
                    <a:pt x="18683" y="21410"/>
                  </a:lnTo>
                  <a:lnTo>
                    <a:pt x="18740" y="21410"/>
                  </a:lnTo>
                  <a:lnTo>
                    <a:pt x="18909" y="21542"/>
                  </a:lnTo>
                  <a:lnTo>
                    <a:pt x="18937" y="21571"/>
                  </a:lnTo>
                  <a:lnTo>
                    <a:pt x="19064" y="21600"/>
                  </a:lnTo>
                  <a:lnTo>
                    <a:pt x="19177" y="21571"/>
                  </a:lnTo>
                  <a:lnTo>
                    <a:pt x="19219" y="21469"/>
                  </a:lnTo>
                  <a:lnTo>
                    <a:pt x="19148" y="21031"/>
                  </a:lnTo>
                  <a:lnTo>
                    <a:pt x="19036" y="20958"/>
                  </a:lnTo>
                  <a:lnTo>
                    <a:pt x="19007" y="20826"/>
                  </a:lnTo>
                  <a:lnTo>
                    <a:pt x="18712" y="20608"/>
                  </a:lnTo>
                  <a:lnTo>
                    <a:pt x="18599" y="20608"/>
                  </a:lnTo>
                  <a:lnTo>
                    <a:pt x="18500" y="20695"/>
                  </a:lnTo>
                  <a:lnTo>
                    <a:pt x="18500" y="20826"/>
                  </a:lnTo>
                  <a:lnTo>
                    <a:pt x="18472" y="20899"/>
                  </a:lnTo>
                  <a:lnTo>
                    <a:pt x="18345" y="20987"/>
                  </a:lnTo>
                  <a:lnTo>
                    <a:pt x="18458" y="21221"/>
                  </a:lnTo>
                  <a:lnTo>
                    <a:pt x="18557" y="21221"/>
                  </a:lnTo>
                  <a:lnTo>
                    <a:pt x="18458" y="21410"/>
                  </a:lnTo>
                  <a:lnTo>
                    <a:pt x="18528" y="21483"/>
                  </a:lnTo>
                  <a:close/>
                  <a:moveTo>
                    <a:pt x="9342" y="13354"/>
                  </a:moveTo>
                  <a:lnTo>
                    <a:pt x="9440" y="13194"/>
                  </a:lnTo>
                  <a:lnTo>
                    <a:pt x="9567" y="13091"/>
                  </a:lnTo>
                  <a:lnTo>
                    <a:pt x="9778" y="12726"/>
                  </a:lnTo>
                  <a:lnTo>
                    <a:pt x="9652" y="12639"/>
                  </a:lnTo>
                  <a:lnTo>
                    <a:pt x="9567" y="12289"/>
                  </a:lnTo>
                  <a:lnTo>
                    <a:pt x="9497" y="12245"/>
                  </a:lnTo>
                  <a:lnTo>
                    <a:pt x="9553" y="12201"/>
                  </a:lnTo>
                  <a:lnTo>
                    <a:pt x="9553" y="12128"/>
                  </a:lnTo>
                  <a:lnTo>
                    <a:pt x="9483" y="12070"/>
                  </a:lnTo>
                  <a:lnTo>
                    <a:pt x="9229" y="12099"/>
                  </a:lnTo>
                  <a:lnTo>
                    <a:pt x="9229" y="12230"/>
                  </a:lnTo>
                  <a:lnTo>
                    <a:pt x="9271" y="12391"/>
                  </a:lnTo>
                  <a:lnTo>
                    <a:pt x="9243" y="12566"/>
                  </a:lnTo>
                  <a:lnTo>
                    <a:pt x="9074" y="12916"/>
                  </a:lnTo>
                  <a:lnTo>
                    <a:pt x="9173" y="12931"/>
                  </a:lnTo>
                  <a:lnTo>
                    <a:pt x="9229" y="13106"/>
                  </a:lnTo>
                  <a:lnTo>
                    <a:pt x="9314" y="13150"/>
                  </a:lnTo>
                  <a:lnTo>
                    <a:pt x="9314" y="13281"/>
                  </a:lnTo>
                  <a:lnTo>
                    <a:pt x="9342" y="13354"/>
                  </a:lnTo>
                  <a:close/>
                  <a:moveTo>
                    <a:pt x="662" y="7122"/>
                  </a:moveTo>
                  <a:lnTo>
                    <a:pt x="535" y="7093"/>
                  </a:lnTo>
                  <a:lnTo>
                    <a:pt x="507" y="7093"/>
                  </a:lnTo>
                  <a:lnTo>
                    <a:pt x="451" y="7108"/>
                  </a:lnTo>
                  <a:lnTo>
                    <a:pt x="437" y="7166"/>
                  </a:lnTo>
                  <a:lnTo>
                    <a:pt x="465" y="7239"/>
                  </a:lnTo>
                  <a:lnTo>
                    <a:pt x="817" y="7472"/>
                  </a:lnTo>
                  <a:lnTo>
                    <a:pt x="1000" y="7385"/>
                  </a:lnTo>
                  <a:lnTo>
                    <a:pt x="1282" y="7414"/>
                  </a:lnTo>
                  <a:lnTo>
                    <a:pt x="1522" y="7370"/>
                  </a:lnTo>
                  <a:lnTo>
                    <a:pt x="1832" y="7122"/>
                  </a:lnTo>
                  <a:lnTo>
                    <a:pt x="1818" y="6918"/>
                  </a:lnTo>
                  <a:lnTo>
                    <a:pt x="1747" y="6874"/>
                  </a:lnTo>
                  <a:lnTo>
                    <a:pt x="1606" y="6991"/>
                  </a:lnTo>
                  <a:lnTo>
                    <a:pt x="1423" y="6830"/>
                  </a:lnTo>
                  <a:lnTo>
                    <a:pt x="1353" y="6859"/>
                  </a:lnTo>
                  <a:lnTo>
                    <a:pt x="1423" y="7035"/>
                  </a:lnTo>
                  <a:lnTo>
                    <a:pt x="1353" y="7078"/>
                  </a:lnTo>
                  <a:lnTo>
                    <a:pt x="986" y="7020"/>
                  </a:lnTo>
                  <a:lnTo>
                    <a:pt x="690" y="7035"/>
                  </a:lnTo>
                  <a:lnTo>
                    <a:pt x="662" y="7122"/>
                  </a:lnTo>
                  <a:close/>
                  <a:moveTo>
                    <a:pt x="20445" y="3809"/>
                  </a:moveTo>
                  <a:lnTo>
                    <a:pt x="20332" y="4057"/>
                  </a:lnTo>
                  <a:lnTo>
                    <a:pt x="20402" y="4145"/>
                  </a:lnTo>
                  <a:lnTo>
                    <a:pt x="20543" y="4189"/>
                  </a:lnTo>
                  <a:lnTo>
                    <a:pt x="20670" y="4101"/>
                  </a:lnTo>
                  <a:lnTo>
                    <a:pt x="20797" y="4116"/>
                  </a:lnTo>
                  <a:lnTo>
                    <a:pt x="20825" y="4086"/>
                  </a:lnTo>
                  <a:lnTo>
                    <a:pt x="20600" y="3736"/>
                  </a:lnTo>
                  <a:lnTo>
                    <a:pt x="20445" y="3809"/>
                  </a:lnTo>
                  <a:close/>
                  <a:moveTo>
                    <a:pt x="17063" y="1299"/>
                  </a:moveTo>
                  <a:lnTo>
                    <a:pt x="16866" y="1459"/>
                  </a:lnTo>
                  <a:lnTo>
                    <a:pt x="16711" y="1474"/>
                  </a:lnTo>
                  <a:lnTo>
                    <a:pt x="16725" y="1562"/>
                  </a:lnTo>
                  <a:lnTo>
                    <a:pt x="16739" y="1664"/>
                  </a:lnTo>
                  <a:lnTo>
                    <a:pt x="16683" y="1956"/>
                  </a:lnTo>
                  <a:lnTo>
                    <a:pt x="16880" y="2175"/>
                  </a:lnTo>
                  <a:lnTo>
                    <a:pt x="17049" y="2437"/>
                  </a:lnTo>
                  <a:lnTo>
                    <a:pt x="17133" y="2408"/>
                  </a:lnTo>
                  <a:lnTo>
                    <a:pt x="17373" y="2569"/>
                  </a:lnTo>
                  <a:lnTo>
                    <a:pt x="17443" y="2627"/>
                  </a:lnTo>
                  <a:lnTo>
                    <a:pt x="17514" y="2627"/>
                  </a:lnTo>
                  <a:lnTo>
                    <a:pt x="17514" y="2612"/>
                  </a:lnTo>
                  <a:lnTo>
                    <a:pt x="17613" y="2554"/>
                  </a:lnTo>
                  <a:lnTo>
                    <a:pt x="17641" y="2437"/>
                  </a:lnTo>
                  <a:lnTo>
                    <a:pt x="17753" y="2496"/>
                  </a:lnTo>
                  <a:lnTo>
                    <a:pt x="17852" y="2642"/>
                  </a:lnTo>
                  <a:lnTo>
                    <a:pt x="17894" y="2642"/>
                  </a:lnTo>
                  <a:lnTo>
                    <a:pt x="17965" y="2671"/>
                  </a:lnTo>
                  <a:lnTo>
                    <a:pt x="18204" y="2992"/>
                  </a:lnTo>
                  <a:lnTo>
                    <a:pt x="18007" y="2963"/>
                  </a:lnTo>
                  <a:lnTo>
                    <a:pt x="17965" y="3036"/>
                  </a:lnTo>
                  <a:lnTo>
                    <a:pt x="18247" y="3211"/>
                  </a:lnTo>
                  <a:lnTo>
                    <a:pt x="18317" y="3225"/>
                  </a:lnTo>
                  <a:lnTo>
                    <a:pt x="18402" y="3152"/>
                  </a:lnTo>
                  <a:lnTo>
                    <a:pt x="18430" y="3167"/>
                  </a:lnTo>
                  <a:lnTo>
                    <a:pt x="18486" y="3298"/>
                  </a:lnTo>
                  <a:lnTo>
                    <a:pt x="18571" y="3357"/>
                  </a:lnTo>
                  <a:lnTo>
                    <a:pt x="18528" y="3474"/>
                  </a:lnTo>
                  <a:lnTo>
                    <a:pt x="18655" y="3474"/>
                  </a:lnTo>
                  <a:lnTo>
                    <a:pt x="18655" y="3663"/>
                  </a:lnTo>
                  <a:lnTo>
                    <a:pt x="18697" y="3736"/>
                  </a:lnTo>
                  <a:lnTo>
                    <a:pt x="18909" y="3751"/>
                  </a:lnTo>
                  <a:lnTo>
                    <a:pt x="18993" y="3357"/>
                  </a:lnTo>
                  <a:lnTo>
                    <a:pt x="19050" y="3284"/>
                  </a:lnTo>
                  <a:lnTo>
                    <a:pt x="19219" y="3211"/>
                  </a:lnTo>
                  <a:lnTo>
                    <a:pt x="19360" y="3211"/>
                  </a:lnTo>
                  <a:lnTo>
                    <a:pt x="19599" y="3430"/>
                  </a:lnTo>
                  <a:lnTo>
                    <a:pt x="19641" y="3386"/>
                  </a:lnTo>
                  <a:lnTo>
                    <a:pt x="19670" y="3328"/>
                  </a:lnTo>
                  <a:lnTo>
                    <a:pt x="19698" y="3298"/>
                  </a:lnTo>
                  <a:lnTo>
                    <a:pt x="19768" y="3284"/>
                  </a:lnTo>
                  <a:lnTo>
                    <a:pt x="19754" y="3444"/>
                  </a:lnTo>
                  <a:lnTo>
                    <a:pt x="19825" y="3488"/>
                  </a:lnTo>
                  <a:lnTo>
                    <a:pt x="19937" y="3240"/>
                  </a:lnTo>
                  <a:lnTo>
                    <a:pt x="19937" y="3065"/>
                  </a:lnTo>
                  <a:lnTo>
                    <a:pt x="19980" y="3036"/>
                  </a:lnTo>
                  <a:lnTo>
                    <a:pt x="20036" y="3079"/>
                  </a:lnTo>
                  <a:lnTo>
                    <a:pt x="20050" y="3167"/>
                  </a:lnTo>
                  <a:lnTo>
                    <a:pt x="20106" y="3313"/>
                  </a:lnTo>
                  <a:lnTo>
                    <a:pt x="20064" y="3444"/>
                  </a:lnTo>
                  <a:lnTo>
                    <a:pt x="20135" y="3561"/>
                  </a:lnTo>
                  <a:lnTo>
                    <a:pt x="20431" y="3576"/>
                  </a:lnTo>
                  <a:lnTo>
                    <a:pt x="20515" y="3692"/>
                  </a:lnTo>
                  <a:lnTo>
                    <a:pt x="20811" y="3488"/>
                  </a:lnTo>
                  <a:lnTo>
                    <a:pt x="20994" y="3284"/>
                  </a:lnTo>
                  <a:lnTo>
                    <a:pt x="21022" y="3167"/>
                  </a:lnTo>
                  <a:lnTo>
                    <a:pt x="20994" y="3094"/>
                  </a:lnTo>
                  <a:lnTo>
                    <a:pt x="20867" y="2904"/>
                  </a:lnTo>
                  <a:lnTo>
                    <a:pt x="20853" y="2846"/>
                  </a:lnTo>
                  <a:lnTo>
                    <a:pt x="20755" y="2496"/>
                  </a:lnTo>
                  <a:lnTo>
                    <a:pt x="20614" y="2306"/>
                  </a:lnTo>
                  <a:lnTo>
                    <a:pt x="20374" y="1795"/>
                  </a:lnTo>
                  <a:lnTo>
                    <a:pt x="20290" y="1562"/>
                  </a:lnTo>
                  <a:lnTo>
                    <a:pt x="20318" y="1430"/>
                  </a:lnTo>
                  <a:lnTo>
                    <a:pt x="20515" y="1255"/>
                  </a:lnTo>
                  <a:lnTo>
                    <a:pt x="20529" y="1168"/>
                  </a:lnTo>
                  <a:lnTo>
                    <a:pt x="20332" y="817"/>
                  </a:lnTo>
                  <a:lnTo>
                    <a:pt x="20247" y="774"/>
                  </a:lnTo>
                  <a:lnTo>
                    <a:pt x="19966" y="774"/>
                  </a:lnTo>
                  <a:lnTo>
                    <a:pt x="19768" y="628"/>
                  </a:lnTo>
                  <a:lnTo>
                    <a:pt x="19515" y="569"/>
                  </a:lnTo>
                  <a:lnTo>
                    <a:pt x="19402" y="482"/>
                  </a:lnTo>
                  <a:lnTo>
                    <a:pt x="18852" y="219"/>
                  </a:lnTo>
                  <a:lnTo>
                    <a:pt x="18782" y="161"/>
                  </a:lnTo>
                  <a:lnTo>
                    <a:pt x="18444" y="117"/>
                  </a:lnTo>
                  <a:lnTo>
                    <a:pt x="18373" y="0"/>
                  </a:lnTo>
                  <a:lnTo>
                    <a:pt x="18092" y="117"/>
                  </a:lnTo>
                  <a:lnTo>
                    <a:pt x="17951" y="131"/>
                  </a:lnTo>
                  <a:lnTo>
                    <a:pt x="17880" y="73"/>
                  </a:lnTo>
                  <a:lnTo>
                    <a:pt x="17753" y="73"/>
                  </a:lnTo>
                  <a:lnTo>
                    <a:pt x="17641" y="190"/>
                  </a:lnTo>
                  <a:lnTo>
                    <a:pt x="17542" y="452"/>
                  </a:lnTo>
                  <a:lnTo>
                    <a:pt x="17556" y="978"/>
                  </a:lnTo>
                  <a:lnTo>
                    <a:pt x="17556" y="1036"/>
                  </a:lnTo>
                  <a:lnTo>
                    <a:pt x="17725" y="1270"/>
                  </a:lnTo>
                  <a:lnTo>
                    <a:pt x="17683" y="1372"/>
                  </a:lnTo>
                  <a:lnTo>
                    <a:pt x="17528" y="1474"/>
                  </a:lnTo>
                  <a:lnTo>
                    <a:pt x="17472" y="1474"/>
                  </a:lnTo>
                  <a:lnTo>
                    <a:pt x="17190" y="1328"/>
                  </a:lnTo>
                  <a:lnTo>
                    <a:pt x="17063" y="1299"/>
                  </a:lnTo>
                  <a:close/>
                  <a:moveTo>
                    <a:pt x="16161" y="1343"/>
                  </a:moveTo>
                  <a:lnTo>
                    <a:pt x="16330" y="1343"/>
                  </a:lnTo>
                  <a:lnTo>
                    <a:pt x="16189" y="890"/>
                  </a:lnTo>
                  <a:lnTo>
                    <a:pt x="16119" y="846"/>
                  </a:lnTo>
                  <a:lnTo>
                    <a:pt x="16063" y="890"/>
                  </a:lnTo>
                  <a:lnTo>
                    <a:pt x="15992" y="1007"/>
                  </a:lnTo>
                  <a:lnTo>
                    <a:pt x="15936" y="1182"/>
                  </a:lnTo>
                  <a:lnTo>
                    <a:pt x="16049" y="1299"/>
                  </a:lnTo>
                  <a:lnTo>
                    <a:pt x="16161" y="1343"/>
                  </a:lnTo>
                  <a:close/>
                  <a:moveTo>
                    <a:pt x="19022" y="3780"/>
                  </a:moveTo>
                  <a:lnTo>
                    <a:pt x="19092" y="3882"/>
                  </a:lnTo>
                  <a:lnTo>
                    <a:pt x="19346" y="3605"/>
                  </a:lnTo>
                  <a:lnTo>
                    <a:pt x="19219" y="3444"/>
                  </a:lnTo>
                  <a:lnTo>
                    <a:pt x="19050" y="3561"/>
                  </a:lnTo>
                  <a:lnTo>
                    <a:pt x="19022" y="3780"/>
                  </a:lnTo>
                  <a:close/>
                </a:path>
              </a:pathLst>
            </a:custGeom>
            <a:solidFill>
              <a:srgbClr val="2D6247"/>
            </a:solidFill>
            <a:ln w="7938" cap="rnd">
              <a:solidFill>
                <a:srgbClr val="D8ECE2"/>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sp>
          <p:nvSpPr>
            <p:cNvPr id="612" name="Freeform 18"/>
            <p:cNvSpPr/>
            <p:nvPr/>
          </p:nvSpPr>
          <p:spPr>
            <a:xfrm>
              <a:off x="348816" y="1376906"/>
              <a:ext cx="1474350" cy="930648"/>
            </a:xfrm>
            <a:custGeom>
              <a:avLst/>
              <a:gdLst/>
              <a:ahLst/>
              <a:cxnLst>
                <a:cxn ang="0">
                  <a:pos x="wd2" y="hd2"/>
                </a:cxn>
                <a:cxn ang="5400000">
                  <a:pos x="wd2" y="hd2"/>
                </a:cxn>
                <a:cxn ang="10800000">
                  <a:pos x="wd2" y="hd2"/>
                </a:cxn>
                <a:cxn ang="16200000">
                  <a:pos x="wd2" y="hd2"/>
                </a:cxn>
              </a:cxnLst>
              <a:rect l="0" t="0" r="r" b="b"/>
              <a:pathLst>
                <a:path w="21600" h="21600" extrusionOk="0">
                  <a:moveTo>
                    <a:pt x="7034" y="7801"/>
                  </a:moveTo>
                  <a:lnTo>
                    <a:pt x="7159" y="7244"/>
                  </a:lnTo>
                  <a:lnTo>
                    <a:pt x="7034" y="6916"/>
                  </a:lnTo>
                  <a:lnTo>
                    <a:pt x="7034" y="6785"/>
                  </a:lnTo>
                  <a:lnTo>
                    <a:pt x="7179" y="6719"/>
                  </a:lnTo>
                  <a:lnTo>
                    <a:pt x="7448" y="7211"/>
                  </a:lnTo>
                  <a:lnTo>
                    <a:pt x="7614" y="7178"/>
                  </a:lnTo>
                  <a:lnTo>
                    <a:pt x="7759" y="6850"/>
                  </a:lnTo>
                  <a:lnTo>
                    <a:pt x="7966" y="7113"/>
                  </a:lnTo>
                  <a:lnTo>
                    <a:pt x="8069" y="6981"/>
                  </a:lnTo>
                  <a:lnTo>
                    <a:pt x="8007" y="6785"/>
                  </a:lnTo>
                  <a:lnTo>
                    <a:pt x="7903" y="6719"/>
                  </a:lnTo>
                  <a:lnTo>
                    <a:pt x="7717" y="6424"/>
                  </a:lnTo>
                  <a:lnTo>
                    <a:pt x="7531" y="5703"/>
                  </a:lnTo>
                  <a:lnTo>
                    <a:pt x="7552" y="5507"/>
                  </a:lnTo>
                  <a:lnTo>
                    <a:pt x="7552" y="5441"/>
                  </a:lnTo>
                  <a:lnTo>
                    <a:pt x="7655" y="5343"/>
                  </a:lnTo>
                  <a:lnTo>
                    <a:pt x="7841" y="5474"/>
                  </a:lnTo>
                  <a:lnTo>
                    <a:pt x="8007" y="5408"/>
                  </a:lnTo>
                  <a:lnTo>
                    <a:pt x="8090" y="5474"/>
                  </a:lnTo>
                  <a:lnTo>
                    <a:pt x="8110" y="5670"/>
                  </a:lnTo>
                  <a:lnTo>
                    <a:pt x="8297" y="5867"/>
                  </a:lnTo>
                  <a:lnTo>
                    <a:pt x="8234" y="6031"/>
                  </a:lnTo>
                  <a:lnTo>
                    <a:pt x="8338" y="6097"/>
                  </a:lnTo>
                  <a:lnTo>
                    <a:pt x="8462" y="5965"/>
                  </a:lnTo>
                  <a:lnTo>
                    <a:pt x="8462" y="5834"/>
                  </a:lnTo>
                  <a:lnTo>
                    <a:pt x="8338" y="5670"/>
                  </a:lnTo>
                  <a:lnTo>
                    <a:pt x="8379" y="5507"/>
                  </a:lnTo>
                  <a:lnTo>
                    <a:pt x="8338" y="5375"/>
                  </a:lnTo>
                  <a:lnTo>
                    <a:pt x="8462" y="5277"/>
                  </a:lnTo>
                  <a:lnTo>
                    <a:pt x="8503" y="5080"/>
                  </a:lnTo>
                  <a:lnTo>
                    <a:pt x="8421" y="4982"/>
                  </a:lnTo>
                  <a:lnTo>
                    <a:pt x="8421" y="4785"/>
                  </a:lnTo>
                  <a:lnTo>
                    <a:pt x="8317" y="4687"/>
                  </a:lnTo>
                  <a:lnTo>
                    <a:pt x="8338" y="4425"/>
                  </a:lnTo>
                  <a:lnTo>
                    <a:pt x="8234" y="4097"/>
                  </a:lnTo>
                  <a:lnTo>
                    <a:pt x="8214" y="3507"/>
                  </a:lnTo>
                  <a:lnTo>
                    <a:pt x="8317" y="3409"/>
                  </a:lnTo>
                  <a:lnTo>
                    <a:pt x="8441" y="3605"/>
                  </a:lnTo>
                  <a:lnTo>
                    <a:pt x="8648" y="3507"/>
                  </a:lnTo>
                  <a:lnTo>
                    <a:pt x="8731" y="3605"/>
                  </a:lnTo>
                  <a:lnTo>
                    <a:pt x="8855" y="3605"/>
                  </a:lnTo>
                  <a:lnTo>
                    <a:pt x="9000" y="3835"/>
                  </a:lnTo>
                  <a:lnTo>
                    <a:pt x="9228" y="3671"/>
                  </a:lnTo>
                  <a:lnTo>
                    <a:pt x="9310" y="3573"/>
                  </a:lnTo>
                  <a:lnTo>
                    <a:pt x="9331" y="3376"/>
                  </a:lnTo>
                  <a:lnTo>
                    <a:pt x="9434" y="3343"/>
                  </a:lnTo>
                  <a:lnTo>
                    <a:pt x="9497" y="3081"/>
                  </a:lnTo>
                  <a:lnTo>
                    <a:pt x="9621" y="3343"/>
                  </a:lnTo>
                  <a:lnTo>
                    <a:pt x="9745" y="3310"/>
                  </a:lnTo>
                  <a:lnTo>
                    <a:pt x="9848" y="3442"/>
                  </a:lnTo>
                  <a:lnTo>
                    <a:pt x="10076" y="3179"/>
                  </a:lnTo>
                  <a:lnTo>
                    <a:pt x="10159" y="2852"/>
                  </a:lnTo>
                  <a:lnTo>
                    <a:pt x="10138" y="1213"/>
                  </a:lnTo>
                  <a:lnTo>
                    <a:pt x="10221" y="33"/>
                  </a:lnTo>
                  <a:lnTo>
                    <a:pt x="10303" y="0"/>
                  </a:lnTo>
                  <a:lnTo>
                    <a:pt x="10345" y="66"/>
                  </a:lnTo>
                  <a:lnTo>
                    <a:pt x="10510" y="295"/>
                  </a:lnTo>
                  <a:lnTo>
                    <a:pt x="10945" y="492"/>
                  </a:lnTo>
                  <a:lnTo>
                    <a:pt x="11214" y="459"/>
                  </a:lnTo>
                  <a:lnTo>
                    <a:pt x="11234" y="426"/>
                  </a:lnTo>
                  <a:lnTo>
                    <a:pt x="11441" y="295"/>
                  </a:lnTo>
                  <a:lnTo>
                    <a:pt x="11628" y="295"/>
                  </a:lnTo>
                  <a:lnTo>
                    <a:pt x="12352" y="1049"/>
                  </a:lnTo>
                  <a:lnTo>
                    <a:pt x="12248" y="1409"/>
                  </a:lnTo>
                  <a:lnTo>
                    <a:pt x="12186" y="2524"/>
                  </a:lnTo>
                  <a:lnTo>
                    <a:pt x="12269" y="2786"/>
                  </a:lnTo>
                  <a:lnTo>
                    <a:pt x="12186" y="3245"/>
                  </a:lnTo>
                  <a:lnTo>
                    <a:pt x="12455" y="4130"/>
                  </a:lnTo>
                  <a:lnTo>
                    <a:pt x="12641" y="4392"/>
                  </a:lnTo>
                  <a:lnTo>
                    <a:pt x="12766" y="4425"/>
                  </a:lnTo>
                  <a:lnTo>
                    <a:pt x="12952" y="4654"/>
                  </a:lnTo>
                  <a:lnTo>
                    <a:pt x="13366" y="4392"/>
                  </a:lnTo>
                  <a:lnTo>
                    <a:pt x="13386" y="4359"/>
                  </a:lnTo>
                  <a:lnTo>
                    <a:pt x="13634" y="4720"/>
                  </a:lnTo>
                  <a:lnTo>
                    <a:pt x="13821" y="4687"/>
                  </a:lnTo>
                  <a:lnTo>
                    <a:pt x="14069" y="4523"/>
                  </a:lnTo>
                  <a:lnTo>
                    <a:pt x="14338" y="4556"/>
                  </a:lnTo>
                  <a:lnTo>
                    <a:pt x="14566" y="4720"/>
                  </a:lnTo>
                  <a:lnTo>
                    <a:pt x="14772" y="5080"/>
                  </a:lnTo>
                  <a:lnTo>
                    <a:pt x="14938" y="5080"/>
                  </a:lnTo>
                  <a:lnTo>
                    <a:pt x="14897" y="4753"/>
                  </a:lnTo>
                  <a:lnTo>
                    <a:pt x="15000" y="4622"/>
                  </a:lnTo>
                  <a:lnTo>
                    <a:pt x="15124" y="4818"/>
                  </a:lnTo>
                  <a:lnTo>
                    <a:pt x="15393" y="4753"/>
                  </a:lnTo>
                  <a:lnTo>
                    <a:pt x="15476" y="5080"/>
                  </a:lnTo>
                  <a:lnTo>
                    <a:pt x="15662" y="5310"/>
                  </a:lnTo>
                  <a:lnTo>
                    <a:pt x="15683" y="5703"/>
                  </a:lnTo>
                  <a:lnTo>
                    <a:pt x="15807" y="5834"/>
                  </a:lnTo>
                  <a:lnTo>
                    <a:pt x="15869" y="6097"/>
                  </a:lnTo>
                  <a:lnTo>
                    <a:pt x="15952" y="6129"/>
                  </a:lnTo>
                  <a:lnTo>
                    <a:pt x="16076" y="5933"/>
                  </a:lnTo>
                  <a:lnTo>
                    <a:pt x="16552" y="6162"/>
                  </a:lnTo>
                  <a:lnTo>
                    <a:pt x="16634" y="5965"/>
                  </a:lnTo>
                  <a:lnTo>
                    <a:pt x="16759" y="5965"/>
                  </a:lnTo>
                  <a:lnTo>
                    <a:pt x="16841" y="5769"/>
                  </a:lnTo>
                  <a:lnTo>
                    <a:pt x="16986" y="5769"/>
                  </a:lnTo>
                  <a:lnTo>
                    <a:pt x="16862" y="6064"/>
                  </a:lnTo>
                  <a:lnTo>
                    <a:pt x="16821" y="6359"/>
                  </a:lnTo>
                  <a:lnTo>
                    <a:pt x="16841" y="6621"/>
                  </a:lnTo>
                  <a:lnTo>
                    <a:pt x="17255" y="7113"/>
                  </a:lnTo>
                  <a:lnTo>
                    <a:pt x="17234" y="7178"/>
                  </a:lnTo>
                  <a:lnTo>
                    <a:pt x="16945" y="7244"/>
                  </a:lnTo>
                  <a:lnTo>
                    <a:pt x="16903" y="7342"/>
                  </a:lnTo>
                  <a:lnTo>
                    <a:pt x="16903" y="7571"/>
                  </a:lnTo>
                  <a:lnTo>
                    <a:pt x="17090" y="8096"/>
                  </a:lnTo>
                  <a:lnTo>
                    <a:pt x="17214" y="8194"/>
                  </a:lnTo>
                  <a:lnTo>
                    <a:pt x="17462" y="8719"/>
                  </a:lnTo>
                  <a:lnTo>
                    <a:pt x="17566" y="9145"/>
                  </a:lnTo>
                  <a:lnTo>
                    <a:pt x="17793" y="9407"/>
                  </a:lnTo>
                  <a:lnTo>
                    <a:pt x="17917" y="9374"/>
                  </a:lnTo>
                  <a:lnTo>
                    <a:pt x="18228" y="9735"/>
                  </a:lnTo>
                  <a:lnTo>
                    <a:pt x="18393" y="10030"/>
                  </a:lnTo>
                  <a:lnTo>
                    <a:pt x="18579" y="10390"/>
                  </a:lnTo>
                  <a:lnTo>
                    <a:pt x="18600" y="10718"/>
                  </a:lnTo>
                  <a:lnTo>
                    <a:pt x="18559" y="11242"/>
                  </a:lnTo>
                  <a:lnTo>
                    <a:pt x="18662" y="11472"/>
                  </a:lnTo>
                  <a:lnTo>
                    <a:pt x="18972" y="11964"/>
                  </a:lnTo>
                  <a:lnTo>
                    <a:pt x="18993" y="12357"/>
                  </a:lnTo>
                  <a:lnTo>
                    <a:pt x="19386" y="13209"/>
                  </a:lnTo>
                  <a:lnTo>
                    <a:pt x="19386" y="13504"/>
                  </a:lnTo>
                  <a:lnTo>
                    <a:pt x="19179" y="13832"/>
                  </a:lnTo>
                  <a:lnTo>
                    <a:pt x="18952" y="13996"/>
                  </a:lnTo>
                  <a:lnTo>
                    <a:pt x="18766" y="14422"/>
                  </a:lnTo>
                  <a:lnTo>
                    <a:pt x="18662" y="14356"/>
                  </a:lnTo>
                  <a:lnTo>
                    <a:pt x="18641" y="13340"/>
                  </a:lnTo>
                  <a:lnTo>
                    <a:pt x="18579" y="13111"/>
                  </a:lnTo>
                  <a:lnTo>
                    <a:pt x="18414" y="13078"/>
                  </a:lnTo>
                  <a:lnTo>
                    <a:pt x="18207" y="13340"/>
                  </a:lnTo>
                  <a:lnTo>
                    <a:pt x="17876" y="13209"/>
                  </a:lnTo>
                  <a:lnTo>
                    <a:pt x="17483" y="12849"/>
                  </a:lnTo>
                  <a:lnTo>
                    <a:pt x="17255" y="12881"/>
                  </a:lnTo>
                  <a:lnTo>
                    <a:pt x="17152" y="13209"/>
                  </a:lnTo>
                  <a:lnTo>
                    <a:pt x="17317" y="13734"/>
                  </a:lnTo>
                  <a:lnTo>
                    <a:pt x="17338" y="14061"/>
                  </a:lnTo>
                  <a:lnTo>
                    <a:pt x="17234" y="14127"/>
                  </a:lnTo>
                  <a:lnTo>
                    <a:pt x="17069" y="14094"/>
                  </a:lnTo>
                  <a:lnTo>
                    <a:pt x="16883" y="13799"/>
                  </a:lnTo>
                  <a:lnTo>
                    <a:pt x="16759" y="13275"/>
                  </a:lnTo>
                  <a:lnTo>
                    <a:pt x="16779" y="13111"/>
                  </a:lnTo>
                  <a:lnTo>
                    <a:pt x="16676" y="12881"/>
                  </a:lnTo>
                  <a:lnTo>
                    <a:pt x="16614" y="13176"/>
                  </a:lnTo>
                  <a:lnTo>
                    <a:pt x="16510" y="13373"/>
                  </a:lnTo>
                  <a:lnTo>
                    <a:pt x="16634" y="13602"/>
                  </a:lnTo>
                  <a:lnTo>
                    <a:pt x="16634" y="13897"/>
                  </a:lnTo>
                  <a:lnTo>
                    <a:pt x="16552" y="14061"/>
                  </a:lnTo>
                  <a:lnTo>
                    <a:pt x="16552" y="14291"/>
                  </a:lnTo>
                  <a:lnTo>
                    <a:pt x="16428" y="14324"/>
                  </a:lnTo>
                  <a:lnTo>
                    <a:pt x="15497" y="13504"/>
                  </a:lnTo>
                  <a:lnTo>
                    <a:pt x="15455" y="13963"/>
                  </a:lnTo>
                  <a:lnTo>
                    <a:pt x="14979" y="14094"/>
                  </a:lnTo>
                  <a:lnTo>
                    <a:pt x="14938" y="14356"/>
                  </a:lnTo>
                  <a:lnTo>
                    <a:pt x="15207" y="14815"/>
                  </a:lnTo>
                  <a:lnTo>
                    <a:pt x="15331" y="14750"/>
                  </a:lnTo>
                  <a:lnTo>
                    <a:pt x="15228" y="14520"/>
                  </a:lnTo>
                  <a:lnTo>
                    <a:pt x="15310" y="14389"/>
                  </a:lnTo>
                  <a:lnTo>
                    <a:pt x="15517" y="14094"/>
                  </a:lnTo>
                  <a:lnTo>
                    <a:pt x="15807" y="14291"/>
                  </a:lnTo>
                  <a:lnTo>
                    <a:pt x="15931" y="14455"/>
                  </a:lnTo>
                  <a:lnTo>
                    <a:pt x="15890" y="14586"/>
                  </a:lnTo>
                  <a:lnTo>
                    <a:pt x="15724" y="14782"/>
                  </a:lnTo>
                  <a:lnTo>
                    <a:pt x="15621" y="15077"/>
                  </a:lnTo>
                  <a:lnTo>
                    <a:pt x="15621" y="15307"/>
                  </a:lnTo>
                  <a:lnTo>
                    <a:pt x="15807" y="15864"/>
                  </a:lnTo>
                  <a:lnTo>
                    <a:pt x="15786" y="15995"/>
                  </a:lnTo>
                  <a:lnTo>
                    <a:pt x="15269" y="16028"/>
                  </a:lnTo>
                  <a:lnTo>
                    <a:pt x="15207" y="16290"/>
                  </a:lnTo>
                  <a:lnTo>
                    <a:pt x="15207" y="16388"/>
                  </a:lnTo>
                  <a:lnTo>
                    <a:pt x="15228" y="16520"/>
                  </a:lnTo>
                  <a:lnTo>
                    <a:pt x="15062" y="16388"/>
                  </a:lnTo>
                  <a:lnTo>
                    <a:pt x="14938" y="16421"/>
                  </a:lnTo>
                  <a:lnTo>
                    <a:pt x="14648" y="17339"/>
                  </a:lnTo>
                  <a:lnTo>
                    <a:pt x="14193" y="17995"/>
                  </a:lnTo>
                  <a:lnTo>
                    <a:pt x="14048" y="17962"/>
                  </a:lnTo>
                  <a:lnTo>
                    <a:pt x="14234" y="17601"/>
                  </a:lnTo>
                  <a:lnTo>
                    <a:pt x="14379" y="17372"/>
                  </a:lnTo>
                  <a:lnTo>
                    <a:pt x="14586" y="16815"/>
                  </a:lnTo>
                  <a:lnTo>
                    <a:pt x="14524" y="16716"/>
                  </a:lnTo>
                  <a:lnTo>
                    <a:pt x="14317" y="16913"/>
                  </a:lnTo>
                  <a:lnTo>
                    <a:pt x="14028" y="16880"/>
                  </a:lnTo>
                  <a:lnTo>
                    <a:pt x="13883" y="16651"/>
                  </a:lnTo>
                  <a:lnTo>
                    <a:pt x="13634" y="15962"/>
                  </a:lnTo>
                  <a:lnTo>
                    <a:pt x="13614" y="15930"/>
                  </a:lnTo>
                  <a:lnTo>
                    <a:pt x="13490" y="16061"/>
                  </a:lnTo>
                  <a:lnTo>
                    <a:pt x="13407" y="15864"/>
                  </a:lnTo>
                  <a:lnTo>
                    <a:pt x="13262" y="15569"/>
                  </a:lnTo>
                  <a:lnTo>
                    <a:pt x="13179" y="15307"/>
                  </a:lnTo>
                  <a:lnTo>
                    <a:pt x="13076" y="15274"/>
                  </a:lnTo>
                  <a:lnTo>
                    <a:pt x="13076" y="15602"/>
                  </a:lnTo>
                  <a:lnTo>
                    <a:pt x="13014" y="15635"/>
                  </a:lnTo>
                  <a:lnTo>
                    <a:pt x="12848" y="15864"/>
                  </a:lnTo>
                  <a:lnTo>
                    <a:pt x="12848" y="16290"/>
                  </a:lnTo>
                  <a:lnTo>
                    <a:pt x="12683" y="16421"/>
                  </a:lnTo>
                  <a:lnTo>
                    <a:pt x="12600" y="16880"/>
                  </a:lnTo>
                  <a:lnTo>
                    <a:pt x="12703" y="16847"/>
                  </a:lnTo>
                  <a:lnTo>
                    <a:pt x="12890" y="16913"/>
                  </a:lnTo>
                  <a:lnTo>
                    <a:pt x="12952" y="17044"/>
                  </a:lnTo>
                  <a:lnTo>
                    <a:pt x="12683" y="17536"/>
                  </a:lnTo>
                  <a:lnTo>
                    <a:pt x="12641" y="17634"/>
                  </a:lnTo>
                  <a:lnTo>
                    <a:pt x="12228" y="18912"/>
                  </a:lnTo>
                  <a:lnTo>
                    <a:pt x="11731" y="20846"/>
                  </a:lnTo>
                  <a:lnTo>
                    <a:pt x="11297" y="21076"/>
                  </a:lnTo>
                  <a:lnTo>
                    <a:pt x="11007" y="21108"/>
                  </a:lnTo>
                  <a:lnTo>
                    <a:pt x="10821" y="21371"/>
                  </a:lnTo>
                  <a:lnTo>
                    <a:pt x="10738" y="21305"/>
                  </a:lnTo>
                  <a:lnTo>
                    <a:pt x="10448" y="21371"/>
                  </a:lnTo>
                  <a:lnTo>
                    <a:pt x="10179" y="21534"/>
                  </a:lnTo>
                  <a:lnTo>
                    <a:pt x="9890" y="21600"/>
                  </a:lnTo>
                  <a:lnTo>
                    <a:pt x="9786" y="21600"/>
                  </a:lnTo>
                  <a:lnTo>
                    <a:pt x="9683" y="21567"/>
                  </a:lnTo>
                  <a:lnTo>
                    <a:pt x="9641" y="21534"/>
                  </a:lnTo>
                  <a:lnTo>
                    <a:pt x="9559" y="21502"/>
                  </a:lnTo>
                  <a:lnTo>
                    <a:pt x="9269" y="21371"/>
                  </a:lnTo>
                  <a:lnTo>
                    <a:pt x="8338" y="20649"/>
                  </a:lnTo>
                  <a:lnTo>
                    <a:pt x="8276" y="20387"/>
                  </a:lnTo>
                  <a:lnTo>
                    <a:pt x="7924" y="20223"/>
                  </a:lnTo>
                  <a:lnTo>
                    <a:pt x="8069" y="20092"/>
                  </a:lnTo>
                  <a:lnTo>
                    <a:pt x="8028" y="19928"/>
                  </a:lnTo>
                  <a:lnTo>
                    <a:pt x="7738" y="19764"/>
                  </a:lnTo>
                  <a:lnTo>
                    <a:pt x="7841" y="19502"/>
                  </a:lnTo>
                  <a:lnTo>
                    <a:pt x="8048" y="19797"/>
                  </a:lnTo>
                  <a:lnTo>
                    <a:pt x="8276" y="19732"/>
                  </a:lnTo>
                  <a:lnTo>
                    <a:pt x="8400" y="19601"/>
                  </a:lnTo>
                  <a:lnTo>
                    <a:pt x="8690" y="19568"/>
                  </a:lnTo>
                  <a:lnTo>
                    <a:pt x="8731" y="19404"/>
                  </a:lnTo>
                  <a:lnTo>
                    <a:pt x="8669" y="19207"/>
                  </a:lnTo>
                  <a:lnTo>
                    <a:pt x="8648" y="18978"/>
                  </a:lnTo>
                  <a:lnTo>
                    <a:pt x="8359" y="18716"/>
                  </a:lnTo>
                  <a:lnTo>
                    <a:pt x="8359" y="18453"/>
                  </a:lnTo>
                  <a:lnTo>
                    <a:pt x="8172" y="18224"/>
                  </a:lnTo>
                  <a:lnTo>
                    <a:pt x="8007" y="18158"/>
                  </a:lnTo>
                  <a:lnTo>
                    <a:pt x="7986" y="17962"/>
                  </a:lnTo>
                  <a:lnTo>
                    <a:pt x="8110" y="17929"/>
                  </a:lnTo>
                  <a:lnTo>
                    <a:pt x="8152" y="17765"/>
                  </a:lnTo>
                  <a:lnTo>
                    <a:pt x="8297" y="17634"/>
                  </a:lnTo>
                  <a:lnTo>
                    <a:pt x="8317" y="17339"/>
                  </a:lnTo>
                  <a:lnTo>
                    <a:pt x="8152" y="16847"/>
                  </a:lnTo>
                  <a:lnTo>
                    <a:pt x="8048" y="16683"/>
                  </a:lnTo>
                  <a:lnTo>
                    <a:pt x="7841" y="16683"/>
                  </a:lnTo>
                  <a:lnTo>
                    <a:pt x="7821" y="16520"/>
                  </a:lnTo>
                  <a:lnTo>
                    <a:pt x="7655" y="16257"/>
                  </a:lnTo>
                  <a:lnTo>
                    <a:pt x="7655" y="16061"/>
                  </a:lnTo>
                  <a:lnTo>
                    <a:pt x="7821" y="15766"/>
                  </a:lnTo>
                  <a:lnTo>
                    <a:pt x="7800" y="15536"/>
                  </a:lnTo>
                  <a:lnTo>
                    <a:pt x="7428" y="15208"/>
                  </a:lnTo>
                  <a:lnTo>
                    <a:pt x="7428" y="15077"/>
                  </a:lnTo>
                  <a:lnTo>
                    <a:pt x="7800" y="15077"/>
                  </a:lnTo>
                  <a:lnTo>
                    <a:pt x="7821" y="14946"/>
                  </a:lnTo>
                  <a:lnTo>
                    <a:pt x="7697" y="14914"/>
                  </a:lnTo>
                  <a:lnTo>
                    <a:pt x="7800" y="14422"/>
                  </a:lnTo>
                  <a:lnTo>
                    <a:pt x="7800" y="13930"/>
                  </a:lnTo>
                  <a:lnTo>
                    <a:pt x="7717" y="13439"/>
                  </a:lnTo>
                  <a:lnTo>
                    <a:pt x="7572" y="13045"/>
                  </a:lnTo>
                  <a:lnTo>
                    <a:pt x="7448" y="12554"/>
                  </a:lnTo>
                  <a:lnTo>
                    <a:pt x="7262" y="12357"/>
                  </a:lnTo>
                  <a:lnTo>
                    <a:pt x="7283" y="11964"/>
                  </a:lnTo>
                  <a:lnTo>
                    <a:pt x="7055" y="11767"/>
                  </a:lnTo>
                  <a:lnTo>
                    <a:pt x="6807" y="11210"/>
                  </a:lnTo>
                  <a:lnTo>
                    <a:pt x="6434" y="10653"/>
                  </a:lnTo>
                  <a:lnTo>
                    <a:pt x="6145" y="10423"/>
                  </a:lnTo>
                  <a:lnTo>
                    <a:pt x="6041" y="10456"/>
                  </a:lnTo>
                  <a:lnTo>
                    <a:pt x="5855" y="10620"/>
                  </a:lnTo>
                  <a:lnTo>
                    <a:pt x="5400" y="10685"/>
                  </a:lnTo>
                  <a:lnTo>
                    <a:pt x="5234" y="11144"/>
                  </a:lnTo>
                  <a:lnTo>
                    <a:pt x="5152" y="11079"/>
                  </a:lnTo>
                  <a:lnTo>
                    <a:pt x="5131" y="11079"/>
                  </a:lnTo>
                  <a:lnTo>
                    <a:pt x="5069" y="11210"/>
                  </a:lnTo>
                  <a:lnTo>
                    <a:pt x="4966" y="11275"/>
                  </a:lnTo>
                  <a:lnTo>
                    <a:pt x="4924" y="10947"/>
                  </a:lnTo>
                  <a:lnTo>
                    <a:pt x="4800" y="10947"/>
                  </a:lnTo>
                  <a:lnTo>
                    <a:pt x="4655" y="10751"/>
                  </a:lnTo>
                  <a:lnTo>
                    <a:pt x="4469" y="10718"/>
                  </a:lnTo>
                  <a:lnTo>
                    <a:pt x="4407" y="10882"/>
                  </a:lnTo>
                  <a:lnTo>
                    <a:pt x="4283" y="10882"/>
                  </a:lnTo>
                  <a:lnTo>
                    <a:pt x="4200" y="11275"/>
                  </a:lnTo>
                  <a:lnTo>
                    <a:pt x="4117" y="11341"/>
                  </a:lnTo>
                  <a:lnTo>
                    <a:pt x="3890" y="11210"/>
                  </a:lnTo>
                  <a:lnTo>
                    <a:pt x="3207" y="11537"/>
                  </a:lnTo>
                  <a:lnTo>
                    <a:pt x="3021" y="11406"/>
                  </a:lnTo>
                  <a:lnTo>
                    <a:pt x="2938" y="11472"/>
                  </a:lnTo>
                  <a:lnTo>
                    <a:pt x="2834" y="11308"/>
                  </a:lnTo>
                  <a:lnTo>
                    <a:pt x="2462" y="11341"/>
                  </a:lnTo>
                  <a:lnTo>
                    <a:pt x="2255" y="11013"/>
                  </a:lnTo>
                  <a:lnTo>
                    <a:pt x="2110" y="11013"/>
                  </a:lnTo>
                  <a:lnTo>
                    <a:pt x="2048" y="10784"/>
                  </a:lnTo>
                  <a:lnTo>
                    <a:pt x="1945" y="10718"/>
                  </a:lnTo>
                  <a:lnTo>
                    <a:pt x="1759" y="10816"/>
                  </a:lnTo>
                  <a:lnTo>
                    <a:pt x="1655" y="10685"/>
                  </a:lnTo>
                  <a:lnTo>
                    <a:pt x="1759" y="10521"/>
                  </a:lnTo>
                  <a:lnTo>
                    <a:pt x="1759" y="10226"/>
                  </a:lnTo>
                  <a:lnTo>
                    <a:pt x="1697" y="9997"/>
                  </a:lnTo>
                  <a:lnTo>
                    <a:pt x="1386" y="9931"/>
                  </a:lnTo>
                  <a:lnTo>
                    <a:pt x="1097" y="9571"/>
                  </a:lnTo>
                  <a:lnTo>
                    <a:pt x="662" y="9538"/>
                  </a:lnTo>
                  <a:lnTo>
                    <a:pt x="517" y="9374"/>
                  </a:lnTo>
                  <a:lnTo>
                    <a:pt x="372" y="9341"/>
                  </a:lnTo>
                  <a:lnTo>
                    <a:pt x="269" y="9145"/>
                  </a:lnTo>
                  <a:lnTo>
                    <a:pt x="124" y="9112"/>
                  </a:lnTo>
                  <a:lnTo>
                    <a:pt x="0" y="8915"/>
                  </a:lnTo>
                  <a:lnTo>
                    <a:pt x="145" y="8030"/>
                  </a:lnTo>
                  <a:lnTo>
                    <a:pt x="434" y="8030"/>
                  </a:lnTo>
                  <a:lnTo>
                    <a:pt x="579" y="7866"/>
                  </a:lnTo>
                  <a:lnTo>
                    <a:pt x="745" y="7866"/>
                  </a:lnTo>
                  <a:lnTo>
                    <a:pt x="1097" y="8161"/>
                  </a:lnTo>
                  <a:lnTo>
                    <a:pt x="1552" y="8129"/>
                  </a:lnTo>
                  <a:lnTo>
                    <a:pt x="1655" y="8161"/>
                  </a:lnTo>
                  <a:lnTo>
                    <a:pt x="2193" y="8358"/>
                  </a:lnTo>
                  <a:lnTo>
                    <a:pt x="2959" y="8489"/>
                  </a:lnTo>
                  <a:lnTo>
                    <a:pt x="3290" y="8424"/>
                  </a:lnTo>
                  <a:lnTo>
                    <a:pt x="3393" y="8522"/>
                  </a:lnTo>
                  <a:lnTo>
                    <a:pt x="3766" y="8456"/>
                  </a:lnTo>
                  <a:lnTo>
                    <a:pt x="4159" y="7932"/>
                  </a:lnTo>
                  <a:lnTo>
                    <a:pt x="4490" y="7866"/>
                  </a:lnTo>
                  <a:lnTo>
                    <a:pt x="4841" y="7965"/>
                  </a:lnTo>
                  <a:lnTo>
                    <a:pt x="5028" y="7834"/>
                  </a:lnTo>
                  <a:lnTo>
                    <a:pt x="5193" y="7801"/>
                  </a:lnTo>
                  <a:lnTo>
                    <a:pt x="5545" y="7965"/>
                  </a:lnTo>
                  <a:lnTo>
                    <a:pt x="5876" y="8358"/>
                  </a:lnTo>
                  <a:lnTo>
                    <a:pt x="5979" y="8456"/>
                  </a:lnTo>
                  <a:lnTo>
                    <a:pt x="6372" y="8424"/>
                  </a:lnTo>
                  <a:lnTo>
                    <a:pt x="6641" y="8260"/>
                  </a:lnTo>
                  <a:lnTo>
                    <a:pt x="7034" y="7801"/>
                  </a:lnTo>
                  <a:close/>
                  <a:moveTo>
                    <a:pt x="18414" y="9702"/>
                  </a:moveTo>
                  <a:lnTo>
                    <a:pt x="18703" y="10259"/>
                  </a:lnTo>
                  <a:lnTo>
                    <a:pt x="18766" y="10194"/>
                  </a:lnTo>
                  <a:lnTo>
                    <a:pt x="18828" y="9964"/>
                  </a:lnTo>
                  <a:lnTo>
                    <a:pt x="18972" y="9833"/>
                  </a:lnTo>
                  <a:lnTo>
                    <a:pt x="18972" y="9604"/>
                  </a:lnTo>
                  <a:lnTo>
                    <a:pt x="18724" y="8981"/>
                  </a:lnTo>
                  <a:lnTo>
                    <a:pt x="18290" y="8555"/>
                  </a:lnTo>
                  <a:lnTo>
                    <a:pt x="18228" y="8588"/>
                  </a:lnTo>
                  <a:lnTo>
                    <a:pt x="18228" y="8784"/>
                  </a:lnTo>
                  <a:lnTo>
                    <a:pt x="18331" y="9079"/>
                  </a:lnTo>
                  <a:lnTo>
                    <a:pt x="18290" y="9407"/>
                  </a:lnTo>
                  <a:lnTo>
                    <a:pt x="18414" y="9702"/>
                  </a:lnTo>
                  <a:close/>
                  <a:moveTo>
                    <a:pt x="19159" y="16618"/>
                  </a:moveTo>
                  <a:lnTo>
                    <a:pt x="19055" y="16388"/>
                  </a:lnTo>
                  <a:lnTo>
                    <a:pt x="18910" y="16520"/>
                  </a:lnTo>
                  <a:lnTo>
                    <a:pt x="18807" y="16978"/>
                  </a:lnTo>
                  <a:lnTo>
                    <a:pt x="19055" y="17011"/>
                  </a:lnTo>
                  <a:lnTo>
                    <a:pt x="19159" y="16618"/>
                  </a:lnTo>
                  <a:close/>
                  <a:moveTo>
                    <a:pt x="21372" y="17798"/>
                  </a:moveTo>
                  <a:lnTo>
                    <a:pt x="21186" y="17962"/>
                  </a:lnTo>
                  <a:lnTo>
                    <a:pt x="21166" y="18224"/>
                  </a:lnTo>
                  <a:lnTo>
                    <a:pt x="21331" y="18158"/>
                  </a:lnTo>
                  <a:lnTo>
                    <a:pt x="21455" y="18224"/>
                  </a:lnTo>
                  <a:lnTo>
                    <a:pt x="21600" y="18158"/>
                  </a:lnTo>
                  <a:lnTo>
                    <a:pt x="21600" y="18027"/>
                  </a:lnTo>
                  <a:lnTo>
                    <a:pt x="21538" y="17863"/>
                  </a:lnTo>
                  <a:lnTo>
                    <a:pt x="21372" y="17798"/>
                  </a:lnTo>
                  <a:close/>
                  <a:moveTo>
                    <a:pt x="20193" y="13799"/>
                  </a:moveTo>
                  <a:lnTo>
                    <a:pt x="20276" y="14094"/>
                  </a:lnTo>
                  <a:lnTo>
                    <a:pt x="20400" y="14258"/>
                  </a:lnTo>
                  <a:lnTo>
                    <a:pt x="20628" y="14160"/>
                  </a:lnTo>
                  <a:lnTo>
                    <a:pt x="20814" y="13930"/>
                  </a:lnTo>
                  <a:lnTo>
                    <a:pt x="20710" y="13766"/>
                  </a:lnTo>
                  <a:lnTo>
                    <a:pt x="20234" y="13439"/>
                  </a:lnTo>
                  <a:lnTo>
                    <a:pt x="20193" y="13799"/>
                  </a:lnTo>
                  <a:close/>
                  <a:moveTo>
                    <a:pt x="18041" y="14946"/>
                  </a:moveTo>
                  <a:lnTo>
                    <a:pt x="17979" y="14619"/>
                  </a:lnTo>
                  <a:lnTo>
                    <a:pt x="17814" y="14684"/>
                  </a:lnTo>
                  <a:lnTo>
                    <a:pt x="17793" y="14881"/>
                  </a:lnTo>
                  <a:lnTo>
                    <a:pt x="18269" y="15930"/>
                  </a:lnTo>
                  <a:lnTo>
                    <a:pt x="18331" y="15733"/>
                  </a:lnTo>
                  <a:lnTo>
                    <a:pt x="18228" y="15110"/>
                  </a:lnTo>
                  <a:lnTo>
                    <a:pt x="18041" y="14946"/>
                  </a:lnTo>
                  <a:close/>
                  <a:moveTo>
                    <a:pt x="19303" y="14061"/>
                  </a:moveTo>
                  <a:lnTo>
                    <a:pt x="19366" y="14586"/>
                  </a:lnTo>
                  <a:lnTo>
                    <a:pt x="19241" y="14914"/>
                  </a:lnTo>
                  <a:lnTo>
                    <a:pt x="19221" y="15110"/>
                  </a:lnTo>
                  <a:lnTo>
                    <a:pt x="19283" y="15241"/>
                  </a:lnTo>
                  <a:lnTo>
                    <a:pt x="19448" y="14914"/>
                  </a:lnTo>
                  <a:lnTo>
                    <a:pt x="19510" y="14619"/>
                  </a:lnTo>
                  <a:lnTo>
                    <a:pt x="19552" y="14389"/>
                  </a:lnTo>
                  <a:lnTo>
                    <a:pt x="19469" y="14094"/>
                  </a:lnTo>
                  <a:lnTo>
                    <a:pt x="19303" y="14061"/>
                  </a:lnTo>
                  <a:close/>
                </a:path>
              </a:pathLst>
            </a:custGeom>
            <a:solidFill>
              <a:srgbClr val="2D6247"/>
            </a:solidFill>
            <a:ln w="7938" cap="rnd">
              <a:solidFill>
                <a:srgbClr val="D8ECE2"/>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sp>
          <p:nvSpPr>
            <p:cNvPr id="613" name="Freeform 19"/>
            <p:cNvSpPr/>
            <p:nvPr/>
          </p:nvSpPr>
          <p:spPr>
            <a:xfrm>
              <a:off x="6168008" y="2961407"/>
              <a:ext cx="1253165" cy="1158384"/>
            </a:xfrm>
            <a:custGeom>
              <a:avLst/>
              <a:gdLst/>
              <a:ahLst/>
              <a:cxnLst>
                <a:cxn ang="0">
                  <a:pos x="wd2" y="hd2"/>
                </a:cxn>
                <a:cxn ang="5400000">
                  <a:pos x="wd2" y="hd2"/>
                </a:cxn>
                <a:cxn ang="10800000">
                  <a:pos x="wd2" y="hd2"/>
                </a:cxn>
                <a:cxn ang="16200000">
                  <a:pos x="wd2" y="hd2"/>
                </a:cxn>
              </a:cxnLst>
              <a:rect l="0" t="0" r="r" b="b"/>
              <a:pathLst>
                <a:path w="21512" h="21476" extrusionOk="0">
                  <a:moveTo>
                    <a:pt x="1321" y="20331"/>
                  </a:moveTo>
                  <a:cubicBezTo>
                    <a:pt x="963" y="20469"/>
                    <a:pt x="1424" y="20138"/>
                    <a:pt x="937" y="20138"/>
                  </a:cubicBezTo>
                  <a:cubicBezTo>
                    <a:pt x="706" y="20055"/>
                    <a:pt x="681" y="19559"/>
                    <a:pt x="578" y="19752"/>
                  </a:cubicBezTo>
                  <a:cubicBezTo>
                    <a:pt x="373" y="19945"/>
                    <a:pt x="-88" y="19559"/>
                    <a:pt x="14" y="19310"/>
                  </a:cubicBezTo>
                  <a:cubicBezTo>
                    <a:pt x="14" y="19310"/>
                    <a:pt x="14" y="19310"/>
                    <a:pt x="14" y="19310"/>
                  </a:cubicBezTo>
                  <a:cubicBezTo>
                    <a:pt x="66" y="19228"/>
                    <a:pt x="117" y="19145"/>
                    <a:pt x="143" y="19090"/>
                  </a:cubicBezTo>
                  <a:cubicBezTo>
                    <a:pt x="296" y="18952"/>
                    <a:pt x="476" y="18814"/>
                    <a:pt x="424" y="18538"/>
                  </a:cubicBezTo>
                  <a:cubicBezTo>
                    <a:pt x="296" y="18317"/>
                    <a:pt x="706" y="18483"/>
                    <a:pt x="450" y="18097"/>
                  </a:cubicBezTo>
                  <a:cubicBezTo>
                    <a:pt x="245" y="17738"/>
                    <a:pt x="886" y="17848"/>
                    <a:pt x="424" y="17738"/>
                  </a:cubicBezTo>
                  <a:cubicBezTo>
                    <a:pt x="219" y="17462"/>
                    <a:pt x="245" y="17407"/>
                    <a:pt x="168" y="17324"/>
                  </a:cubicBezTo>
                  <a:cubicBezTo>
                    <a:pt x="91" y="16938"/>
                    <a:pt x="373" y="16993"/>
                    <a:pt x="476" y="16828"/>
                  </a:cubicBezTo>
                  <a:cubicBezTo>
                    <a:pt x="476" y="16662"/>
                    <a:pt x="424" y="16414"/>
                    <a:pt x="681" y="16441"/>
                  </a:cubicBezTo>
                  <a:cubicBezTo>
                    <a:pt x="655" y="16138"/>
                    <a:pt x="604" y="16083"/>
                    <a:pt x="681" y="15834"/>
                  </a:cubicBezTo>
                  <a:cubicBezTo>
                    <a:pt x="732" y="15586"/>
                    <a:pt x="219" y="15669"/>
                    <a:pt x="399" y="15200"/>
                  </a:cubicBezTo>
                  <a:cubicBezTo>
                    <a:pt x="860" y="14759"/>
                    <a:pt x="219" y="14979"/>
                    <a:pt x="271" y="14703"/>
                  </a:cubicBezTo>
                  <a:cubicBezTo>
                    <a:pt x="91" y="14372"/>
                    <a:pt x="296" y="14345"/>
                    <a:pt x="322" y="13931"/>
                  </a:cubicBezTo>
                  <a:cubicBezTo>
                    <a:pt x="578" y="13738"/>
                    <a:pt x="809" y="13628"/>
                    <a:pt x="655" y="13241"/>
                  </a:cubicBezTo>
                  <a:cubicBezTo>
                    <a:pt x="578" y="12938"/>
                    <a:pt x="758" y="12910"/>
                    <a:pt x="963" y="12717"/>
                  </a:cubicBezTo>
                  <a:cubicBezTo>
                    <a:pt x="1168" y="12607"/>
                    <a:pt x="860" y="12497"/>
                    <a:pt x="1014" y="12221"/>
                  </a:cubicBezTo>
                  <a:cubicBezTo>
                    <a:pt x="1219" y="12193"/>
                    <a:pt x="1347" y="12110"/>
                    <a:pt x="1321" y="12000"/>
                  </a:cubicBezTo>
                  <a:cubicBezTo>
                    <a:pt x="1347" y="12000"/>
                    <a:pt x="1347" y="12000"/>
                    <a:pt x="1347" y="12000"/>
                  </a:cubicBezTo>
                  <a:cubicBezTo>
                    <a:pt x="1475" y="12000"/>
                    <a:pt x="1757" y="11890"/>
                    <a:pt x="1885" y="11890"/>
                  </a:cubicBezTo>
                  <a:cubicBezTo>
                    <a:pt x="2218" y="11697"/>
                    <a:pt x="1629" y="11476"/>
                    <a:pt x="2116" y="11283"/>
                  </a:cubicBezTo>
                  <a:cubicBezTo>
                    <a:pt x="2551" y="10897"/>
                    <a:pt x="1757" y="11200"/>
                    <a:pt x="1936" y="10786"/>
                  </a:cubicBezTo>
                  <a:cubicBezTo>
                    <a:pt x="1834" y="10510"/>
                    <a:pt x="2577" y="10814"/>
                    <a:pt x="2090" y="10566"/>
                  </a:cubicBezTo>
                  <a:cubicBezTo>
                    <a:pt x="1911" y="10483"/>
                    <a:pt x="1859" y="10097"/>
                    <a:pt x="1885" y="9986"/>
                  </a:cubicBezTo>
                  <a:cubicBezTo>
                    <a:pt x="1782" y="9821"/>
                    <a:pt x="1834" y="9352"/>
                    <a:pt x="2090" y="9572"/>
                  </a:cubicBezTo>
                  <a:cubicBezTo>
                    <a:pt x="2192" y="9793"/>
                    <a:pt x="2449" y="9655"/>
                    <a:pt x="2526" y="9710"/>
                  </a:cubicBezTo>
                  <a:cubicBezTo>
                    <a:pt x="2731" y="9710"/>
                    <a:pt x="3064" y="9572"/>
                    <a:pt x="3166" y="9324"/>
                  </a:cubicBezTo>
                  <a:cubicBezTo>
                    <a:pt x="3422" y="9048"/>
                    <a:pt x="3807" y="9103"/>
                    <a:pt x="3807" y="9462"/>
                  </a:cubicBezTo>
                  <a:cubicBezTo>
                    <a:pt x="4063" y="9766"/>
                    <a:pt x="3525" y="10097"/>
                    <a:pt x="3781" y="10207"/>
                  </a:cubicBezTo>
                  <a:cubicBezTo>
                    <a:pt x="3807" y="9903"/>
                    <a:pt x="4114" y="9876"/>
                    <a:pt x="4268" y="10041"/>
                  </a:cubicBezTo>
                  <a:cubicBezTo>
                    <a:pt x="4217" y="9683"/>
                    <a:pt x="4780" y="9683"/>
                    <a:pt x="4908" y="9434"/>
                  </a:cubicBezTo>
                  <a:cubicBezTo>
                    <a:pt x="5088" y="9490"/>
                    <a:pt x="5370" y="9297"/>
                    <a:pt x="5472" y="9545"/>
                  </a:cubicBezTo>
                  <a:cubicBezTo>
                    <a:pt x="5652" y="9600"/>
                    <a:pt x="5652" y="9352"/>
                    <a:pt x="5882" y="9131"/>
                  </a:cubicBezTo>
                  <a:cubicBezTo>
                    <a:pt x="5985" y="8828"/>
                    <a:pt x="6343" y="8855"/>
                    <a:pt x="6420" y="8717"/>
                  </a:cubicBezTo>
                  <a:cubicBezTo>
                    <a:pt x="6395" y="8331"/>
                    <a:pt x="6523" y="7890"/>
                    <a:pt x="6574" y="7503"/>
                  </a:cubicBezTo>
                  <a:cubicBezTo>
                    <a:pt x="6856" y="7200"/>
                    <a:pt x="6779" y="7172"/>
                    <a:pt x="7061" y="6814"/>
                  </a:cubicBezTo>
                  <a:cubicBezTo>
                    <a:pt x="7266" y="6786"/>
                    <a:pt x="7163" y="6455"/>
                    <a:pt x="7419" y="6814"/>
                  </a:cubicBezTo>
                  <a:cubicBezTo>
                    <a:pt x="7650" y="7007"/>
                    <a:pt x="7266" y="7503"/>
                    <a:pt x="7727" y="7531"/>
                  </a:cubicBezTo>
                  <a:cubicBezTo>
                    <a:pt x="7855" y="7255"/>
                    <a:pt x="7958" y="6897"/>
                    <a:pt x="8291" y="7145"/>
                  </a:cubicBezTo>
                  <a:cubicBezTo>
                    <a:pt x="8368" y="6786"/>
                    <a:pt x="8547" y="7062"/>
                    <a:pt x="8777" y="6924"/>
                  </a:cubicBezTo>
                  <a:cubicBezTo>
                    <a:pt x="9059" y="7034"/>
                    <a:pt x="8701" y="7393"/>
                    <a:pt x="8982" y="7586"/>
                  </a:cubicBezTo>
                  <a:cubicBezTo>
                    <a:pt x="9367" y="7752"/>
                    <a:pt x="9649" y="6979"/>
                    <a:pt x="9828" y="7228"/>
                  </a:cubicBezTo>
                  <a:cubicBezTo>
                    <a:pt x="9931" y="7669"/>
                    <a:pt x="10007" y="7117"/>
                    <a:pt x="10212" y="7062"/>
                  </a:cubicBezTo>
                  <a:cubicBezTo>
                    <a:pt x="10212" y="6814"/>
                    <a:pt x="10212" y="6538"/>
                    <a:pt x="10289" y="6290"/>
                  </a:cubicBezTo>
                  <a:cubicBezTo>
                    <a:pt x="10084" y="6069"/>
                    <a:pt x="10622" y="5710"/>
                    <a:pt x="10725" y="6124"/>
                  </a:cubicBezTo>
                  <a:cubicBezTo>
                    <a:pt x="11007" y="6124"/>
                    <a:pt x="11084" y="6510"/>
                    <a:pt x="11289" y="6703"/>
                  </a:cubicBezTo>
                  <a:cubicBezTo>
                    <a:pt x="11519" y="6648"/>
                    <a:pt x="12032" y="6372"/>
                    <a:pt x="12032" y="6538"/>
                  </a:cubicBezTo>
                  <a:cubicBezTo>
                    <a:pt x="12262" y="6621"/>
                    <a:pt x="12288" y="6097"/>
                    <a:pt x="12185" y="5876"/>
                  </a:cubicBezTo>
                  <a:cubicBezTo>
                    <a:pt x="12365" y="5710"/>
                    <a:pt x="12544" y="5572"/>
                    <a:pt x="12672" y="5931"/>
                  </a:cubicBezTo>
                  <a:cubicBezTo>
                    <a:pt x="12826" y="6455"/>
                    <a:pt x="13415" y="6372"/>
                    <a:pt x="13825" y="6290"/>
                  </a:cubicBezTo>
                  <a:cubicBezTo>
                    <a:pt x="14056" y="6290"/>
                    <a:pt x="14671" y="6234"/>
                    <a:pt x="14568" y="6455"/>
                  </a:cubicBezTo>
                  <a:cubicBezTo>
                    <a:pt x="14594" y="6455"/>
                    <a:pt x="14850" y="6621"/>
                    <a:pt x="15158" y="6621"/>
                  </a:cubicBezTo>
                  <a:cubicBezTo>
                    <a:pt x="15286" y="6593"/>
                    <a:pt x="15363" y="6621"/>
                    <a:pt x="15388" y="6648"/>
                  </a:cubicBezTo>
                  <a:cubicBezTo>
                    <a:pt x="15388" y="6648"/>
                    <a:pt x="15747" y="6648"/>
                    <a:pt x="15798" y="6703"/>
                  </a:cubicBezTo>
                  <a:cubicBezTo>
                    <a:pt x="15875" y="6731"/>
                    <a:pt x="16259" y="6897"/>
                    <a:pt x="16259" y="6897"/>
                  </a:cubicBezTo>
                  <a:cubicBezTo>
                    <a:pt x="16567" y="6621"/>
                    <a:pt x="16567" y="6621"/>
                    <a:pt x="16567" y="6621"/>
                  </a:cubicBezTo>
                  <a:cubicBezTo>
                    <a:pt x="17028" y="6648"/>
                    <a:pt x="17028" y="6648"/>
                    <a:pt x="17028" y="6648"/>
                  </a:cubicBezTo>
                  <a:cubicBezTo>
                    <a:pt x="17182" y="6455"/>
                    <a:pt x="17182" y="6455"/>
                    <a:pt x="17182" y="6455"/>
                  </a:cubicBezTo>
                  <a:cubicBezTo>
                    <a:pt x="17207" y="6014"/>
                    <a:pt x="17207" y="6014"/>
                    <a:pt x="17207" y="6014"/>
                  </a:cubicBezTo>
                  <a:cubicBezTo>
                    <a:pt x="16772" y="5738"/>
                    <a:pt x="16772" y="5738"/>
                    <a:pt x="16772" y="5738"/>
                  </a:cubicBezTo>
                  <a:cubicBezTo>
                    <a:pt x="16695" y="5269"/>
                    <a:pt x="16695" y="5269"/>
                    <a:pt x="16695" y="5269"/>
                  </a:cubicBezTo>
                  <a:cubicBezTo>
                    <a:pt x="16900" y="5241"/>
                    <a:pt x="16900" y="5241"/>
                    <a:pt x="16900" y="5241"/>
                  </a:cubicBezTo>
                  <a:cubicBezTo>
                    <a:pt x="16926" y="4966"/>
                    <a:pt x="16926" y="4966"/>
                    <a:pt x="16926" y="4966"/>
                  </a:cubicBezTo>
                  <a:cubicBezTo>
                    <a:pt x="17259" y="4966"/>
                    <a:pt x="17259" y="4966"/>
                    <a:pt x="17259" y="4966"/>
                  </a:cubicBezTo>
                  <a:cubicBezTo>
                    <a:pt x="17412" y="3200"/>
                    <a:pt x="17412" y="3200"/>
                    <a:pt x="17412" y="3200"/>
                  </a:cubicBezTo>
                  <a:cubicBezTo>
                    <a:pt x="16567" y="1710"/>
                    <a:pt x="16567" y="1710"/>
                    <a:pt x="16567" y="1710"/>
                  </a:cubicBezTo>
                  <a:cubicBezTo>
                    <a:pt x="16592" y="1214"/>
                    <a:pt x="16592" y="1214"/>
                    <a:pt x="16592" y="1214"/>
                  </a:cubicBezTo>
                  <a:cubicBezTo>
                    <a:pt x="15772" y="883"/>
                    <a:pt x="15772" y="883"/>
                    <a:pt x="15772" y="883"/>
                  </a:cubicBezTo>
                  <a:cubicBezTo>
                    <a:pt x="15696" y="662"/>
                    <a:pt x="15696" y="662"/>
                    <a:pt x="15696" y="662"/>
                  </a:cubicBezTo>
                  <a:cubicBezTo>
                    <a:pt x="15952" y="607"/>
                    <a:pt x="15952" y="607"/>
                    <a:pt x="15952" y="607"/>
                  </a:cubicBezTo>
                  <a:cubicBezTo>
                    <a:pt x="16106" y="386"/>
                    <a:pt x="16106" y="386"/>
                    <a:pt x="16106" y="386"/>
                  </a:cubicBezTo>
                  <a:cubicBezTo>
                    <a:pt x="16054" y="221"/>
                    <a:pt x="16054" y="221"/>
                    <a:pt x="16054" y="221"/>
                  </a:cubicBezTo>
                  <a:cubicBezTo>
                    <a:pt x="16080" y="83"/>
                    <a:pt x="16080" y="83"/>
                    <a:pt x="16080" y="83"/>
                  </a:cubicBezTo>
                  <a:cubicBezTo>
                    <a:pt x="16182" y="0"/>
                    <a:pt x="16182" y="0"/>
                    <a:pt x="16182" y="0"/>
                  </a:cubicBezTo>
                  <a:cubicBezTo>
                    <a:pt x="16490" y="55"/>
                    <a:pt x="16490" y="55"/>
                    <a:pt x="16490" y="55"/>
                  </a:cubicBezTo>
                  <a:cubicBezTo>
                    <a:pt x="16746" y="276"/>
                    <a:pt x="16746" y="276"/>
                    <a:pt x="16746" y="276"/>
                  </a:cubicBezTo>
                  <a:cubicBezTo>
                    <a:pt x="16772" y="276"/>
                    <a:pt x="16772" y="276"/>
                    <a:pt x="16772" y="276"/>
                  </a:cubicBezTo>
                  <a:cubicBezTo>
                    <a:pt x="17361" y="414"/>
                    <a:pt x="17361" y="414"/>
                    <a:pt x="17361" y="414"/>
                  </a:cubicBezTo>
                  <a:cubicBezTo>
                    <a:pt x="17592" y="579"/>
                    <a:pt x="17592" y="579"/>
                    <a:pt x="17592" y="579"/>
                  </a:cubicBezTo>
                  <a:cubicBezTo>
                    <a:pt x="17745" y="800"/>
                    <a:pt x="17745" y="800"/>
                    <a:pt x="17745" y="800"/>
                  </a:cubicBezTo>
                  <a:cubicBezTo>
                    <a:pt x="18309" y="1297"/>
                    <a:pt x="18309" y="1297"/>
                    <a:pt x="18309" y="1297"/>
                  </a:cubicBezTo>
                  <a:cubicBezTo>
                    <a:pt x="18668" y="1517"/>
                    <a:pt x="18668" y="1517"/>
                    <a:pt x="18668" y="1517"/>
                  </a:cubicBezTo>
                  <a:cubicBezTo>
                    <a:pt x="19206" y="1766"/>
                    <a:pt x="19206" y="1766"/>
                    <a:pt x="19206" y="1766"/>
                  </a:cubicBezTo>
                  <a:cubicBezTo>
                    <a:pt x="18924" y="2014"/>
                    <a:pt x="18924" y="2014"/>
                    <a:pt x="18924" y="2014"/>
                  </a:cubicBezTo>
                  <a:cubicBezTo>
                    <a:pt x="18642" y="1986"/>
                    <a:pt x="18642" y="1986"/>
                    <a:pt x="18642" y="1986"/>
                  </a:cubicBezTo>
                  <a:cubicBezTo>
                    <a:pt x="18514" y="2152"/>
                    <a:pt x="18514" y="2152"/>
                    <a:pt x="18514" y="2152"/>
                  </a:cubicBezTo>
                  <a:cubicBezTo>
                    <a:pt x="18745" y="2593"/>
                    <a:pt x="18745" y="2593"/>
                    <a:pt x="18745" y="2593"/>
                  </a:cubicBezTo>
                  <a:cubicBezTo>
                    <a:pt x="18693" y="3090"/>
                    <a:pt x="18693" y="3090"/>
                    <a:pt x="18693" y="3090"/>
                  </a:cubicBezTo>
                  <a:cubicBezTo>
                    <a:pt x="18822" y="3586"/>
                    <a:pt x="18822" y="3586"/>
                    <a:pt x="18822" y="3586"/>
                  </a:cubicBezTo>
                  <a:cubicBezTo>
                    <a:pt x="18898" y="4055"/>
                    <a:pt x="18898" y="4055"/>
                    <a:pt x="18898" y="4055"/>
                  </a:cubicBezTo>
                  <a:cubicBezTo>
                    <a:pt x="18873" y="4303"/>
                    <a:pt x="18873" y="4303"/>
                    <a:pt x="18873" y="4303"/>
                  </a:cubicBezTo>
                  <a:cubicBezTo>
                    <a:pt x="18642" y="4828"/>
                    <a:pt x="18642" y="4828"/>
                    <a:pt x="18642" y="4828"/>
                  </a:cubicBezTo>
                  <a:cubicBezTo>
                    <a:pt x="19103" y="5766"/>
                    <a:pt x="19103" y="5766"/>
                    <a:pt x="19103" y="5766"/>
                  </a:cubicBezTo>
                  <a:cubicBezTo>
                    <a:pt x="19744" y="6538"/>
                    <a:pt x="19744" y="6538"/>
                    <a:pt x="19744" y="6538"/>
                  </a:cubicBezTo>
                  <a:cubicBezTo>
                    <a:pt x="19872" y="6841"/>
                    <a:pt x="19872" y="6841"/>
                    <a:pt x="19872" y="6841"/>
                  </a:cubicBezTo>
                  <a:cubicBezTo>
                    <a:pt x="20000" y="7145"/>
                    <a:pt x="20000" y="7145"/>
                    <a:pt x="20000" y="7145"/>
                  </a:cubicBezTo>
                  <a:cubicBezTo>
                    <a:pt x="19975" y="7228"/>
                    <a:pt x="19975" y="7228"/>
                    <a:pt x="19975" y="7228"/>
                  </a:cubicBezTo>
                  <a:cubicBezTo>
                    <a:pt x="19847" y="7614"/>
                    <a:pt x="19847" y="7614"/>
                    <a:pt x="19847" y="7614"/>
                  </a:cubicBezTo>
                  <a:cubicBezTo>
                    <a:pt x="19795" y="8248"/>
                    <a:pt x="19795" y="8248"/>
                    <a:pt x="19795" y="8248"/>
                  </a:cubicBezTo>
                  <a:cubicBezTo>
                    <a:pt x="19847" y="8441"/>
                    <a:pt x="19847" y="8441"/>
                    <a:pt x="19847" y="8441"/>
                  </a:cubicBezTo>
                  <a:cubicBezTo>
                    <a:pt x="20000" y="8993"/>
                    <a:pt x="20000" y="8993"/>
                    <a:pt x="20000" y="8993"/>
                  </a:cubicBezTo>
                  <a:cubicBezTo>
                    <a:pt x="20256" y="9572"/>
                    <a:pt x="20256" y="9572"/>
                    <a:pt x="20256" y="9572"/>
                  </a:cubicBezTo>
                  <a:cubicBezTo>
                    <a:pt x="20487" y="9876"/>
                    <a:pt x="20487" y="9876"/>
                    <a:pt x="20487" y="9876"/>
                  </a:cubicBezTo>
                  <a:cubicBezTo>
                    <a:pt x="20615" y="10510"/>
                    <a:pt x="20615" y="10510"/>
                    <a:pt x="20615" y="10510"/>
                  </a:cubicBezTo>
                  <a:cubicBezTo>
                    <a:pt x="21000" y="11310"/>
                    <a:pt x="21000" y="11310"/>
                    <a:pt x="21000" y="11310"/>
                  </a:cubicBezTo>
                  <a:cubicBezTo>
                    <a:pt x="21256" y="12276"/>
                    <a:pt x="21256" y="12276"/>
                    <a:pt x="21256" y="12276"/>
                  </a:cubicBezTo>
                  <a:cubicBezTo>
                    <a:pt x="21230" y="12855"/>
                    <a:pt x="21230" y="12855"/>
                    <a:pt x="21230" y="12855"/>
                  </a:cubicBezTo>
                  <a:cubicBezTo>
                    <a:pt x="21333" y="13103"/>
                    <a:pt x="21333" y="13103"/>
                    <a:pt x="21333" y="13103"/>
                  </a:cubicBezTo>
                  <a:cubicBezTo>
                    <a:pt x="21512" y="13407"/>
                    <a:pt x="21512" y="13407"/>
                    <a:pt x="21512" y="13407"/>
                  </a:cubicBezTo>
                  <a:cubicBezTo>
                    <a:pt x="21435" y="13766"/>
                    <a:pt x="21435" y="13766"/>
                    <a:pt x="21435" y="13766"/>
                  </a:cubicBezTo>
                  <a:cubicBezTo>
                    <a:pt x="21128" y="13876"/>
                    <a:pt x="21128" y="13876"/>
                    <a:pt x="21128" y="13876"/>
                  </a:cubicBezTo>
                  <a:cubicBezTo>
                    <a:pt x="20743" y="14538"/>
                    <a:pt x="20743" y="14538"/>
                    <a:pt x="20743" y="14538"/>
                  </a:cubicBezTo>
                  <a:cubicBezTo>
                    <a:pt x="20692" y="14841"/>
                    <a:pt x="20692" y="14841"/>
                    <a:pt x="20692" y="14841"/>
                  </a:cubicBezTo>
                  <a:cubicBezTo>
                    <a:pt x="20128" y="14924"/>
                    <a:pt x="20128" y="14924"/>
                    <a:pt x="20128" y="14924"/>
                  </a:cubicBezTo>
                  <a:cubicBezTo>
                    <a:pt x="20103" y="15338"/>
                    <a:pt x="20103" y="15338"/>
                    <a:pt x="20103" y="15338"/>
                  </a:cubicBezTo>
                  <a:cubicBezTo>
                    <a:pt x="20410" y="15669"/>
                    <a:pt x="20410" y="15669"/>
                    <a:pt x="20410" y="15669"/>
                  </a:cubicBezTo>
                  <a:cubicBezTo>
                    <a:pt x="20385" y="15834"/>
                    <a:pt x="20385" y="15834"/>
                    <a:pt x="20385" y="15834"/>
                  </a:cubicBezTo>
                  <a:cubicBezTo>
                    <a:pt x="20385" y="15834"/>
                    <a:pt x="20333" y="16055"/>
                    <a:pt x="20154" y="16000"/>
                  </a:cubicBezTo>
                  <a:cubicBezTo>
                    <a:pt x="19975" y="15945"/>
                    <a:pt x="19590" y="16000"/>
                    <a:pt x="19590" y="16000"/>
                  </a:cubicBezTo>
                  <a:cubicBezTo>
                    <a:pt x="19693" y="16524"/>
                    <a:pt x="19693" y="16524"/>
                    <a:pt x="19693" y="16524"/>
                  </a:cubicBezTo>
                  <a:cubicBezTo>
                    <a:pt x="19488" y="16690"/>
                    <a:pt x="19488" y="16690"/>
                    <a:pt x="19488" y="16690"/>
                  </a:cubicBezTo>
                  <a:cubicBezTo>
                    <a:pt x="19590" y="17214"/>
                    <a:pt x="19590" y="17214"/>
                    <a:pt x="19590" y="17214"/>
                  </a:cubicBezTo>
                  <a:cubicBezTo>
                    <a:pt x="19590" y="17214"/>
                    <a:pt x="19616" y="17710"/>
                    <a:pt x="19513" y="17848"/>
                  </a:cubicBezTo>
                  <a:cubicBezTo>
                    <a:pt x="19437" y="17959"/>
                    <a:pt x="19513" y="18345"/>
                    <a:pt x="19462" y="18345"/>
                  </a:cubicBezTo>
                  <a:cubicBezTo>
                    <a:pt x="19385" y="18345"/>
                    <a:pt x="19257" y="18566"/>
                    <a:pt x="19232" y="18676"/>
                  </a:cubicBezTo>
                  <a:cubicBezTo>
                    <a:pt x="19206" y="18814"/>
                    <a:pt x="19027" y="18703"/>
                    <a:pt x="19027" y="18703"/>
                  </a:cubicBezTo>
                  <a:cubicBezTo>
                    <a:pt x="18360" y="18731"/>
                    <a:pt x="18360" y="18731"/>
                    <a:pt x="18360" y="18731"/>
                  </a:cubicBezTo>
                  <a:cubicBezTo>
                    <a:pt x="18053" y="18814"/>
                    <a:pt x="18053" y="18814"/>
                    <a:pt x="18053" y="18814"/>
                  </a:cubicBezTo>
                  <a:cubicBezTo>
                    <a:pt x="18002" y="19255"/>
                    <a:pt x="18002" y="19255"/>
                    <a:pt x="18002" y="19255"/>
                  </a:cubicBezTo>
                  <a:cubicBezTo>
                    <a:pt x="18002" y="19255"/>
                    <a:pt x="17771" y="19476"/>
                    <a:pt x="17694" y="19586"/>
                  </a:cubicBezTo>
                  <a:cubicBezTo>
                    <a:pt x="17617" y="19697"/>
                    <a:pt x="17592" y="20193"/>
                    <a:pt x="17617" y="20386"/>
                  </a:cubicBezTo>
                  <a:cubicBezTo>
                    <a:pt x="17643" y="20607"/>
                    <a:pt x="17771" y="20800"/>
                    <a:pt x="17669" y="20910"/>
                  </a:cubicBezTo>
                  <a:cubicBezTo>
                    <a:pt x="17566" y="21048"/>
                    <a:pt x="17412" y="20910"/>
                    <a:pt x="17182" y="20883"/>
                  </a:cubicBezTo>
                  <a:cubicBezTo>
                    <a:pt x="16951" y="20855"/>
                    <a:pt x="16797" y="20910"/>
                    <a:pt x="16490" y="21021"/>
                  </a:cubicBezTo>
                  <a:cubicBezTo>
                    <a:pt x="16157" y="21103"/>
                    <a:pt x="16157" y="21021"/>
                    <a:pt x="16157" y="21021"/>
                  </a:cubicBezTo>
                  <a:cubicBezTo>
                    <a:pt x="16208" y="20883"/>
                    <a:pt x="16234" y="20745"/>
                    <a:pt x="16054" y="20690"/>
                  </a:cubicBezTo>
                  <a:cubicBezTo>
                    <a:pt x="15644" y="20662"/>
                    <a:pt x="16131" y="21600"/>
                    <a:pt x="15772" y="21462"/>
                  </a:cubicBezTo>
                  <a:cubicBezTo>
                    <a:pt x="15516" y="21434"/>
                    <a:pt x="15414" y="21214"/>
                    <a:pt x="15106" y="21048"/>
                  </a:cubicBezTo>
                  <a:cubicBezTo>
                    <a:pt x="14748" y="21186"/>
                    <a:pt x="14543" y="21241"/>
                    <a:pt x="14338" y="20993"/>
                  </a:cubicBezTo>
                  <a:cubicBezTo>
                    <a:pt x="14030" y="21048"/>
                    <a:pt x="14081" y="20469"/>
                    <a:pt x="13723" y="20662"/>
                  </a:cubicBezTo>
                  <a:cubicBezTo>
                    <a:pt x="13364" y="20938"/>
                    <a:pt x="13261" y="20497"/>
                    <a:pt x="13261" y="20359"/>
                  </a:cubicBezTo>
                  <a:cubicBezTo>
                    <a:pt x="12877" y="20469"/>
                    <a:pt x="12800" y="20359"/>
                    <a:pt x="12672" y="19890"/>
                  </a:cubicBezTo>
                  <a:cubicBezTo>
                    <a:pt x="12595" y="19503"/>
                    <a:pt x="12185" y="19366"/>
                    <a:pt x="11980" y="19476"/>
                  </a:cubicBezTo>
                  <a:cubicBezTo>
                    <a:pt x="11698" y="19172"/>
                    <a:pt x="11929" y="18924"/>
                    <a:pt x="11417" y="19393"/>
                  </a:cubicBezTo>
                  <a:cubicBezTo>
                    <a:pt x="11263" y="19614"/>
                    <a:pt x="10674" y="19200"/>
                    <a:pt x="10827" y="19697"/>
                  </a:cubicBezTo>
                  <a:cubicBezTo>
                    <a:pt x="10494" y="19614"/>
                    <a:pt x="10520" y="20221"/>
                    <a:pt x="10776" y="20303"/>
                  </a:cubicBezTo>
                  <a:cubicBezTo>
                    <a:pt x="10776" y="20662"/>
                    <a:pt x="11058" y="20828"/>
                    <a:pt x="11212" y="21076"/>
                  </a:cubicBezTo>
                  <a:cubicBezTo>
                    <a:pt x="11340" y="21297"/>
                    <a:pt x="10622" y="21103"/>
                    <a:pt x="10494" y="21021"/>
                  </a:cubicBezTo>
                  <a:cubicBezTo>
                    <a:pt x="10545" y="20662"/>
                    <a:pt x="9674" y="21186"/>
                    <a:pt x="9777" y="20883"/>
                  </a:cubicBezTo>
                  <a:cubicBezTo>
                    <a:pt x="9597" y="21021"/>
                    <a:pt x="9341" y="20717"/>
                    <a:pt x="9290" y="20800"/>
                  </a:cubicBezTo>
                  <a:cubicBezTo>
                    <a:pt x="9136" y="20993"/>
                    <a:pt x="8880" y="20552"/>
                    <a:pt x="8803" y="20634"/>
                  </a:cubicBezTo>
                  <a:cubicBezTo>
                    <a:pt x="8598" y="20441"/>
                    <a:pt x="8931" y="19834"/>
                    <a:pt x="8598" y="19862"/>
                  </a:cubicBezTo>
                  <a:cubicBezTo>
                    <a:pt x="8214" y="19917"/>
                    <a:pt x="8111" y="20331"/>
                    <a:pt x="7778" y="20441"/>
                  </a:cubicBezTo>
                  <a:cubicBezTo>
                    <a:pt x="7394" y="20248"/>
                    <a:pt x="7086" y="21186"/>
                    <a:pt x="7112" y="20469"/>
                  </a:cubicBezTo>
                  <a:cubicBezTo>
                    <a:pt x="6984" y="20276"/>
                    <a:pt x="6548" y="20662"/>
                    <a:pt x="6266" y="20607"/>
                  </a:cubicBezTo>
                  <a:cubicBezTo>
                    <a:pt x="6036" y="20359"/>
                    <a:pt x="5652" y="20607"/>
                    <a:pt x="5575" y="20772"/>
                  </a:cubicBezTo>
                  <a:cubicBezTo>
                    <a:pt x="5242" y="20883"/>
                    <a:pt x="5139" y="20910"/>
                    <a:pt x="4985" y="20524"/>
                  </a:cubicBezTo>
                  <a:cubicBezTo>
                    <a:pt x="4985" y="20138"/>
                    <a:pt x="4601" y="20579"/>
                    <a:pt x="4396" y="20359"/>
                  </a:cubicBezTo>
                  <a:cubicBezTo>
                    <a:pt x="4140" y="20469"/>
                    <a:pt x="4063" y="20855"/>
                    <a:pt x="3960" y="20497"/>
                  </a:cubicBezTo>
                  <a:cubicBezTo>
                    <a:pt x="3960" y="20138"/>
                    <a:pt x="3755" y="20414"/>
                    <a:pt x="3627" y="20248"/>
                  </a:cubicBezTo>
                  <a:cubicBezTo>
                    <a:pt x="3422" y="20386"/>
                    <a:pt x="3089" y="20000"/>
                    <a:pt x="3089" y="19862"/>
                  </a:cubicBezTo>
                  <a:cubicBezTo>
                    <a:pt x="2910" y="19752"/>
                    <a:pt x="2833" y="20248"/>
                    <a:pt x="2679" y="20083"/>
                  </a:cubicBezTo>
                  <a:cubicBezTo>
                    <a:pt x="2423" y="20248"/>
                    <a:pt x="2244" y="20331"/>
                    <a:pt x="2039" y="20331"/>
                  </a:cubicBezTo>
                  <a:cubicBezTo>
                    <a:pt x="1808" y="20166"/>
                    <a:pt x="1629" y="20055"/>
                    <a:pt x="1321" y="20331"/>
                  </a:cubicBezTo>
                  <a:close/>
                  <a:moveTo>
                    <a:pt x="20538" y="1766"/>
                  </a:moveTo>
                  <a:cubicBezTo>
                    <a:pt x="20641" y="1903"/>
                    <a:pt x="20641" y="1903"/>
                    <a:pt x="20641" y="1903"/>
                  </a:cubicBezTo>
                  <a:cubicBezTo>
                    <a:pt x="20846" y="1793"/>
                    <a:pt x="20846" y="1793"/>
                    <a:pt x="20846" y="1793"/>
                  </a:cubicBezTo>
                  <a:cubicBezTo>
                    <a:pt x="21179" y="1710"/>
                    <a:pt x="21179" y="1710"/>
                    <a:pt x="21179" y="1710"/>
                  </a:cubicBezTo>
                  <a:cubicBezTo>
                    <a:pt x="21179" y="1600"/>
                    <a:pt x="21179" y="1600"/>
                    <a:pt x="21179" y="1600"/>
                  </a:cubicBezTo>
                  <a:cubicBezTo>
                    <a:pt x="20769" y="938"/>
                    <a:pt x="20769" y="938"/>
                    <a:pt x="20769" y="938"/>
                  </a:cubicBezTo>
                  <a:cubicBezTo>
                    <a:pt x="20564" y="883"/>
                    <a:pt x="20564" y="883"/>
                    <a:pt x="20564" y="883"/>
                  </a:cubicBezTo>
                  <a:cubicBezTo>
                    <a:pt x="20359" y="690"/>
                    <a:pt x="20359" y="690"/>
                    <a:pt x="20359" y="690"/>
                  </a:cubicBezTo>
                  <a:cubicBezTo>
                    <a:pt x="19847" y="828"/>
                    <a:pt x="19847" y="828"/>
                    <a:pt x="19847" y="828"/>
                  </a:cubicBezTo>
                  <a:cubicBezTo>
                    <a:pt x="19590" y="855"/>
                    <a:pt x="19590" y="855"/>
                    <a:pt x="19590" y="855"/>
                  </a:cubicBezTo>
                  <a:cubicBezTo>
                    <a:pt x="19565" y="966"/>
                    <a:pt x="19565" y="966"/>
                    <a:pt x="19565" y="966"/>
                  </a:cubicBezTo>
                  <a:cubicBezTo>
                    <a:pt x="19693" y="1076"/>
                    <a:pt x="19693" y="1076"/>
                    <a:pt x="19693" y="1076"/>
                  </a:cubicBezTo>
                  <a:cubicBezTo>
                    <a:pt x="19770" y="1076"/>
                    <a:pt x="19770" y="1076"/>
                    <a:pt x="19770" y="1076"/>
                  </a:cubicBezTo>
                  <a:cubicBezTo>
                    <a:pt x="19898" y="1241"/>
                    <a:pt x="19898" y="1241"/>
                    <a:pt x="19898" y="1241"/>
                  </a:cubicBezTo>
                  <a:cubicBezTo>
                    <a:pt x="19898" y="1379"/>
                    <a:pt x="19898" y="1379"/>
                    <a:pt x="19898" y="1379"/>
                  </a:cubicBezTo>
                  <a:cubicBezTo>
                    <a:pt x="20256" y="1766"/>
                    <a:pt x="20256" y="1766"/>
                    <a:pt x="20256" y="1766"/>
                  </a:cubicBezTo>
                  <a:lnTo>
                    <a:pt x="20538" y="1766"/>
                  </a:lnTo>
                  <a:close/>
                </a:path>
              </a:pathLst>
            </a:custGeom>
            <a:solidFill>
              <a:srgbClr val="2D6247"/>
            </a:solidFill>
            <a:ln w="7938" cap="rnd">
              <a:solidFill>
                <a:srgbClr val="D8ECE2"/>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sp>
          <p:nvSpPr>
            <p:cNvPr id="614" name="TextBox 60"/>
            <p:cNvSpPr txBox="1"/>
            <p:nvPr/>
          </p:nvSpPr>
          <p:spPr>
            <a:xfrm>
              <a:off x="3666605" y="705361"/>
              <a:ext cx="824879" cy="154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ino Bold"/>
                  <a:ea typeface="Aino Bold"/>
                  <a:cs typeface="Aino Bold"/>
                  <a:sym typeface="Aino Bold"/>
                </a:defRPr>
              </a:lvl1pPr>
            </a:lstStyle>
            <a:p>
              <a:r>
                <a:t>TALLINN</a:t>
              </a:r>
            </a:p>
          </p:txBody>
        </p:sp>
        <p:sp>
          <p:nvSpPr>
            <p:cNvPr id="615" name="TextBox 63"/>
            <p:cNvSpPr txBox="1"/>
            <p:nvPr/>
          </p:nvSpPr>
          <p:spPr>
            <a:xfrm>
              <a:off x="3102629" y="2684703"/>
              <a:ext cx="824879" cy="154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ino Bold"/>
                  <a:ea typeface="Aino Bold"/>
                  <a:cs typeface="Aino Bold"/>
                  <a:sym typeface="Aino Bold"/>
                </a:defRPr>
              </a:lvl1pPr>
            </a:lstStyle>
            <a:p>
              <a:r>
                <a:t>PÄRNU</a:t>
              </a:r>
            </a:p>
          </p:txBody>
        </p:sp>
        <p:sp>
          <p:nvSpPr>
            <p:cNvPr id="616" name="TextBox 69"/>
            <p:cNvSpPr txBox="1"/>
            <p:nvPr/>
          </p:nvSpPr>
          <p:spPr>
            <a:xfrm>
              <a:off x="5859599" y="2951412"/>
              <a:ext cx="824879" cy="154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200">
                  <a:solidFill>
                    <a:srgbClr val="FFFFFF"/>
                  </a:solidFill>
                  <a:latin typeface="Aino Bold"/>
                  <a:ea typeface="Aino Bold"/>
                  <a:cs typeface="Aino Bold"/>
                  <a:sym typeface="Aino Bold"/>
                </a:defRPr>
              </a:lvl1pPr>
            </a:lstStyle>
            <a:p>
              <a:r>
                <a:t>TARTU</a:t>
              </a:r>
            </a:p>
          </p:txBody>
        </p:sp>
      </p:grpSp>
      <p:sp>
        <p:nvSpPr>
          <p:cNvPr id="618" name="Title 6"/>
          <p:cNvSpPr txBox="1"/>
          <p:nvPr/>
        </p:nvSpPr>
        <p:spPr>
          <a:xfrm>
            <a:off x="512444" y="508000"/>
            <a:ext cx="9355265" cy="9746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nSpc>
                <a:spcPct val="80000"/>
              </a:lnSpc>
              <a:defRPr sz="5400"/>
            </a:lvl1pPr>
          </a:lstStyle>
          <a:p>
            <a:r>
              <a:t>Main cities for events</a:t>
            </a:r>
          </a:p>
        </p:txBody>
      </p:sp>
      <p:pic>
        <p:nvPicPr>
          <p:cNvPr id="619" name="Graphic 37" descr="Graphic 37"/>
          <p:cNvPicPr>
            <a:picLocks noChangeAspect="1"/>
          </p:cNvPicPr>
          <p:nvPr/>
        </p:nvPicPr>
        <p:blipFill>
          <a:blip r:embed="rId2"/>
          <a:stretch>
            <a:fillRect/>
          </a:stretch>
        </p:blipFill>
        <p:spPr>
          <a:xfrm>
            <a:off x="7198011" y="1885199"/>
            <a:ext cx="406401" cy="406401"/>
          </a:xfrm>
          <a:prstGeom prst="rect">
            <a:avLst/>
          </a:prstGeom>
          <a:ln w="12700">
            <a:miter lim="400000"/>
          </a:ln>
        </p:spPr>
      </p:pic>
      <p:pic>
        <p:nvPicPr>
          <p:cNvPr id="620" name="Graphic 38" descr="Graphic 38"/>
          <p:cNvPicPr>
            <a:picLocks noChangeAspect="1"/>
          </p:cNvPicPr>
          <p:nvPr/>
        </p:nvPicPr>
        <p:blipFill>
          <a:blip r:embed="rId2"/>
          <a:stretch>
            <a:fillRect/>
          </a:stretch>
        </p:blipFill>
        <p:spPr>
          <a:xfrm>
            <a:off x="9715444" y="4621131"/>
            <a:ext cx="406401" cy="406401"/>
          </a:xfrm>
          <a:prstGeom prst="rect">
            <a:avLst/>
          </a:prstGeom>
          <a:ln w="12700">
            <a:miter lim="400000"/>
          </a:ln>
        </p:spPr>
      </p:pic>
      <p:pic>
        <p:nvPicPr>
          <p:cNvPr id="621" name="Graphic 39" descr="Graphic 39"/>
          <p:cNvPicPr>
            <a:picLocks noChangeAspect="1"/>
          </p:cNvPicPr>
          <p:nvPr/>
        </p:nvPicPr>
        <p:blipFill>
          <a:blip r:embed="rId2"/>
          <a:stretch>
            <a:fillRect/>
          </a:stretch>
        </p:blipFill>
        <p:spPr>
          <a:xfrm>
            <a:off x="6970839" y="4351311"/>
            <a:ext cx="406401" cy="406401"/>
          </a:xfrm>
          <a:prstGeom prst="rect">
            <a:avLst/>
          </a:prstGeom>
          <a:ln w="12700">
            <a:miter lim="400000"/>
          </a:ln>
        </p:spPr>
      </p:pic>
      <p:sp>
        <p:nvSpPr>
          <p:cNvPr id="622" name="TextBox 46"/>
          <p:cNvSpPr txBox="1"/>
          <p:nvPr/>
        </p:nvSpPr>
        <p:spPr>
          <a:xfrm>
            <a:off x="504500" y="1769691"/>
            <a:ext cx="3860515" cy="897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indent="-140367">
              <a:lnSpc>
                <a:spcPct val="120000"/>
              </a:lnSpc>
              <a:spcBef>
                <a:spcPts val="600"/>
              </a:spcBef>
              <a:buSzPct val="100000"/>
              <a:buChar char="•"/>
              <a:defRPr sz="1400">
                <a:latin typeface="Aino Regular"/>
                <a:ea typeface="Aino Regular"/>
                <a:cs typeface="Aino Regular"/>
                <a:sym typeface="Aino Regular"/>
              </a:defRPr>
            </a:pPr>
            <a:r>
              <a:t>Tallinn, the capital city</a:t>
            </a:r>
          </a:p>
          <a:p>
            <a:pPr marL="140367" indent="-140367">
              <a:lnSpc>
                <a:spcPct val="120000"/>
              </a:lnSpc>
              <a:spcBef>
                <a:spcPts val="600"/>
              </a:spcBef>
              <a:buSzPct val="100000"/>
              <a:buChar char="•"/>
              <a:defRPr sz="1400">
                <a:latin typeface="Aino Regular"/>
                <a:ea typeface="Aino Regular"/>
                <a:cs typeface="Aino Regular"/>
                <a:sym typeface="Aino Regular"/>
              </a:defRPr>
            </a:pPr>
            <a:r>
              <a:t>Tartu, European Capital of Culture 2024</a:t>
            </a:r>
          </a:p>
          <a:p>
            <a:pPr marL="140367" indent="-140367">
              <a:lnSpc>
                <a:spcPct val="120000"/>
              </a:lnSpc>
              <a:spcBef>
                <a:spcPts val="600"/>
              </a:spcBef>
              <a:buSzPct val="100000"/>
              <a:buChar char="•"/>
              <a:defRPr sz="1400">
                <a:latin typeface="Aino Regular"/>
                <a:ea typeface="Aino Regular"/>
                <a:cs typeface="Aino Regular"/>
                <a:sym typeface="Aino Regular"/>
              </a:defRPr>
            </a:pPr>
            <a:r>
              <a:t>Pärnu, wellness and spa capital</a:t>
            </a: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p:cNvGrpSpPr/>
        <p:nvPr/>
      </p:nvGrpSpPr>
      <p:grpSpPr>
        <a:xfrm>
          <a:off x="0" y="0"/>
          <a:ext cx="0" cy="0"/>
          <a:chOff x="0" y="0"/>
          <a:chExt cx="0" cy="0"/>
        </a:xfrm>
      </p:grpSpPr>
      <p:sp>
        <p:nvSpPr>
          <p:cNvPr id="631" name="TextBox 1"/>
          <p:cNvSpPr txBox="1"/>
          <p:nvPr/>
        </p:nvSpPr>
        <p:spPr>
          <a:xfrm>
            <a:off x="4017162" y="2705724"/>
            <a:ext cx="4157676" cy="14401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100000"/>
              </a:lnSpc>
              <a:defRPr sz="8800"/>
            </a:lvl1pPr>
          </a:lstStyle>
          <a:p>
            <a:r>
              <a:t>Tallinn</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5" name="Picture Placeholder 5"/>
          <p:cNvGrpSpPr/>
          <p:nvPr/>
        </p:nvGrpSpPr>
        <p:grpSpPr>
          <a:xfrm>
            <a:off x="0" y="4157"/>
            <a:ext cx="13982266" cy="7865026"/>
            <a:chOff x="0" y="0"/>
            <a:chExt cx="13982265" cy="7865024"/>
          </a:xfrm>
        </p:grpSpPr>
        <p:sp>
          <p:nvSpPr>
            <p:cNvPr id="633" name="Rectangle"/>
            <p:cNvSpPr/>
            <p:nvPr/>
          </p:nvSpPr>
          <p:spPr>
            <a:xfrm>
              <a:off x="0" y="0"/>
              <a:ext cx="13982266" cy="7865025"/>
            </a:xfrm>
            <a:prstGeom prst="rect">
              <a:avLst/>
            </a:prstGeom>
            <a:solidFill>
              <a:srgbClr val="2B7AA1"/>
            </a:solidFill>
            <a:ln w="12700" cap="flat">
              <a:noFill/>
              <a:miter lim="400000"/>
            </a:ln>
            <a:effectLst/>
          </p:spPr>
          <p:txBody>
            <a:bodyPr wrap="square" lIns="45719" tIns="45719" rIns="45719" bIns="45719" numCol="1" anchor="ctr">
              <a:noAutofit/>
            </a:bodyPr>
            <a:lstStyle/>
            <a:p>
              <a:pP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pic>
          <p:nvPicPr>
            <p:cNvPr id="634" name="image87.jpeg" descr="image87.jpeg"/>
            <p:cNvPicPr>
              <a:picLocks noChangeAspect="1"/>
            </p:cNvPicPr>
            <p:nvPr/>
          </p:nvPicPr>
          <p:blipFill>
            <a:blip r:embed="rId2"/>
            <a:srcRect l="5555" r="5556"/>
            <a:stretch>
              <a:fillRect/>
            </a:stretch>
          </p:blipFill>
          <p:spPr>
            <a:xfrm>
              <a:off x="0" y="0"/>
              <a:ext cx="13982265" cy="7865025"/>
            </a:xfrm>
            <a:prstGeom prst="rect">
              <a:avLst/>
            </a:prstGeom>
            <a:ln w="12700" cap="flat">
              <a:noFill/>
              <a:miter lim="400000"/>
            </a:ln>
            <a:effectLst/>
          </p:spPr>
        </p:pic>
      </p:grpSp>
      <p:sp>
        <p:nvSpPr>
          <p:cNvPr id="636" name="Rectangle 9"/>
          <p:cNvSpPr/>
          <p:nvPr/>
        </p:nvSpPr>
        <p:spPr>
          <a:xfrm>
            <a:off x="-1" y="0"/>
            <a:ext cx="12192001" cy="6858001"/>
          </a:xfrm>
          <a:prstGeom prst="rect">
            <a:avLst/>
          </a:prstGeom>
          <a:gradFill>
            <a:gsLst>
              <a:gs pos="11000">
                <a:srgbClr val="000000">
                  <a:alpha val="0"/>
                </a:srgbClr>
              </a:gs>
              <a:gs pos="84000">
                <a:srgbClr val="000000">
                  <a:alpha val="51950"/>
                </a:srgbClr>
              </a:gs>
            </a:gsLst>
            <a:lin ang="10800000"/>
          </a:gradFill>
          <a:ln w="12700">
            <a:miter lim="400000"/>
          </a:ln>
        </p:spPr>
        <p:txBody>
          <a:bodyPr lIns="45719" rIns="45719" anchor="ctr"/>
          <a:lstStyle/>
          <a:p>
            <a:pPr algn="ctr" defTabSz="269999">
              <a:lnSpc>
                <a:spcPct val="150000"/>
              </a:lnSpc>
              <a:spcBef>
                <a:spcPts val="400"/>
              </a:spcBef>
              <a:defRPr sz="1400">
                <a:solidFill>
                  <a:srgbClr val="FFFFFF"/>
                </a:solidFill>
                <a:latin typeface="Aino Regular"/>
                <a:ea typeface="Aino Regular"/>
                <a:cs typeface="Aino Regular"/>
                <a:sym typeface="Aino Regular"/>
              </a:defRPr>
            </a:pPr>
            <a:endParaRPr/>
          </a:p>
        </p:txBody>
      </p:sp>
      <p:sp>
        <p:nvSpPr>
          <p:cNvPr id="637" name="Pealkiri 4"/>
          <p:cNvSpPr txBox="1">
            <a:spLocks noGrp="1"/>
          </p:cNvSpPr>
          <p:nvPr>
            <p:ph type="title"/>
          </p:nvPr>
        </p:nvSpPr>
        <p:spPr>
          <a:xfrm>
            <a:off x="479425" y="405157"/>
            <a:ext cx="8408142" cy="1706596"/>
          </a:xfrm>
          <a:prstGeom prst="rect">
            <a:avLst/>
          </a:prstGeom>
        </p:spPr>
        <p:txBody>
          <a:bodyPr anchor="t"/>
          <a:lstStyle/>
          <a:p>
            <a:pPr>
              <a:defRPr sz="5400"/>
            </a:pPr>
            <a:r>
              <a:t>Tallinn</a:t>
            </a:r>
            <a:br/>
            <a:r>
              <a:t>the capital of Estonia</a:t>
            </a:r>
          </a:p>
        </p:txBody>
      </p:sp>
      <p:sp>
        <p:nvSpPr>
          <p:cNvPr id="638" name="Teksti kohatäide 8"/>
          <p:cNvSpPr txBox="1">
            <a:spLocks noGrp="1"/>
          </p:cNvSpPr>
          <p:nvPr>
            <p:ph type="body" sz="quarter" idx="1"/>
          </p:nvPr>
        </p:nvSpPr>
        <p:spPr>
          <a:xfrm rot="16200000">
            <a:off x="10344150" y="4652962"/>
            <a:ext cx="2808289" cy="360363"/>
          </a:xfrm>
          <a:prstGeom prst="rect">
            <a:avLst/>
          </a:prstGeom>
        </p:spPr>
        <p:txBody>
          <a:bodyPr/>
          <a:lstStyle/>
          <a:p>
            <a:pPr marL="0" indent="0">
              <a:buSzTx/>
              <a:buNone/>
              <a:defRPr sz="800"/>
            </a:pPr>
            <a:r>
              <a:t>© Kaupo Kalda</a:t>
            </a:r>
          </a:p>
        </p:txBody>
      </p:sp>
      <p:sp>
        <p:nvSpPr>
          <p:cNvPr id="639" name="TextBox 2"/>
          <p:cNvSpPr txBox="1"/>
          <p:nvPr/>
        </p:nvSpPr>
        <p:spPr>
          <a:xfrm>
            <a:off x="503113" y="4455408"/>
            <a:ext cx="5782597" cy="18786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a:lnSpc>
                <a:spcPct val="120000"/>
              </a:lnSpc>
              <a:spcBef>
                <a:spcPts val="600"/>
              </a:spcBef>
              <a:defRPr sz="1400">
                <a:solidFill>
                  <a:srgbClr val="FFFFFF"/>
                </a:solidFill>
                <a:latin typeface="Aino Regular"/>
                <a:ea typeface="Aino Regular"/>
                <a:cs typeface="Aino Regular"/>
                <a:sym typeface="Aino Regular"/>
              </a:defRPr>
            </a:pPr>
            <a:r>
              <a:rPr lang="en-GB" dirty="0"/>
              <a:t>Tallinn, Estonia’s capital, is famed for its UNESCO-listed Old Town, one of Europe’s best-preserved medieval city centres. Beyond the cobblestone streets, the city boasts modern architecture, vibrant culture, and reclaimed industrial areas filled with design shops, art galleries, cosy restaurants, and microbreweries. Compact, sustainable, and seaside, Tallinn was proudly "European Green Capital 2023."</a:t>
            </a:r>
            <a:endParaRPr dirty="0"/>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34" name="Rectangle"/>
          <p:cNvSpPr/>
          <p:nvPr/>
        </p:nvSpPr>
        <p:spPr>
          <a:xfrm>
            <a:off x="561050" y="5683084"/>
            <a:ext cx="1916041" cy="921872"/>
          </a:xfrm>
          <a:prstGeom prst="rect">
            <a:avLst/>
          </a:prstGeom>
          <a:solidFill>
            <a:srgbClr val="FFFFFF"/>
          </a:solidFill>
          <a:ln w="12700">
            <a:miter lim="400000"/>
          </a:ln>
        </p:spPr>
        <p:txBody>
          <a:bodyPr lIns="45719" rIns="45719" anchor="ctr"/>
          <a:lstStyle/>
          <a:p>
            <a:pP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sp>
        <p:nvSpPr>
          <p:cNvPr id="335" name="Pealkiri 3"/>
          <p:cNvSpPr txBox="1">
            <a:spLocks noGrp="1"/>
          </p:cNvSpPr>
          <p:nvPr>
            <p:ph type="title"/>
          </p:nvPr>
        </p:nvSpPr>
        <p:spPr>
          <a:xfrm>
            <a:off x="508000" y="505729"/>
            <a:ext cx="4636881" cy="1848975"/>
          </a:xfrm>
          <a:prstGeom prst="rect">
            <a:avLst/>
          </a:prstGeom>
        </p:spPr>
        <p:txBody>
          <a:bodyPr anchor="t"/>
          <a:lstStyle/>
          <a:p>
            <a:r>
              <a:t>MEET IN</a:t>
            </a:r>
            <a:br/>
            <a:r>
              <a:t>TALLINN</a:t>
            </a:r>
          </a:p>
        </p:txBody>
      </p:sp>
      <p:sp>
        <p:nvSpPr>
          <p:cNvPr id="336" name="Kaupo Kalda"/>
          <p:cNvSpPr txBox="1">
            <a:spLocks noGrp="1"/>
          </p:cNvSpPr>
          <p:nvPr>
            <p:ph type="body" sz="quarter" idx="1"/>
          </p:nvPr>
        </p:nvSpPr>
        <p:spPr>
          <a:xfrm rot="16200000">
            <a:off x="10488610" y="5002147"/>
            <a:ext cx="2808290" cy="360364"/>
          </a:xfrm>
          <a:prstGeom prst="rect">
            <a:avLst/>
          </a:prstGeom>
        </p:spPr>
        <p:txBody>
          <a:bodyPr/>
          <a:lstStyle>
            <a:lvl1pPr>
              <a:spcBef>
                <a:spcPts val="1000"/>
              </a:spcBef>
              <a:defRPr sz="800">
                <a:solidFill>
                  <a:srgbClr val="FFFFFF"/>
                </a:solidFill>
              </a:defRPr>
            </a:lvl1pPr>
          </a:lstStyle>
          <a:p>
            <a:r>
              <a:t>Kaupo Kalda</a:t>
            </a:r>
          </a:p>
        </p:txBody>
      </p:sp>
      <p:pic>
        <p:nvPicPr>
          <p:cNvPr id="337" name="Graphic 4" descr="Graphic 4"/>
          <p:cNvPicPr>
            <a:picLocks noChangeAspect="1"/>
          </p:cNvPicPr>
          <p:nvPr/>
        </p:nvPicPr>
        <p:blipFill>
          <a:blip r:embed="rId3"/>
          <a:stretch>
            <a:fillRect/>
          </a:stretch>
        </p:blipFill>
        <p:spPr>
          <a:xfrm>
            <a:off x="10551039" y="-11709"/>
            <a:ext cx="1219201" cy="1219201"/>
          </a:xfrm>
          <a:prstGeom prst="rect">
            <a:avLst/>
          </a:prstGeom>
          <a:ln w="12700">
            <a:miter lim="400000"/>
          </a:ln>
        </p:spPr>
      </p:pic>
      <p:pic>
        <p:nvPicPr>
          <p:cNvPr id="338" name="Picture 17" descr="Picture 17"/>
          <p:cNvPicPr>
            <a:picLocks noChangeAspect="1"/>
          </p:cNvPicPr>
          <p:nvPr/>
        </p:nvPicPr>
        <p:blipFill>
          <a:blip r:embed="rId4"/>
          <a:stretch>
            <a:fillRect/>
          </a:stretch>
        </p:blipFill>
        <p:spPr>
          <a:xfrm>
            <a:off x="558048" y="5679109"/>
            <a:ext cx="1922045" cy="929822"/>
          </a:xfrm>
          <a:prstGeom prst="rect">
            <a:avLst/>
          </a:prstGeom>
          <a:ln w="12700">
            <a:miter lim="400000"/>
          </a:ln>
        </p:spPr>
      </p:pic>
      <p:pic>
        <p:nvPicPr>
          <p:cNvPr id="339" name="Image" descr="Image"/>
          <p:cNvPicPr>
            <a:picLocks noChangeAspect="1"/>
          </p:cNvPicPr>
          <p:nvPr/>
        </p:nvPicPr>
        <p:blipFill>
          <a:blip r:embed="rId5"/>
          <a:stretch>
            <a:fillRect/>
          </a:stretch>
        </p:blipFill>
        <p:spPr>
          <a:xfrm>
            <a:off x="8458389" y="235855"/>
            <a:ext cx="1643856" cy="826232"/>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3" name="Picture Placeholder 5"/>
          <p:cNvGrpSpPr/>
          <p:nvPr/>
        </p:nvGrpSpPr>
        <p:grpSpPr>
          <a:xfrm>
            <a:off x="-4084241" y="-3163437"/>
            <a:ext cx="17890571" cy="10063448"/>
            <a:chOff x="0" y="-1"/>
            <a:chExt cx="17890569" cy="10063446"/>
          </a:xfrm>
        </p:grpSpPr>
        <p:sp>
          <p:nvSpPr>
            <p:cNvPr id="641" name="Rectangle"/>
            <p:cNvSpPr/>
            <p:nvPr/>
          </p:nvSpPr>
          <p:spPr>
            <a:xfrm>
              <a:off x="-1" y="0"/>
              <a:ext cx="17890571" cy="10063444"/>
            </a:xfrm>
            <a:prstGeom prst="rect">
              <a:avLst/>
            </a:prstGeom>
            <a:solidFill>
              <a:srgbClr val="2B7AA1"/>
            </a:solidFill>
            <a:ln w="12700" cap="flat">
              <a:noFill/>
              <a:miter lim="400000"/>
            </a:ln>
            <a:effectLst/>
          </p:spPr>
          <p:txBody>
            <a:bodyPr wrap="square" lIns="45719" tIns="45719" rIns="45719" bIns="45719" numCol="1" anchor="ctr">
              <a:noAutofit/>
            </a:bodyPr>
            <a:lstStyle/>
            <a:p>
              <a:pP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pic>
          <p:nvPicPr>
            <p:cNvPr id="642" name="image58.jpeg" descr="image58.jpeg"/>
            <p:cNvPicPr>
              <a:picLocks noChangeAspect="1"/>
            </p:cNvPicPr>
            <p:nvPr/>
          </p:nvPicPr>
          <p:blipFill>
            <a:blip r:embed="rId2"/>
            <a:srcRect t="3886" b="3885"/>
            <a:stretch>
              <a:fillRect/>
            </a:stretch>
          </p:blipFill>
          <p:spPr>
            <a:xfrm>
              <a:off x="-1" y="-2"/>
              <a:ext cx="17890571" cy="10063448"/>
            </a:xfrm>
            <a:prstGeom prst="rect">
              <a:avLst/>
            </a:prstGeom>
            <a:ln w="12700" cap="flat">
              <a:noFill/>
              <a:miter lim="400000"/>
            </a:ln>
            <a:effectLst/>
          </p:spPr>
        </p:pic>
      </p:grpSp>
      <p:sp>
        <p:nvSpPr>
          <p:cNvPr id="644" name="Rectangle 13"/>
          <p:cNvSpPr/>
          <p:nvPr/>
        </p:nvSpPr>
        <p:spPr>
          <a:xfrm>
            <a:off x="-98241" y="-1"/>
            <a:ext cx="17890568" cy="6858001"/>
          </a:xfrm>
          <a:prstGeom prst="rect">
            <a:avLst/>
          </a:prstGeom>
          <a:gradFill>
            <a:gsLst>
              <a:gs pos="40000">
                <a:srgbClr val="000000">
                  <a:alpha val="0"/>
                </a:srgbClr>
              </a:gs>
              <a:gs pos="100000">
                <a:srgbClr val="000000">
                  <a:alpha val="40000"/>
                </a:srgbClr>
              </a:gs>
            </a:gsLst>
            <a:lin ang="10800000"/>
          </a:gradFill>
          <a:ln w="12700">
            <a:miter lim="400000"/>
          </a:ln>
        </p:spPr>
        <p:txBody>
          <a:bodyPr lIns="45719" rIns="45719" anchor="ctr"/>
          <a:lstStyle/>
          <a:p>
            <a:pPr algn="ctr" defTabSz="269999">
              <a:lnSpc>
                <a:spcPct val="150000"/>
              </a:lnSpc>
              <a:spcBef>
                <a:spcPts val="400"/>
              </a:spcBef>
              <a:defRPr sz="1400">
                <a:solidFill>
                  <a:srgbClr val="FFFFFF"/>
                </a:solidFill>
                <a:latin typeface="Aino Regular"/>
                <a:ea typeface="Aino Regular"/>
                <a:cs typeface="Aino Regular"/>
                <a:sym typeface="Aino Regular"/>
              </a:defRPr>
            </a:pPr>
            <a:endParaRPr/>
          </a:p>
        </p:txBody>
      </p:sp>
      <p:sp>
        <p:nvSpPr>
          <p:cNvPr id="645" name="Pealkiri 4"/>
          <p:cNvSpPr txBox="1">
            <a:spLocks noGrp="1"/>
          </p:cNvSpPr>
          <p:nvPr>
            <p:ph type="title"/>
          </p:nvPr>
        </p:nvSpPr>
        <p:spPr>
          <a:xfrm>
            <a:off x="508000" y="508000"/>
            <a:ext cx="7732756" cy="1208779"/>
          </a:xfrm>
          <a:prstGeom prst="rect">
            <a:avLst/>
          </a:prstGeom>
        </p:spPr>
        <p:txBody>
          <a:bodyPr anchor="t"/>
          <a:lstStyle>
            <a:lvl1pPr>
              <a:defRPr sz="5400"/>
            </a:lvl1pPr>
          </a:lstStyle>
          <a:p>
            <a:r>
              <a:rPr lang="et-EE" dirty="0"/>
              <a:t>15-minutes </a:t>
            </a:r>
            <a:r>
              <a:rPr lang="et-EE" dirty="0" err="1"/>
              <a:t>city</a:t>
            </a:r>
            <a:endParaRPr dirty="0"/>
          </a:p>
        </p:txBody>
      </p:sp>
      <p:sp>
        <p:nvSpPr>
          <p:cNvPr id="646" name="Teksti kohatäide 8"/>
          <p:cNvSpPr txBox="1">
            <a:spLocks noGrp="1"/>
          </p:cNvSpPr>
          <p:nvPr>
            <p:ph type="body" sz="quarter" idx="1"/>
          </p:nvPr>
        </p:nvSpPr>
        <p:spPr>
          <a:xfrm rot="16200000">
            <a:off x="10488610" y="5002147"/>
            <a:ext cx="2808290" cy="360364"/>
          </a:xfrm>
          <a:prstGeom prst="rect">
            <a:avLst/>
          </a:prstGeom>
        </p:spPr>
        <p:txBody>
          <a:bodyPr/>
          <a:lstStyle>
            <a:lvl1pPr marL="0" indent="0">
              <a:buSzTx/>
              <a:buNone/>
              <a:defRPr sz="800"/>
            </a:lvl1pPr>
          </a:lstStyle>
          <a:p>
            <a:r>
              <a:t>© Rasmus Jurkatam</a:t>
            </a:r>
          </a:p>
        </p:txBody>
      </p:sp>
      <p:sp>
        <p:nvSpPr>
          <p:cNvPr id="647" name="Graphic 15"/>
          <p:cNvSpPr/>
          <p:nvPr/>
        </p:nvSpPr>
        <p:spPr>
          <a:xfrm>
            <a:off x="312704" y="3778184"/>
            <a:ext cx="4125536" cy="2808290"/>
          </a:xfrm>
          <a:custGeom>
            <a:avLst/>
            <a:gdLst/>
            <a:ahLst/>
            <a:cxnLst>
              <a:cxn ang="0">
                <a:pos x="wd2" y="hd2"/>
              </a:cxn>
              <a:cxn ang="5400000">
                <a:pos x="wd2" y="hd2"/>
              </a:cxn>
              <a:cxn ang="10800000">
                <a:pos x="wd2" y="hd2"/>
              </a:cxn>
              <a:cxn ang="16200000">
                <a:pos x="wd2" y="hd2"/>
              </a:cxn>
            </a:cxnLst>
            <a:rect l="0" t="0" r="r" b="b"/>
            <a:pathLst>
              <a:path w="21097" h="21600" extrusionOk="0">
                <a:moveTo>
                  <a:pt x="20247" y="7206"/>
                </a:moveTo>
                <a:lnTo>
                  <a:pt x="18560" y="3394"/>
                </a:lnTo>
                <a:cubicBezTo>
                  <a:pt x="17621" y="1274"/>
                  <a:pt x="16040" y="0"/>
                  <a:pt x="14346" y="0"/>
                </a:cubicBezTo>
                <a:lnTo>
                  <a:pt x="9283" y="0"/>
                </a:lnTo>
                <a:cubicBezTo>
                  <a:pt x="8638" y="0"/>
                  <a:pt x="8000" y="186"/>
                  <a:pt x="7402" y="545"/>
                </a:cubicBezTo>
                <a:lnTo>
                  <a:pt x="3183" y="3086"/>
                </a:lnTo>
                <a:cubicBezTo>
                  <a:pt x="1766" y="3939"/>
                  <a:pt x="680" y="5709"/>
                  <a:pt x="228" y="7903"/>
                </a:cubicBezTo>
                <a:cubicBezTo>
                  <a:pt x="-225" y="10097"/>
                  <a:pt x="3" y="12482"/>
                  <a:pt x="850" y="14393"/>
                </a:cubicBezTo>
                <a:lnTo>
                  <a:pt x="2538" y="18205"/>
                </a:lnTo>
                <a:cubicBezTo>
                  <a:pt x="3477" y="20326"/>
                  <a:pt x="5058" y="21600"/>
                  <a:pt x="6751" y="21600"/>
                </a:cubicBezTo>
                <a:lnTo>
                  <a:pt x="15190" y="21600"/>
                </a:lnTo>
                <a:cubicBezTo>
                  <a:pt x="17108" y="21600"/>
                  <a:pt x="18861" y="19969"/>
                  <a:pt x="19719" y="17386"/>
                </a:cubicBezTo>
                <a:lnTo>
                  <a:pt x="20562" y="14844"/>
                </a:lnTo>
                <a:cubicBezTo>
                  <a:pt x="21375" y="12398"/>
                  <a:pt x="21254" y="9483"/>
                  <a:pt x="20247" y="7207"/>
                </a:cubicBezTo>
                <a:close/>
              </a:path>
            </a:pathLst>
          </a:custGeom>
          <a:solidFill>
            <a:srgbClr val="D8ECE2"/>
          </a:solidFill>
          <a:ln w="12700">
            <a:miter lim="400000"/>
          </a:ln>
        </p:spPr>
        <p:txBody>
          <a:bodyPr lIns="45719" rIns="45719" anchor="ctr"/>
          <a:lstStyle/>
          <a:p>
            <a:pPr algn="ct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sp>
        <p:nvSpPr>
          <p:cNvPr id="648" name="TextBox 13"/>
          <p:cNvSpPr txBox="1"/>
          <p:nvPr/>
        </p:nvSpPr>
        <p:spPr>
          <a:xfrm>
            <a:off x="1067456" y="4240243"/>
            <a:ext cx="2616032" cy="18841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2400"/>
            </a:lvl1pPr>
          </a:lstStyle>
          <a:p>
            <a:r>
              <a:t>most sights, hotels, venues, restaurants are within walking distance</a:t>
            </a: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2" name="Picture Placeholder 5"/>
          <p:cNvGrpSpPr/>
          <p:nvPr/>
        </p:nvGrpSpPr>
        <p:grpSpPr>
          <a:xfrm>
            <a:off x="-7709" y="-1492808"/>
            <a:ext cx="15815431" cy="8896183"/>
            <a:chOff x="0" y="0"/>
            <a:chExt cx="15815429" cy="8896182"/>
          </a:xfrm>
        </p:grpSpPr>
        <p:sp>
          <p:nvSpPr>
            <p:cNvPr id="650" name="Rectangle"/>
            <p:cNvSpPr/>
            <p:nvPr/>
          </p:nvSpPr>
          <p:spPr>
            <a:xfrm>
              <a:off x="-1" y="0"/>
              <a:ext cx="15815431" cy="8896183"/>
            </a:xfrm>
            <a:prstGeom prst="rect">
              <a:avLst/>
            </a:prstGeom>
            <a:solidFill>
              <a:srgbClr val="2B7AA1"/>
            </a:solidFill>
            <a:ln w="12700" cap="flat">
              <a:noFill/>
              <a:miter lim="400000"/>
            </a:ln>
            <a:effectLst/>
          </p:spPr>
          <p:txBody>
            <a:bodyPr wrap="square" lIns="45719" tIns="45719" rIns="45719" bIns="45719" numCol="1" anchor="ctr">
              <a:noAutofit/>
            </a:bodyPr>
            <a:lstStyle/>
            <a:p>
              <a:pP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pic>
          <p:nvPicPr>
            <p:cNvPr id="651" name="image59.jpeg" descr="image59.jpeg"/>
            <p:cNvPicPr>
              <a:picLocks noChangeAspect="1"/>
            </p:cNvPicPr>
            <p:nvPr/>
          </p:nvPicPr>
          <p:blipFill>
            <a:blip r:embed="rId2"/>
            <a:srcRect t="7812" b="7812"/>
            <a:stretch>
              <a:fillRect/>
            </a:stretch>
          </p:blipFill>
          <p:spPr>
            <a:xfrm>
              <a:off x="-1" y="-1"/>
              <a:ext cx="15815431" cy="8896183"/>
            </a:xfrm>
            <a:prstGeom prst="rect">
              <a:avLst/>
            </a:prstGeom>
            <a:ln w="12700" cap="flat">
              <a:noFill/>
              <a:miter lim="400000"/>
            </a:ln>
            <a:effectLst/>
          </p:spPr>
        </p:pic>
      </p:grpSp>
      <p:sp>
        <p:nvSpPr>
          <p:cNvPr id="653" name="Rectangle 13"/>
          <p:cNvSpPr/>
          <p:nvPr/>
        </p:nvSpPr>
        <p:spPr>
          <a:xfrm>
            <a:off x="-2" y="-1"/>
            <a:ext cx="12192003" cy="6858001"/>
          </a:xfrm>
          <a:prstGeom prst="rect">
            <a:avLst/>
          </a:prstGeom>
          <a:gradFill>
            <a:gsLst>
              <a:gs pos="28000">
                <a:srgbClr val="000000">
                  <a:alpha val="0"/>
                </a:srgbClr>
              </a:gs>
              <a:gs pos="90000">
                <a:srgbClr val="000000">
                  <a:alpha val="60152"/>
                </a:srgbClr>
              </a:gs>
            </a:gsLst>
            <a:lin ang="10800000"/>
          </a:gradFill>
          <a:ln w="12700">
            <a:miter lim="400000"/>
          </a:ln>
        </p:spPr>
        <p:txBody>
          <a:bodyPr lIns="45719" rIns="45719" anchor="ctr"/>
          <a:lstStyle/>
          <a:p>
            <a:pPr algn="ctr" defTabSz="269999">
              <a:lnSpc>
                <a:spcPct val="150000"/>
              </a:lnSpc>
              <a:spcBef>
                <a:spcPts val="400"/>
              </a:spcBef>
              <a:defRPr sz="1400">
                <a:solidFill>
                  <a:srgbClr val="FFFFFF"/>
                </a:solidFill>
                <a:latin typeface="Aino Regular"/>
                <a:ea typeface="Aino Regular"/>
                <a:cs typeface="Aino Regular"/>
                <a:sym typeface="Aino Regular"/>
              </a:defRPr>
            </a:pPr>
            <a:endParaRPr/>
          </a:p>
        </p:txBody>
      </p:sp>
      <p:sp>
        <p:nvSpPr>
          <p:cNvPr id="654" name="Pealkiri 4"/>
          <p:cNvSpPr txBox="1">
            <a:spLocks noGrp="1"/>
          </p:cNvSpPr>
          <p:nvPr>
            <p:ph type="title"/>
          </p:nvPr>
        </p:nvSpPr>
        <p:spPr>
          <a:xfrm>
            <a:off x="508000" y="507999"/>
            <a:ext cx="7248443" cy="2591316"/>
          </a:xfrm>
          <a:prstGeom prst="rect">
            <a:avLst/>
          </a:prstGeom>
        </p:spPr>
        <p:txBody>
          <a:bodyPr anchor="t"/>
          <a:lstStyle/>
          <a:p>
            <a:pPr>
              <a:defRPr sz="5400"/>
            </a:pPr>
            <a:r>
              <a:t>Tallinn </a:t>
            </a:r>
            <a:br/>
            <a:r>
              <a:t>International</a:t>
            </a:r>
            <a:br/>
            <a:r>
              <a:t>Airport</a:t>
            </a:r>
          </a:p>
        </p:txBody>
      </p:sp>
      <p:sp>
        <p:nvSpPr>
          <p:cNvPr id="655" name="Teksti kohatäide 8"/>
          <p:cNvSpPr txBox="1">
            <a:spLocks noGrp="1"/>
          </p:cNvSpPr>
          <p:nvPr>
            <p:ph type="body" sz="quarter" idx="1"/>
          </p:nvPr>
        </p:nvSpPr>
        <p:spPr>
          <a:xfrm rot="16200000">
            <a:off x="10344150" y="4652962"/>
            <a:ext cx="2808290" cy="360364"/>
          </a:xfrm>
          <a:prstGeom prst="rect">
            <a:avLst/>
          </a:prstGeom>
        </p:spPr>
        <p:txBody>
          <a:bodyPr/>
          <a:lstStyle>
            <a:lvl1pPr marL="0" indent="0">
              <a:buSzTx/>
              <a:buNone/>
              <a:defRPr sz="800"/>
            </a:lvl1pPr>
          </a:lstStyle>
          <a:p>
            <a:r>
              <a:t>© Sven Zacek</a:t>
            </a:r>
          </a:p>
        </p:txBody>
      </p:sp>
      <p:sp>
        <p:nvSpPr>
          <p:cNvPr id="656" name="TextBox 2"/>
          <p:cNvSpPr txBox="1"/>
          <p:nvPr/>
        </p:nvSpPr>
        <p:spPr>
          <a:xfrm>
            <a:off x="502430" y="4737991"/>
            <a:ext cx="4566243" cy="16128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marL="140367" indent="-140367">
              <a:lnSpc>
                <a:spcPct val="120000"/>
              </a:lnSpc>
              <a:spcBef>
                <a:spcPts val="600"/>
              </a:spcBef>
              <a:buSzPct val="100000"/>
              <a:buChar char="•"/>
              <a:defRPr sz="1400">
                <a:solidFill>
                  <a:srgbClr val="FFFFFF"/>
                </a:solidFill>
                <a:latin typeface="Aino Regular"/>
                <a:ea typeface="Aino Regular"/>
                <a:cs typeface="Aino Regular"/>
                <a:sym typeface="Aino Regular"/>
              </a:defRPr>
            </a:pPr>
            <a:r>
              <a:t>Tallinn Lennart Meri International Airport is located just 4 km from the city centre </a:t>
            </a:r>
          </a:p>
          <a:p>
            <a:pPr marL="140367" indent="-140367">
              <a:lnSpc>
                <a:spcPct val="120000"/>
              </a:lnSpc>
              <a:spcBef>
                <a:spcPts val="600"/>
              </a:spcBef>
              <a:buSzPct val="100000"/>
              <a:buChar char="•"/>
              <a:defRPr sz="1400">
                <a:solidFill>
                  <a:srgbClr val="FFFFFF"/>
                </a:solidFill>
                <a:latin typeface="Aino Regular"/>
                <a:ea typeface="Aino Regular"/>
                <a:cs typeface="Aino Regular"/>
                <a:sym typeface="Aino Regular"/>
              </a:defRPr>
            </a:pPr>
            <a:r>
              <a:t>10 min by taxi or bus and you are in your hotel room</a:t>
            </a:r>
          </a:p>
          <a:p>
            <a:pPr marL="140367" indent="-140367">
              <a:lnSpc>
                <a:spcPct val="120000"/>
              </a:lnSpc>
              <a:spcBef>
                <a:spcPts val="600"/>
              </a:spcBef>
              <a:buSzPct val="100000"/>
              <a:buChar char="•"/>
              <a:defRPr sz="1400">
                <a:solidFill>
                  <a:srgbClr val="FFFFFF"/>
                </a:solidFill>
                <a:latin typeface="Aino Regular"/>
                <a:ea typeface="Aino Regular"/>
                <a:cs typeface="Aino Regular"/>
                <a:sym typeface="Aino Regular"/>
              </a:defRPr>
            </a:pPr>
            <a:r>
              <a:t>2023 Best Airport in the world, among those serving 2-5 million passengers per year</a:t>
            </a:r>
            <a:br/>
            <a:r>
              <a:t>(by Airports’ Council International)</a:t>
            </a: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58" name="TextBox 1"/>
          <p:cNvSpPr txBox="1"/>
          <p:nvPr/>
        </p:nvSpPr>
        <p:spPr>
          <a:xfrm>
            <a:off x="512445" y="306057"/>
            <a:ext cx="6701853" cy="1636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80000"/>
              </a:lnSpc>
              <a:defRPr sz="5400"/>
            </a:pPr>
            <a:r>
              <a:t>Flight</a:t>
            </a:r>
            <a:br/>
            <a:r>
              <a:t>Connections</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60" name="TextBox 1"/>
          <p:cNvSpPr txBox="1"/>
          <p:nvPr/>
        </p:nvSpPr>
        <p:spPr>
          <a:xfrm>
            <a:off x="512445" y="306057"/>
            <a:ext cx="6701853" cy="1636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80000"/>
              </a:lnSpc>
              <a:defRPr sz="5400"/>
            </a:pPr>
            <a:r>
              <a:t>Flight times</a:t>
            </a:r>
            <a:br/>
            <a:r>
              <a:t>to Tallinn</a:t>
            </a: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6" name="Picture Placeholder 10"/>
          <p:cNvGrpSpPr/>
          <p:nvPr/>
        </p:nvGrpSpPr>
        <p:grpSpPr>
          <a:xfrm>
            <a:off x="0" y="0"/>
            <a:ext cx="12192000" cy="6858001"/>
            <a:chOff x="0" y="0"/>
            <a:chExt cx="12192000" cy="6858000"/>
          </a:xfrm>
        </p:grpSpPr>
        <p:sp>
          <p:nvSpPr>
            <p:cNvPr id="664" name="Rectangle"/>
            <p:cNvSpPr/>
            <p:nvPr/>
          </p:nvSpPr>
          <p:spPr>
            <a:xfrm>
              <a:off x="0" y="0"/>
              <a:ext cx="12192000" cy="6858000"/>
            </a:xfrm>
            <a:prstGeom prst="rect">
              <a:avLst/>
            </a:prstGeom>
            <a:solidFill>
              <a:srgbClr val="2B7AA1"/>
            </a:solidFill>
            <a:ln w="12700" cap="flat">
              <a:noFill/>
              <a:miter lim="400000"/>
            </a:ln>
            <a:effectLst/>
          </p:spPr>
          <p:txBody>
            <a:bodyPr wrap="square" lIns="45719" tIns="45719" rIns="45719" bIns="45719" numCol="1" anchor="ctr">
              <a:noAutofit/>
            </a:bodyPr>
            <a:lstStyle/>
            <a:p>
              <a:pP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pic>
          <p:nvPicPr>
            <p:cNvPr id="665" name="image91.jpeg" descr="image91.jpeg"/>
            <p:cNvPicPr>
              <a:picLocks noChangeAspect="1"/>
            </p:cNvPicPr>
            <p:nvPr/>
          </p:nvPicPr>
          <p:blipFill>
            <a:blip r:embed="rId2"/>
            <a:srcRect t="7780" b="7779"/>
            <a:stretch>
              <a:fillRect/>
            </a:stretch>
          </p:blipFill>
          <p:spPr>
            <a:xfrm>
              <a:off x="0" y="0"/>
              <a:ext cx="12192000" cy="6858001"/>
            </a:xfrm>
            <a:prstGeom prst="rect">
              <a:avLst/>
            </a:prstGeom>
            <a:ln w="12700" cap="flat">
              <a:noFill/>
              <a:miter lim="400000"/>
            </a:ln>
            <a:effectLst/>
          </p:spPr>
        </p:pic>
      </p:grpSp>
      <p:sp>
        <p:nvSpPr>
          <p:cNvPr id="667" name="Rectangle 11"/>
          <p:cNvSpPr/>
          <p:nvPr/>
        </p:nvSpPr>
        <p:spPr>
          <a:xfrm>
            <a:off x="0" y="0"/>
            <a:ext cx="12192000" cy="6858000"/>
          </a:xfrm>
          <a:prstGeom prst="rect">
            <a:avLst/>
          </a:prstGeom>
          <a:gradFill>
            <a:gsLst>
              <a:gs pos="18000">
                <a:srgbClr val="000000">
                  <a:alpha val="0"/>
                </a:srgbClr>
              </a:gs>
              <a:gs pos="68411">
                <a:srgbClr val="000000">
                  <a:alpha val="66938"/>
                </a:srgbClr>
              </a:gs>
            </a:gsLst>
            <a:lin ang="11980236"/>
          </a:gradFill>
          <a:ln w="12700">
            <a:miter lim="400000"/>
          </a:ln>
        </p:spPr>
        <p:txBody>
          <a:bodyPr lIns="45719" rIns="45719" anchor="ctr"/>
          <a:lstStyle/>
          <a:p>
            <a:pPr algn="ctr" defTabSz="269999">
              <a:lnSpc>
                <a:spcPct val="150000"/>
              </a:lnSpc>
              <a:spcBef>
                <a:spcPts val="400"/>
              </a:spcBef>
              <a:defRPr sz="1400">
                <a:solidFill>
                  <a:srgbClr val="FFFFFF"/>
                </a:solidFill>
                <a:latin typeface="Aino Regular"/>
                <a:ea typeface="Aino Regular"/>
                <a:cs typeface="Aino Regular"/>
                <a:sym typeface="Aino Regular"/>
              </a:defRPr>
            </a:pPr>
            <a:endParaRPr/>
          </a:p>
        </p:txBody>
      </p:sp>
      <p:sp>
        <p:nvSpPr>
          <p:cNvPr id="668" name="Pealkiri 4"/>
          <p:cNvSpPr txBox="1">
            <a:spLocks noGrp="1"/>
          </p:cNvSpPr>
          <p:nvPr>
            <p:ph type="title"/>
          </p:nvPr>
        </p:nvSpPr>
        <p:spPr>
          <a:xfrm>
            <a:off x="510054" y="309591"/>
            <a:ext cx="9545650" cy="2638459"/>
          </a:xfrm>
          <a:prstGeom prst="rect">
            <a:avLst/>
          </a:prstGeom>
        </p:spPr>
        <p:txBody>
          <a:bodyPr anchor="t"/>
          <a:lstStyle/>
          <a:p>
            <a:pPr>
              <a:defRPr sz="5400"/>
            </a:pPr>
            <a:r>
              <a:t>Vibrant </a:t>
            </a:r>
            <a:br/>
            <a:r>
              <a:t>Urban Districts</a:t>
            </a:r>
          </a:p>
        </p:txBody>
      </p:sp>
      <p:sp>
        <p:nvSpPr>
          <p:cNvPr id="669" name="Teksti kohatäide 8"/>
          <p:cNvSpPr txBox="1">
            <a:spLocks noGrp="1"/>
          </p:cNvSpPr>
          <p:nvPr>
            <p:ph type="body" sz="quarter" idx="1"/>
          </p:nvPr>
        </p:nvSpPr>
        <p:spPr>
          <a:xfrm rot="16200000">
            <a:off x="10344150" y="4652962"/>
            <a:ext cx="2808289" cy="360363"/>
          </a:xfrm>
          <a:prstGeom prst="rect">
            <a:avLst/>
          </a:prstGeom>
        </p:spPr>
        <p:txBody>
          <a:bodyPr/>
          <a:lstStyle/>
          <a:p>
            <a:pPr marL="0" indent="0">
              <a:buSzTx/>
              <a:buNone/>
              <a:defRPr sz="800"/>
            </a:pPr>
            <a:r>
              <a:t>© Kaupo Kalda</a:t>
            </a:r>
          </a:p>
        </p:txBody>
      </p:sp>
      <p:sp>
        <p:nvSpPr>
          <p:cNvPr id="670" name="TextBox 2"/>
          <p:cNvSpPr txBox="1"/>
          <p:nvPr/>
        </p:nvSpPr>
        <p:spPr>
          <a:xfrm>
            <a:off x="502431" y="4730833"/>
            <a:ext cx="4819077" cy="1620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chor="b">
            <a:spAutoFit/>
          </a:bodyPr>
          <a:lstStyle/>
          <a:p>
            <a:pPr>
              <a:lnSpc>
                <a:spcPct val="120000"/>
              </a:lnSpc>
              <a:spcBef>
                <a:spcPts val="600"/>
              </a:spcBef>
              <a:buSzPct val="100000"/>
              <a:defRPr sz="1400">
                <a:solidFill>
                  <a:srgbClr val="FFFFFF"/>
                </a:solidFill>
                <a:latin typeface="Aino Regular"/>
                <a:ea typeface="Aino Regular"/>
                <a:cs typeface="Aino Regular"/>
                <a:sym typeface="Aino Regular"/>
              </a:defRPr>
            </a:pPr>
            <a:r>
              <a:rPr lang="en-GB" dirty="0"/>
              <a:t>Away from the Old Town’s cobblestone streets, the city of Tallinn has a modern feel, with offbeat architecture and a vibrant cultural life. The newly reclaimed industrial areas are locals’ favourite places to hang out, offering numerous design shops, art galleries, bohemian cafés, cosy restaurants, and microbreweries to choose from. </a:t>
            </a:r>
            <a:endParaRPr dirty="0"/>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4" name="Picture Placeholder 5"/>
          <p:cNvGrpSpPr/>
          <p:nvPr/>
        </p:nvGrpSpPr>
        <p:grpSpPr>
          <a:xfrm>
            <a:off x="0" y="0"/>
            <a:ext cx="12192000" cy="6858001"/>
            <a:chOff x="0" y="0"/>
            <a:chExt cx="12192000" cy="6858000"/>
          </a:xfrm>
        </p:grpSpPr>
        <p:sp>
          <p:nvSpPr>
            <p:cNvPr id="672" name="Rectangle"/>
            <p:cNvSpPr/>
            <p:nvPr/>
          </p:nvSpPr>
          <p:spPr>
            <a:xfrm>
              <a:off x="0" y="0"/>
              <a:ext cx="12192000" cy="6858000"/>
            </a:xfrm>
            <a:prstGeom prst="rect">
              <a:avLst/>
            </a:prstGeom>
            <a:solidFill>
              <a:srgbClr val="2B7AA1"/>
            </a:solidFill>
            <a:ln w="12700" cap="flat">
              <a:noFill/>
              <a:miter lim="400000"/>
            </a:ln>
            <a:effectLst/>
          </p:spPr>
          <p:txBody>
            <a:bodyPr wrap="square" lIns="45719" tIns="45719" rIns="45719" bIns="45719" numCol="1" anchor="ctr">
              <a:noAutofit/>
            </a:bodyPr>
            <a:lstStyle/>
            <a:p>
              <a:pP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pic>
          <p:nvPicPr>
            <p:cNvPr id="673" name="image92.jpeg" descr="image92.jpeg"/>
            <p:cNvPicPr>
              <a:picLocks noChangeAspect="1"/>
            </p:cNvPicPr>
            <p:nvPr/>
          </p:nvPicPr>
          <p:blipFill>
            <a:blip r:embed="rId2"/>
            <a:srcRect t="7779" b="7778"/>
            <a:stretch>
              <a:fillRect/>
            </a:stretch>
          </p:blipFill>
          <p:spPr>
            <a:xfrm>
              <a:off x="0" y="0"/>
              <a:ext cx="12192000" cy="6858001"/>
            </a:xfrm>
            <a:prstGeom prst="rect">
              <a:avLst/>
            </a:prstGeom>
            <a:ln w="12700" cap="flat">
              <a:noFill/>
              <a:miter lim="400000"/>
            </a:ln>
            <a:effectLst/>
          </p:spPr>
        </p:pic>
      </p:grpSp>
      <p:sp>
        <p:nvSpPr>
          <p:cNvPr id="675" name="Rectangle 9"/>
          <p:cNvSpPr/>
          <p:nvPr/>
        </p:nvSpPr>
        <p:spPr>
          <a:xfrm>
            <a:off x="0" y="0"/>
            <a:ext cx="12192000" cy="6858000"/>
          </a:xfrm>
          <a:prstGeom prst="rect">
            <a:avLst/>
          </a:prstGeom>
          <a:gradFill>
            <a:gsLst>
              <a:gs pos="26000">
                <a:srgbClr val="000000">
                  <a:alpha val="0"/>
                </a:srgbClr>
              </a:gs>
              <a:gs pos="95000">
                <a:srgbClr val="000000">
                  <a:alpha val="40000"/>
                </a:srgbClr>
              </a:gs>
            </a:gsLst>
            <a:lin ang="10800000"/>
          </a:gradFill>
          <a:ln w="12700">
            <a:miter lim="400000"/>
          </a:ln>
        </p:spPr>
        <p:txBody>
          <a:bodyPr lIns="45719" rIns="45719" anchor="ctr"/>
          <a:lstStyle/>
          <a:p>
            <a:pPr algn="ctr" defTabSz="269999">
              <a:lnSpc>
                <a:spcPct val="150000"/>
              </a:lnSpc>
              <a:spcBef>
                <a:spcPts val="400"/>
              </a:spcBef>
              <a:defRPr sz="1400">
                <a:solidFill>
                  <a:srgbClr val="FFFFFF"/>
                </a:solidFill>
                <a:latin typeface="Aino Regular"/>
                <a:ea typeface="Aino Regular"/>
                <a:cs typeface="Aino Regular"/>
                <a:sym typeface="Aino Regular"/>
              </a:defRPr>
            </a:pPr>
            <a:endParaRPr/>
          </a:p>
        </p:txBody>
      </p:sp>
      <p:sp>
        <p:nvSpPr>
          <p:cNvPr id="676" name="Pealkiri 4"/>
          <p:cNvSpPr txBox="1">
            <a:spLocks noGrp="1"/>
          </p:cNvSpPr>
          <p:nvPr>
            <p:ph type="title"/>
          </p:nvPr>
        </p:nvSpPr>
        <p:spPr>
          <a:xfrm>
            <a:off x="479425" y="296861"/>
            <a:ext cx="5616575" cy="1952563"/>
          </a:xfrm>
          <a:prstGeom prst="rect">
            <a:avLst/>
          </a:prstGeom>
        </p:spPr>
        <p:txBody>
          <a:bodyPr/>
          <a:lstStyle/>
          <a:p>
            <a:pPr>
              <a:defRPr sz="5400"/>
            </a:pPr>
            <a:r>
              <a:t>Tallinn</a:t>
            </a:r>
            <a:br/>
            <a:r>
              <a:t>old town</a:t>
            </a:r>
          </a:p>
        </p:txBody>
      </p:sp>
      <p:sp>
        <p:nvSpPr>
          <p:cNvPr id="677" name="Teksti kohatäide 8"/>
          <p:cNvSpPr txBox="1">
            <a:spLocks noGrp="1"/>
          </p:cNvSpPr>
          <p:nvPr>
            <p:ph type="body" sz="quarter" idx="1"/>
          </p:nvPr>
        </p:nvSpPr>
        <p:spPr>
          <a:xfrm rot="16200000">
            <a:off x="11381395" y="2745840"/>
            <a:ext cx="733797" cy="360363"/>
          </a:xfrm>
          <a:prstGeom prst="rect">
            <a:avLst/>
          </a:prstGeom>
        </p:spPr>
        <p:txBody>
          <a:bodyPr/>
          <a:lstStyle/>
          <a:p>
            <a:pPr marL="0" indent="0">
              <a:buSzTx/>
              <a:buNone/>
              <a:defRPr sz="800"/>
            </a:pPr>
            <a:r>
              <a:t>© Kaupo Kalda</a:t>
            </a:r>
          </a:p>
        </p:txBody>
      </p:sp>
      <p:sp>
        <p:nvSpPr>
          <p:cNvPr id="678" name="Graphic 15"/>
          <p:cNvSpPr/>
          <p:nvPr/>
        </p:nvSpPr>
        <p:spPr>
          <a:xfrm>
            <a:off x="8112125" y="4016273"/>
            <a:ext cx="3644814" cy="2481071"/>
          </a:xfrm>
          <a:custGeom>
            <a:avLst/>
            <a:gdLst/>
            <a:ahLst/>
            <a:cxnLst>
              <a:cxn ang="0">
                <a:pos x="wd2" y="hd2"/>
              </a:cxn>
              <a:cxn ang="5400000">
                <a:pos x="wd2" y="hd2"/>
              </a:cxn>
              <a:cxn ang="10800000">
                <a:pos x="wd2" y="hd2"/>
              </a:cxn>
              <a:cxn ang="16200000">
                <a:pos x="wd2" y="hd2"/>
              </a:cxn>
            </a:cxnLst>
            <a:rect l="0" t="0" r="r" b="b"/>
            <a:pathLst>
              <a:path w="21097" h="21600" extrusionOk="0">
                <a:moveTo>
                  <a:pt x="20247" y="7206"/>
                </a:moveTo>
                <a:lnTo>
                  <a:pt x="18560" y="3394"/>
                </a:lnTo>
                <a:cubicBezTo>
                  <a:pt x="17621" y="1274"/>
                  <a:pt x="16040" y="0"/>
                  <a:pt x="14346" y="0"/>
                </a:cubicBezTo>
                <a:lnTo>
                  <a:pt x="9283" y="0"/>
                </a:lnTo>
                <a:cubicBezTo>
                  <a:pt x="8638" y="0"/>
                  <a:pt x="8000" y="186"/>
                  <a:pt x="7402" y="545"/>
                </a:cubicBezTo>
                <a:lnTo>
                  <a:pt x="3183" y="3086"/>
                </a:lnTo>
                <a:cubicBezTo>
                  <a:pt x="1766" y="3939"/>
                  <a:pt x="680" y="5709"/>
                  <a:pt x="228" y="7903"/>
                </a:cubicBezTo>
                <a:cubicBezTo>
                  <a:pt x="-225" y="10097"/>
                  <a:pt x="3" y="12482"/>
                  <a:pt x="850" y="14393"/>
                </a:cubicBezTo>
                <a:lnTo>
                  <a:pt x="2538" y="18205"/>
                </a:lnTo>
                <a:cubicBezTo>
                  <a:pt x="3477" y="20326"/>
                  <a:pt x="5058" y="21600"/>
                  <a:pt x="6751" y="21600"/>
                </a:cubicBezTo>
                <a:lnTo>
                  <a:pt x="15190" y="21600"/>
                </a:lnTo>
                <a:cubicBezTo>
                  <a:pt x="17108" y="21600"/>
                  <a:pt x="18861" y="19969"/>
                  <a:pt x="19719" y="17386"/>
                </a:cubicBezTo>
                <a:lnTo>
                  <a:pt x="20562" y="14844"/>
                </a:lnTo>
                <a:cubicBezTo>
                  <a:pt x="21375" y="12398"/>
                  <a:pt x="21254" y="9483"/>
                  <a:pt x="20247" y="7207"/>
                </a:cubicBezTo>
                <a:close/>
              </a:path>
            </a:pathLst>
          </a:custGeom>
          <a:solidFill>
            <a:srgbClr val="D8ECE2"/>
          </a:solidFill>
          <a:ln w="12700">
            <a:miter lim="400000"/>
          </a:ln>
        </p:spPr>
        <p:txBody>
          <a:bodyPr lIns="45719" rIns="45719" anchor="ctr"/>
          <a:lstStyle/>
          <a:p>
            <a:pPr algn="ct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sp>
        <p:nvSpPr>
          <p:cNvPr id="679" name="TextBox 2"/>
          <p:cNvSpPr txBox="1"/>
          <p:nvPr/>
        </p:nvSpPr>
        <p:spPr>
          <a:xfrm>
            <a:off x="8779827" y="4511152"/>
            <a:ext cx="2458151" cy="15267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400"/>
            </a:pPr>
            <a:r>
              <a:t>UNESCO Heritage listed medieval </a:t>
            </a:r>
          </a:p>
          <a:p>
            <a:pPr algn="ctr">
              <a:defRPr sz="2400"/>
            </a:pPr>
            <a:r>
              <a:t>Old Town</a:t>
            </a:r>
          </a:p>
        </p:txBody>
      </p:sp>
      <p:sp>
        <p:nvSpPr>
          <p:cNvPr id="680" name="Graphic 15"/>
          <p:cNvSpPr/>
          <p:nvPr/>
        </p:nvSpPr>
        <p:spPr>
          <a:xfrm>
            <a:off x="6789908" y="5173904"/>
            <a:ext cx="1944199" cy="1323441"/>
          </a:xfrm>
          <a:custGeom>
            <a:avLst/>
            <a:gdLst/>
            <a:ahLst/>
            <a:cxnLst>
              <a:cxn ang="0">
                <a:pos x="wd2" y="hd2"/>
              </a:cxn>
              <a:cxn ang="5400000">
                <a:pos x="wd2" y="hd2"/>
              </a:cxn>
              <a:cxn ang="10800000">
                <a:pos x="wd2" y="hd2"/>
              </a:cxn>
              <a:cxn ang="16200000">
                <a:pos x="wd2" y="hd2"/>
              </a:cxn>
            </a:cxnLst>
            <a:rect l="0" t="0" r="r" b="b"/>
            <a:pathLst>
              <a:path w="21097" h="21600" extrusionOk="0">
                <a:moveTo>
                  <a:pt x="20247" y="7206"/>
                </a:moveTo>
                <a:lnTo>
                  <a:pt x="18560" y="3394"/>
                </a:lnTo>
                <a:cubicBezTo>
                  <a:pt x="17621" y="1274"/>
                  <a:pt x="16040" y="0"/>
                  <a:pt x="14346" y="0"/>
                </a:cubicBezTo>
                <a:lnTo>
                  <a:pt x="9283" y="0"/>
                </a:lnTo>
                <a:cubicBezTo>
                  <a:pt x="8638" y="0"/>
                  <a:pt x="8000" y="186"/>
                  <a:pt x="7402" y="545"/>
                </a:cubicBezTo>
                <a:lnTo>
                  <a:pt x="3183" y="3086"/>
                </a:lnTo>
                <a:cubicBezTo>
                  <a:pt x="1766" y="3939"/>
                  <a:pt x="680" y="5709"/>
                  <a:pt x="228" y="7903"/>
                </a:cubicBezTo>
                <a:cubicBezTo>
                  <a:pt x="-225" y="10097"/>
                  <a:pt x="3" y="12482"/>
                  <a:pt x="850" y="14393"/>
                </a:cubicBezTo>
                <a:lnTo>
                  <a:pt x="2538" y="18205"/>
                </a:lnTo>
                <a:cubicBezTo>
                  <a:pt x="3477" y="20326"/>
                  <a:pt x="5058" y="21600"/>
                  <a:pt x="6751" y="21600"/>
                </a:cubicBezTo>
                <a:lnTo>
                  <a:pt x="15190" y="21600"/>
                </a:lnTo>
                <a:cubicBezTo>
                  <a:pt x="17108" y="21600"/>
                  <a:pt x="18861" y="19969"/>
                  <a:pt x="19719" y="17386"/>
                </a:cubicBezTo>
                <a:lnTo>
                  <a:pt x="20562" y="14844"/>
                </a:lnTo>
                <a:cubicBezTo>
                  <a:pt x="21375" y="12398"/>
                  <a:pt x="21254" y="9483"/>
                  <a:pt x="20247" y="7207"/>
                </a:cubicBezTo>
                <a:close/>
              </a:path>
            </a:pathLst>
          </a:custGeom>
          <a:solidFill>
            <a:srgbClr val="2D6247"/>
          </a:solidFill>
          <a:ln w="12700">
            <a:miter lim="400000"/>
          </a:ln>
        </p:spPr>
        <p:txBody>
          <a:bodyPr lIns="45719" rIns="45719" anchor="ctr"/>
          <a:lstStyle/>
          <a:p>
            <a:pPr algn="ct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4" name="Picture Placeholder 5"/>
          <p:cNvGrpSpPr/>
          <p:nvPr/>
        </p:nvGrpSpPr>
        <p:grpSpPr>
          <a:xfrm>
            <a:off x="0" y="0"/>
            <a:ext cx="12192000" cy="6858000"/>
            <a:chOff x="0" y="0"/>
            <a:chExt cx="12192000" cy="6858000"/>
          </a:xfrm>
        </p:grpSpPr>
        <p:sp>
          <p:nvSpPr>
            <p:cNvPr id="682" name="Rectangle"/>
            <p:cNvSpPr/>
            <p:nvPr/>
          </p:nvSpPr>
          <p:spPr>
            <a:xfrm>
              <a:off x="0" y="0"/>
              <a:ext cx="12192000" cy="6858000"/>
            </a:xfrm>
            <a:prstGeom prst="rect">
              <a:avLst/>
            </a:prstGeom>
            <a:solidFill>
              <a:srgbClr val="2B7AA1"/>
            </a:solidFill>
            <a:ln w="12700" cap="flat">
              <a:noFill/>
              <a:miter lim="400000"/>
            </a:ln>
            <a:effectLst/>
          </p:spPr>
          <p:txBody>
            <a:bodyPr wrap="square" lIns="45719" tIns="45719" rIns="45719" bIns="45719" numCol="1" anchor="ctr">
              <a:noAutofit/>
            </a:bodyPr>
            <a:lstStyle/>
            <a:p>
              <a:pP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pic>
          <p:nvPicPr>
            <p:cNvPr id="683" name="image93.jpeg" descr="image93.jpeg"/>
            <p:cNvPicPr>
              <a:picLocks noChangeAspect="1"/>
            </p:cNvPicPr>
            <p:nvPr/>
          </p:nvPicPr>
          <p:blipFill>
            <a:blip r:embed="rId2"/>
            <a:srcRect l="9861" r="9861"/>
            <a:stretch>
              <a:fillRect/>
            </a:stretch>
          </p:blipFill>
          <p:spPr>
            <a:xfrm>
              <a:off x="0" y="0"/>
              <a:ext cx="12192000" cy="6858000"/>
            </a:xfrm>
            <a:prstGeom prst="rect">
              <a:avLst/>
            </a:prstGeom>
            <a:ln w="12700" cap="flat">
              <a:noFill/>
              <a:miter lim="400000"/>
            </a:ln>
            <a:effectLst/>
          </p:spPr>
        </p:pic>
      </p:grpSp>
      <p:sp>
        <p:nvSpPr>
          <p:cNvPr id="685" name="Rectangle 9"/>
          <p:cNvSpPr/>
          <p:nvPr/>
        </p:nvSpPr>
        <p:spPr>
          <a:xfrm>
            <a:off x="0" y="0"/>
            <a:ext cx="12192000" cy="6858000"/>
          </a:xfrm>
          <a:prstGeom prst="rect">
            <a:avLst/>
          </a:prstGeom>
          <a:gradFill>
            <a:gsLst>
              <a:gs pos="33000">
                <a:srgbClr val="000000">
                  <a:alpha val="0"/>
                </a:srgbClr>
              </a:gs>
              <a:gs pos="95000">
                <a:srgbClr val="000000">
                  <a:alpha val="38210"/>
                </a:srgbClr>
              </a:gs>
            </a:gsLst>
            <a:lin ang="10800000"/>
          </a:gradFill>
          <a:ln w="12700">
            <a:miter lim="400000"/>
          </a:ln>
        </p:spPr>
        <p:txBody>
          <a:bodyPr lIns="45719" rIns="45719" anchor="ctr"/>
          <a:lstStyle/>
          <a:p>
            <a:pPr algn="ctr" defTabSz="269999">
              <a:lnSpc>
                <a:spcPct val="150000"/>
              </a:lnSpc>
              <a:spcBef>
                <a:spcPts val="400"/>
              </a:spcBef>
              <a:defRPr sz="1400">
                <a:solidFill>
                  <a:srgbClr val="FFFFFF"/>
                </a:solidFill>
                <a:latin typeface="Aino Regular"/>
                <a:ea typeface="Aino Regular"/>
                <a:cs typeface="Aino Regular"/>
                <a:sym typeface="Aino Regular"/>
              </a:defRPr>
            </a:pPr>
            <a:endParaRPr/>
          </a:p>
        </p:txBody>
      </p:sp>
      <p:sp>
        <p:nvSpPr>
          <p:cNvPr id="686" name="Pealkiri 4"/>
          <p:cNvSpPr txBox="1">
            <a:spLocks noGrp="1"/>
          </p:cNvSpPr>
          <p:nvPr>
            <p:ph type="title"/>
          </p:nvPr>
        </p:nvSpPr>
        <p:spPr>
          <a:xfrm>
            <a:off x="504825" y="304000"/>
            <a:ext cx="5472113" cy="1828583"/>
          </a:xfrm>
          <a:prstGeom prst="rect">
            <a:avLst/>
          </a:prstGeom>
        </p:spPr>
        <p:txBody>
          <a:bodyPr/>
          <a:lstStyle/>
          <a:p>
            <a:pPr>
              <a:defRPr sz="5400"/>
            </a:pPr>
            <a:r>
              <a:t>Telliskivi </a:t>
            </a:r>
            <a:br/>
            <a:r>
              <a:t>creative city</a:t>
            </a:r>
          </a:p>
        </p:txBody>
      </p:sp>
      <p:sp>
        <p:nvSpPr>
          <p:cNvPr id="687" name="Teksti kohatäide 8"/>
          <p:cNvSpPr txBox="1">
            <a:spLocks noGrp="1"/>
          </p:cNvSpPr>
          <p:nvPr>
            <p:ph type="body" sz="quarter" idx="1"/>
          </p:nvPr>
        </p:nvSpPr>
        <p:spPr>
          <a:xfrm rot="16200000">
            <a:off x="10636587" y="4652962"/>
            <a:ext cx="2808289" cy="360363"/>
          </a:xfrm>
          <a:prstGeom prst="rect">
            <a:avLst/>
          </a:prstGeom>
        </p:spPr>
        <p:txBody>
          <a:bodyPr/>
          <a:lstStyle/>
          <a:p>
            <a:pPr marL="0" indent="0">
              <a:buSzTx/>
              <a:buNone/>
              <a:defRPr sz="800"/>
            </a:pPr>
            <a:r>
              <a:t>© Rasmus Jurkatam</a:t>
            </a:r>
          </a:p>
        </p:txBody>
      </p:sp>
      <p:sp>
        <p:nvSpPr>
          <p:cNvPr id="688" name="Graphic 15"/>
          <p:cNvSpPr/>
          <p:nvPr/>
        </p:nvSpPr>
        <p:spPr>
          <a:xfrm>
            <a:off x="8112125" y="4016273"/>
            <a:ext cx="3644814" cy="2481071"/>
          </a:xfrm>
          <a:custGeom>
            <a:avLst/>
            <a:gdLst/>
            <a:ahLst/>
            <a:cxnLst>
              <a:cxn ang="0">
                <a:pos x="wd2" y="hd2"/>
              </a:cxn>
              <a:cxn ang="5400000">
                <a:pos x="wd2" y="hd2"/>
              </a:cxn>
              <a:cxn ang="10800000">
                <a:pos x="wd2" y="hd2"/>
              </a:cxn>
              <a:cxn ang="16200000">
                <a:pos x="wd2" y="hd2"/>
              </a:cxn>
            </a:cxnLst>
            <a:rect l="0" t="0" r="r" b="b"/>
            <a:pathLst>
              <a:path w="21097" h="21600" extrusionOk="0">
                <a:moveTo>
                  <a:pt x="20247" y="7206"/>
                </a:moveTo>
                <a:lnTo>
                  <a:pt x="18560" y="3394"/>
                </a:lnTo>
                <a:cubicBezTo>
                  <a:pt x="17621" y="1274"/>
                  <a:pt x="16040" y="0"/>
                  <a:pt x="14346" y="0"/>
                </a:cubicBezTo>
                <a:lnTo>
                  <a:pt x="9283" y="0"/>
                </a:lnTo>
                <a:cubicBezTo>
                  <a:pt x="8638" y="0"/>
                  <a:pt x="8000" y="186"/>
                  <a:pt x="7402" y="545"/>
                </a:cubicBezTo>
                <a:lnTo>
                  <a:pt x="3183" y="3086"/>
                </a:lnTo>
                <a:cubicBezTo>
                  <a:pt x="1766" y="3939"/>
                  <a:pt x="680" y="5709"/>
                  <a:pt x="228" y="7903"/>
                </a:cubicBezTo>
                <a:cubicBezTo>
                  <a:pt x="-225" y="10097"/>
                  <a:pt x="3" y="12482"/>
                  <a:pt x="850" y="14393"/>
                </a:cubicBezTo>
                <a:lnTo>
                  <a:pt x="2538" y="18205"/>
                </a:lnTo>
                <a:cubicBezTo>
                  <a:pt x="3477" y="20326"/>
                  <a:pt x="5058" y="21600"/>
                  <a:pt x="6751" y="21600"/>
                </a:cubicBezTo>
                <a:lnTo>
                  <a:pt x="15190" y="21600"/>
                </a:lnTo>
                <a:cubicBezTo>
                  <a:pt x="17108" y="21600"/>
                  <a:pt x="18861" y="19969"/>
                  <a:pt x="19719" y="17386"/>
                </a:cubicBezTo>
                <a:lnTo>
                  <a:pt x="20562" y="14844"/>
                </a:lnTo>
                <a:cubicBezTo>
                  <a:pt x="21375" y="12398"/>
                  <a:pt x="21254" y="9483"/>
                  <a:pt x="20247" y="7207"/>
                </a:cubicBezTo>
                <a:close/>
              </a:path>
            </a:pathLst>
          </a:custGeom>
          <a:solidFill>
            <a:srgbClr val="D8ECE2"/>
          </a:solidFill>
          <a:ln w="12700">
            <a:miter lim="400000"/>
          </a:ln>
        </p:spPr>
        <p:txBody>
          <a:bodyPr lIns="45719" rIns="45719" anchor="ctr"/>
          <a:lstStyle/>
          <a:p>
            <a:pPr algn="ct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sp>
        <p:nvSpPr>
          <p:cNvPr id="689" name="TextBox 2"/>
          <p:cNvSpPr txBox="1"/>
          <p:nvPr/>
        </p:nvSpPr>
        <p:spPr>
          <a:xfrm>
            <a:off x="8779827" y="4603774"/>
            <a:ext cx="2458151" cy="1306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1600"/>
            </a:pPr>
            <a:r>
              <a:t>Bohemian, funky, hipster district </a:t>
            </a:r>
            <a:br/>
            <a:r>
              <a:t>located in a former industrial complex. </a:t>
            </a:r>
            <a:br/>
            <a:r>
              <a:t>Full of street art.</a:t>
            </a:r>
          </a:p>
        </p:txBody>
      </p:sp>
      <p:sp>
        <p:nvSpPr>
          <p:cNvPr id="690" name="Graphic 15"/>
          <p:cNvSpPr/>
          <p:nvPr/>
        </p:nvSpPr>
        <p:spPr>
          <a:xfrm>
            <a:off x="6789908" y="5173904"/>
            <a:ext cx="1944199" cy="1323441"/>
          </a:xfrm>
          <a:custGeom>
            <a:avLst/>
            <a:gdLst/>
            <a:ahLst/>
            <a:cxnLst>
              <a:cxn ang="0">
                <a:pos x="wd2" y="hd2"/>
              </a:cxn>
              <a:cxn ang="5400000">
                <a:pos x="wd2" y="hd2"/>
              </a:cxn>
              <a:cxn ang="10800000">
                <a:pos x="wd2" y="hd2"/>
              </a:cxn>
              <a:cxn ang="16200000">
                <a:pos x="wd2" y="hd2"/>
              </a:cxn>
            </a:cxnLst>
            <a:rect l="0" t="0" r="r" b="b"/>
            <a:pathLst>
              <a:path w="21097" h="21600" extrusionOk="0">
                <a:moveTo>
                  <a:pt x="20247" y="7206"/>
                </a:moveTo>
                <a:lnTo>
                  <a:pt x="18560" y="3394"/>
                </a:lnTo>
                <a:cubicBezTo>
                  <a:pt x="17621" y="1274"/>
                  <a:pt x="16040" y="0"/>
                  <a:pt x="14346" y="0"/>
                </a:cubicBezTo>
                <a:lnTo>
                  <a:pt x="9283" y="0"/>
                </a:lnTo>
                <a:cubicBezTo>
                  <a:pt x="8638" y="0"/>
                  <a:pt x="8000" y="186"/>
                  <a:pt x="7402" y="545"/>
                </a:cubicBezTo>
                <a:lnTo>
                  <a:pt x="3183" y="3086"/>
                </a:lnTo>
                <a:cubicBezTo>
                  <a:pt x="1766" y="3939"/>
                  <a:pt x="680" y="5709"/>
                  <a:pt x="228" y="7903"/>
                </a:cubicBezTo>
                <a:cubicBezTo>
                  <a:pt x="-225" y="10097"/>
                  <a:pt x="3" y="12482"/>
                  <a:pt x="850" y="14393"/>
                </a:cubicBezTo>
                <a:lnTo>
                  <a:pt x="2538" y="18205"/>
                </a:lnTo>
                <a:cubicBezTo>
                  <a:pt x="3477" y="20326"/>
                  <a:pt x="5058" y="21600"/>
                  <a:pt x="6751" y="21600"/>
                </a:cubicBezTo>
                <a:lnTo>
                  <a:pt x="15190" y="21600"/>
                </a:lnTo>
                <a:cubicBezTo>
                  <a:pt x="17108" y="21600"/>
                  <a:pt x="18861" y="19969"/>
                  <a:pt x="19719" y="17386"/>
                </a:cubicBezTo>
                <a:lnTo>
                  <a:pt x="20562" y="14844"/>
                </a:lnTo>
                <a:cubicBezTo>
                  <a:pt x="21375" y="12398"/>
                  <a:pt x="21254" y="9483"/>
                  <a:pt x="20247" y="7207"/>
                </a:cubicBezTo>
                <a:close/>
              </a:path>
            </a:pathLst>
          </a:custGeom>
          <a:solidFill>
            <a:srgbClr val="2D6247"/>
          </a:solidFill>
          <a:ln w="12700">
            <a:miter lim="400000"/>
          </a:ln>
        </p:spPr>
        <p:txBody>
          <a:bodyPr lIns="45719" rIns="45719" anchor="ctr"/>
          <a:lstStyle/>
          <a:p>
            <a:pPr algn="ct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4" name="Picture Placeholder 12"/>
          <p:cNvGrpSpPr/>
          <p:nvPr/>
        </p:nvGrpSpPr>
        <p:grpSpPr>
          <a:xfrm>
            <a:off x="0" y="0"/>
            <a:ext cx="12192000" cy="6858001"/>
            <a:chOff x="0" y="0"/>
            <a:chExt cx="12192000" cy="6858000"/>
          </a:xfrm>
        </p:grpSpPr>
        <p:sp>
          <p:nvSpPr>
            <p:cNvPr id="692" name="Rectangle"/>
            <p:cNvSpPr/>
            <p:nvPr/>
          </p:nvSpPr>
          <p:spPr>
            <a:xfrm>
              <a:off x="0" y="0"/>
              <a:ext cx="12192000" cy="6858000"/>
            </a:xfrm>
            <a:prstGeom prst="rect">
              <a:avLst/>
            </a:prstGeom>
            <a:solidFill>
              <a:srgbClr val="2B7AA1"/>
            </a:solidFill>
            <a:ln w="12700" cap="flat">
              <a:noFill/>
              <a:miter lim="400000"/>
            </a:ln>
            <a:effectLst/>
          </p:spPr>
          <p:txBody>
            <a:bodyPr wrap="square" lIns="45719" tIns="45719" rIns="45719" bIns="45719" numCol="1" anchor="ctr">
              <a:noAutofit/>
            </a:bodyPr>
            <a:lstStyle/>
            <a:p>
              <a:pP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pic>
          <p:nvPicPr>
            <p:cNvPr id="693" name="image94.jpeg" descr="image94.jpeg"/>
            <p:cNvPicPr>
              <a:picLocks noChangeAspect="1"/>
            </p:cNvPicPr>
            <p:nvPr/>
          </p:nvPicPr>
          <p:blipFill>
            <a:blip r:embed="rId2"/>
            <a:srcRect t="7813" b="7812"/>
            <a:stretch>
              <a:fillRect/>
            </a:stretch>
          </p:blipFill>
          <p:spPr>
            <a:xfrm>
              <a:off x="0" y="0"/>
              <a:ext cx="12192000" cy="6858001"/>
            </a:xfrm>
            <a:prstGeom prst="rect">
              <a:avLst/>
            </a:prstGeom>
            <a:ln w="12700" cap="flat">
              <a:noFill/>
              <a:miter lim="400000"/>
            </a:ln>
            <a:effectLst/>
          </p:spPr>
        </p:pic>
      </p:grpSp>
      <p:sp>
        <p:nvSpPr>
          <p:cNvPr id="695" name="Rectangle 13"/>
          <p:cNvSpPr/>
          <p:nvPr/>
        </p:nvSpPr>
        <p:spPr>
          <a:xfrm>
            <a:off x="0" y="0"/>
            <a:ext cx="12192000" cy="6858000"/>
          </a:xfrm>
          <a:prstGeom prst="rect">
            <a:avLst/>
          </a:prstGeom>
          <a:gradFill>
            <a:gsLst>
              <a:gs pos="20000">
                <a:srgbClr val="000000">
                  <a:alpha val="0"/>
                </a:srgbClr>
              </a:gs>
              <a:gs pos="97000">
                <a:srgbClr val="000000">
                  <a:alpha val="40317"/>
                </a:srgbClr>
              </a:gs>
            </a:gsLst>
            <a:lin ang="10800000"/>
          </a:gradFill>
          <a:ln w="12700">
            <a:miter lim="400000"/>
          </a:ln>
        </p:spPr>
        <p:txBody>
          <a:bodyPr lIns="45719" rIns="45719" anchor="ctr"/>
          <a:lstStyle/>
          <a:p>
            <a:pPr algn="ctr" defTabSz="269999">
              <a:lnSpc>
                <a:spcPct val="150000"/>
              </a:lnSpc>
              <a:spcBef>
                <a:spcPts val="400"/>
              </a:spcBef>
              <a:defRPr sz="1400">
                <a:solidFill>
                  <a:srgbClr val="FFFFFF"/>
                </a:solidFill>
                <a:latin typeface="Aino Regular"/>
                <a:ea typeface="Aino Regular"/>
                <a:cs typeface="Aino Regular"/>
                <a:sym typeface="Aino Regular"/>
              </a:defRPr>
            </a:pPr>
            <a:endParaRPr/>
          </a:p>
        </p:txBody>
      </p:sp>
      <p:sp>
        <p:nvSpPr>
          <p:cNvPr id="696" name="Pealkiri 4"/>
          <p:cNvSpPr txBox="1">
            <a:spLocks noGrp="1"/>
          </p:cNvSpPr>
          <p:nvPr>
            <p:ph type="title"/>
          </p:nvPr>
        </p:nvSpPr>
        <p:spPr>
          <a:xfrm>
            <a:off x="479425" y="329400"/>
            <a:ext cx="5472113" cy="1947075"/>
          </a:xfrm>
          <a:prstGeom prst="rect">
            <a:avLst/>
          </a:prstGeom>
        </p:spPr>
        <p:txBody>
          <a:bodyPr anchor="t"/>
          <a:lstStyle>
            <a:lvl1pPr>
              <a:defRPr sz="5400"/>
            </a:lvl1pPr>
          </a:lstStyle>
          <a:p>
            <a:r>
              <a:t>Rotermanni quarter</a:t>
            </a:r>
          </a:p>
        </p:txBody>
      </p:sp>
      <p:sp>
        <p:nvSpPr>
          <p:cNvPr id="697" name="Teksti kohatäide 8"/>
          <p:cNvSpPr txBox="1">
            <a:spLocks noGrp="1"/>
          </p:cNvSpPr>
          <p:nvPr>
            <p:ph type="body" sz="quarter" idx="1"/>
          </p:nvPr>
        </p:nvSpPr>
        <p:spPr>
          <a:xfrm rot="16200000">
            <a:off x="11193412" y="2096293"/>
            <a:ext cx="1109764" cy="360363"/>
          </a:xfrm>
          <a:prstGeom prst="rect">
            <a:avLst/>
          </a:prstGeom>
        </p:spPr>
        <p:txBody>
          <a:bodyPr/>
          <a:lstStyle/>
          <a:p>
            <a:pPr marL="0" indent="0">
              <a:buSzTx/>
              <a:buNone/>
              <a:defRPr sz="800"/>
            </a:pPr>
            <a:r>
              <a:t>© Rasmus Jurkatam</a:t>
            </a:r>
          </a:p>
        </p:txBody>
      </p:sp>
      <p:sp>
        <p:nvSpPr>
          <p:cNvPr id="698" name="Graphic 15"/>
          <p:cNvSpPr/>
          <p:nvPr/>
        </p:nvSpPr>
        <p:spPr>
          <a:xfrm>
            <a:off x="7970191" y="3673855"/>
            <a:ext cx="4077421" cy="2775553"/>
          </a:xfrm>
          <a:custGeom>
            <a:avLst/>
            <a:gdLst/>
            <a:ahLst/>
            <a:cxnLst>
              <a:cxn ang="0">
                <a:pos x="wd2" y="hd2"/>
              </a:cxn>
              <a:cxn ang="5400000">
                <a:pos x="wd2" y="hd2"/>
              </a:cxn>
              <a:cxn ang="10800000">
                <a:pos x="wd2" y="hd2"/>
              </a:cxn>
              <a:cxn ang="16200000">
                <a:pos x="wd2" y="hd2"/>
              </a:cxn>
            </a:cxnLst>
            <a:rect l="0" t="0" r="r" b="b"/>
            <a:pathLst>
              <a:path w="21097" h="21600" extrusionOk="0">
                <a:moveTo>
                  <a:pt x="20247" y="7206"/>
                </a:moveTo>
                <a:lnTo>
                  <a:pt x="18560" y="3394"/>
                </a:lnTo>
                <a:cubicBezTo>
                  <a:pt x="17621" y="1274"/>
                  <a:pt x="16040" y="0"/>
                  <a:pt x="14346" y="0"/>
                </a:cubicBezTo>
                <a:lnTo>
                  <a:pt x="9283" y="0"/>
                </a:lnTo>
                <a:cubicBezTo>
                  <a:pt x="8638" y="0"/>
                  <a:pt x="8000" y="186"/>
                  <a:pt x="7402" y="545"/>
                </a:cubicBezTo>
                <a:lnTo>
                  <a:pt x="3183" y="3086"/>
                </a:lnTo>
                <a:cubicBezTo>
                  <a:pt x="1766" y="3939"/>
                  <a:pt x="680" y="5709"/>
                  <a:pt x="228" y="7903"/>
                </a:cubicBezTo>
                <a:cubicBezTo>
                  <a:pt x="-225" y="10097"/>
                  <a:pt x="3" y="12482"/>
                  <a:pt x="850" y="14393"/>
                </a:cubicBezTo>
                <a:lnTo>
                  <a:pt x="2538" y="18205"/>
                </a:lnTo>
                <a:cubicBezTo>
                  <a:pt x="3477" y="20326"/>
                  <a:pt x="5058" y="21600"/>
                  <a:pt x="6751" y="21600"/>
                </a:cubicBezTo>
                <a:lnTo>
                  <a:pt x="15190" y="21600"/>
                </a:lnTo>
                <a:cubicBezTo>
                  <a:pt x="17108" y="21600"/>
                  <a:pt x="18861" y="19969"/>
                  <a:pt x="19719" y="17386"/>
                </a:cubicBezTo>
                <a:lnTo>
                  <a:pt x="20562" y="14844"/>
                </a:lnTo>
                <a:cubicBezTo>
                  <a:pt x="21375" y="12398"/>
                  <a:pt x="21254" y="9483"/>
                  <a:pt x="20247" y="7207"/>
                </a:cubicBezTo>
                <a:close/>
              </a:path>
            </a:pathLst>
          </a:custGeom>
          <a:solidFill>
            <a:srgbClr val="D8ECE2"/>
          </a:solidFill>
          <a:ln w="12700">
            <a:miter lim="400000"/>
          </a:ln>
        </p:spPr>
        <p:txBody>
          <a:bodyPr lIns="45719" rIns="45719" anchor="ctr"/>
          <a:lstStyle/>
          <a:p>
            <a:pPr algn="ct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sp>
        <p:nvSpPr>
          <p:cNvPr id="699" name="TextBox 18"/>
          <p:cNvSpPr txBox="1"/>
          <p:nvPr/>
        </p:nvSpPr>
        <p:spPr>
          <a:xfrm>
            <a:off x="8779826" y="4224262"/>
            <a:ext cx="2458150" cy="17901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1600"/>
            </a:lvl1pPr>
          </a:lstStyle>
          <a:p>
            <a:r>
              <a:t>A reclaimed factory district now a fashionable residential and office area with cool bars and restaurants loved by the locals</a:t>
            </a:r>
          </a:p>
        </p:txBody>
      </p:sp>
      <p:sp>
        <p:nvSpPr>
          <p:cNvPr id="700" name="Graphic 15"/>
          <p:cNvSpPr/>
          <p:nvPr/>
        </p:nvSpPr>
        <p:spPr>
          <a:xfrm>
            <a:off x="6789908" y="5172801"/>
            <a:ext cx="1944199" cy="1323441"/>
          </a:xfrm>
          <a:custGeom>
            <a:avLst/>
            <a:gdLst/>
            <a:ahLst/>
            <a:cxnLst>
              <a:cxn ang="0">
                <a:pos x="wd2" y="hd2"/>
              </a:cxn>
              <a:cxn ang="5400000">
                <a:pos x="wd2" y="hd2"/>
              </a:cxn>
              <a:cxn ang="10800000">
                <a:pos x="wd2" y="hd2"/>
              </a:cxn>
              <a:cxn ang="16200000">
                <a:pos x="wd2" y="hd2"/>
              </a:cxn>
            </a:cxnLst>
            <a:rect l="0" t="0" r="r" b="b"/>
            <a:pathLst>
              <a:path w="21097" h="21600" extrusionOk="0">
                <a:moveTo>
                  <a:pt x="20247" y="7206"/>
                </a:moveTo>
                <a:lnTo>
                  <a:pt x="18560" y="3394"/>
                </a:lnTo>
                <a:cubicBezTo>
                  <a:pt x="17621" y="1274"/>
                  <a:pt x="16040" y="0"/>
                  <a:pt x="14346" y="0"/>
                </a:cubicBezTo>
                <a:lnTo>
                  <a:pt x="9283" y="0"/>
                </a:lnTo>
                <a:cubicBezTo>
                  <a:pt x="8638" y="0"/>
                  <a:pt x="8000" y="186"/>
                  <a:pt x="7402" y="545"/>
                </a:cubicBezTo>
                <a:lnTo>
                  <a:pt x="3183" y="3086"/>
                </a:lnTo>
                <a:cubicBezTo>
                  <a:pt x="1766" y="3939"/>
                  <a:pt x="680" y="5709"/>
                  <a:pt x="228" y="7903"/>
                </a:cubicBezTo>
                <a:cubicBezTo>
                  <a:pt x="-225" y="10097"/>
                  <a:pt x="3" y="12482"/>
                  <a:pt x="850" y="14393"/>
                </a:cubicBezTo>
                <a:lnTo>
                  <a:pt x="2538" y="18205"/>
                </a:lnTo>
                <a:cubicBezTo>
                  <a:pt x="3477" y="20326"/>
                  <a:pt x="5058" y="21600"/>
                  <a:pt x="6751" y="21600"/>
                </a:cubicBezTo>
                <a:lnTo>
                  <a:pt x="15190" y="21600"/>
                </a:lnTo>
                <a:cubicBezTo>
                  <a:pt x="17108" y="21600"/>
                  <a:pt x="18861" y="19969"/>
                  <a:pt x="19719" y="17386"/>
                </a:cubicBezTo>
                <a:lnTo>
                  <a:pt x="20562" y="14844"/>
                </a:lnTo>
                <a:cubicBezTo>
                  <a:pt x="21375" y="12398"/>
                  <a:pt x="21254" y="9483"/>
                  <a:pt x="20247" y="7207"/>
                </a:cubicBezTo>
                <a:close/>
              </a:path>
            </a:pathLst>
          </a:custGeom>
          <a:solidFill>
            <a:srgbClr val="2D6247"/>
          </a:solidFill>
          <a:ln w="12700">
            <a:miter lim="400000"/>
          </a:ln>
        </p:spPr>
        <p:txBody>
          <a:bodyPr lIns="45719" rIns="45719" anchor="ctr"/>
          <a:lstStyle/>
          <a:p>
            <a:pPr algn="ct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4" name="Picture Placeholder 5"/>
          <p:cNvGrpSpPr/>
          <p:nvPr/>
        </p:nvGrpSpPr>
        <p:grpSpPr>
          <a:xfrm>
            <a:off x="0" y="-1"/>
            <a:ext cx="12192000" cy="6858002"/>
            <a:chOff x="0" y="0"/>
            <a:chExt cx="12192000" cy="6858000"/>
          </a:xfrm>
        </p:grpSpPr>
        <p:sp>
          <p:nvSpPr>
            <p:cNvPr id="702" name="Rectangle"/>
            <p:cNvSpPr/>
            <p:nvPr/>
          </p:nvSpPr>
          <p:spPr>
            <a:xfrm>
              <a:off x="0" y="0"/>
              <a:ext cx="12192000" cy="6858000"/>
            </a:xfrm>
            <a:prstGeom prst="rect">
              <a:avLst/>
            </a:prstGeom>
            <a:solidFill>
              <a:srgbClr val="2B7AA1"/>
            </a:solidFill>
            <a:ln w="12700" cap="flat">
              <a:noFill/>
              <a:miter lim="400000"/>
            </a:ln>
            <a:effectLst/>
          </p:spPr>
          <p:txBody>
            <a:bodyPr wrap="square" lIns="45719" tIns="45719" rIns="45719" bIns="45719" numCol="1" anchor="ctr">
              <a:noAutofit/>
            </a:bodyPr>
            <a:lstStyle/>
            <a:p>
              <a:pP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pic>
          <p:nvPicPr>
            <p:cNvPr id="703" name="image95.jpeg" descr="image95.jpeg"/>
            <p:cNvPicPr>
              <a:picLocks noChangeAspect="1"/>
            </p:cNvPicPr>
            <p:nvPr/>
          </p:nvPicPr>
          <p:blipFill>
            <a:blip r:embed="rId2"/>
            <a:srcRect t="7818" b="7817"/>
            <a:stretch>
              <a:fillRect/>
            </a:stretch>
          </p:blipFill>
          <p:spPr>
            <a:xfrm>
              <a:off x="0" y="-1"/>
              <a:ext cx="12192000" cy="6858002"/>
            </a:xfrm>
            <a:prstGeom prst="rect">
              <a:avLst/>
            </a:prstGeom>
            <a:ln w="12700" cap="flat">
              <a:noFill/>
              <a:miter lim="400000"/>
            </a:ln>
            <a:effectLst/>
          </p:spPr>
        </p:pic>
      </p:grpSp>
      <p:sp>
        <p:nvSpPr>
          <p:cNvPr id="705" name="Rectangle 13"/>
          <p:cNvSpPr/>
          <p:nvPr/>
        </p:nvSpPr>
        <p:spPr>
          <a:xfrm>
            <a:off x="0" y="0"/>
            <a:ext cx="12192000" cy="6858000"/>
          </a:xfrm>
          <a:prstGeom prst="rect">
            <a:avLst/>
          </a:prstGeom>
          <a:gradFill>
            <a:gsLst>
              <a:gs pos="40000">
                <a:srgbClr val="000000">
                  <a:alpha val="0"/>
                </a:srgbClr>
              </a:gs>
              <a:gs pos="99000">
                <a:srgbClr val="000000">
                  <a:alpha val="46000"/>
                </a:srgbClr>
              </a:gs>
            </a:gsLst>
            <a:lin ang="10800000"/>
          </a:gradFill>
          <a:ln w="12700">
            <a:miter lim="400000"/>
          </a:ln>
        </p:spPr>
        <p:txBody>
          <a:bodyPr lIns="45719" rIns="45719" anchor="ctr"/>
          <a:lstStyle/>
          <a:p>
            <a:pPr algn="ctr" defTabSz="269999">
              <a:lnSpc>
                <a:spcPct val="150000"/>
              </a:lnSpc>
              <a:spcBef>
                <a:spcPts val="400"/>
              </a:spcBef>
              <a:defRPr sz="1400">
                <a:solidFill>
                  <a:srgbClr val="FFFFFF"/>
                </a:solidFill>
                <a:latin typeface="Aino Regular"/>
                <a:ea typeface="Aino Regular"/>
                <a:cs typeface="Aino Regular"/>
                <a:sym typeface="Aino Regular"/>
              </a:defRPr>
            </a:pPr>
            <a:endParaRPr/>
          </a:p>
        </p:txBody>
      </p:sp>
      <p:sp>
        <p:nvSpPr>
          <p:cNvPr id="706" name="Pealkiri 4"/>
          <p:cNvSpPr txBox="1">
            <a:spLocks noGrp="1"/>
          </p:cNvSpPr>
          <p:nvPr>
            <p:ph type="title"/>
          </p:nvPr>
        </p:nvSpPr>
        <p:spPr>
          <a:xfrm>
            <a:off x="504825" y="508000"/>
            <a:ext cx="5472113" cy="2084833"/>
          </a:xfrm>
          <a:prstGeom prst="rect">
            <a:avLst/>
          </a:prstGeom>
        </p:spPr>
        <p:txBody>
          <a:bodyPr anchor="t"/>
          <a:lstStyle>
            <a:lvl1pPr>
              <a:defRPr sz="5400"/>
            </a:lvl1pPr>
          </a:lstStyle>
          <a:p>
            <a:r>
              <a:t>Noblessner port district</a:t>
            </a:r>
          </a:p>
        </p:txBody>
      </p:sp>
      <p:sp>
        <p:nvSpPr>
          <p:cNvPr id="707" name="Teksti kohatäide 8"/>
          <p:cNvSpPr txBox="1">
            <a:spLocks noGrp="1"/>
          </p:cNvSpPr>
          <p:nvPr>
            <p:ph type="body" sz="quarter" idx="1"/>
          </p:nvPr>
        </p:nvSpPr>
        <p:spPr>
          <a:xfrm rot="16200000">
            <a:off x="10344150" y="1520825"/>
            <a:ext cx="2808289" cy="360363"/>
          </a:xfrm>
          <a:prstGeom prst="rect">
            <a:avLst/>
          </a:prstGeom>
        </p:spPr>
        <p:txBody>
          <a:bodyPr/>
          <a:lstStyle/>
          <a:p>
            <a:pPr marL="0" indent="0">
              <a:buSzTx/>
              <a:buNone/>
              <a:defRPr sz="800"/>
            </a:pPr>
            <a:r>
              <a:t>© Rasmus Jurkatam</a:t>
            </a:r>
          </a:p>
        </p:txBody>
      </p:sp>
      <p:sp>
        <p:nvSpPr>
          <p:cNvPr id="708" name="Graphic 15"/>
          <p:cNvSpPr/>
          <p:nvPr/>
        </p:nvSpPr>
        <p:spPr>
          <a:xfrm>
            <a:off x="7970191" y="3673855"/>
            <a:ext cx="4077421" cy="2775553"/>
          </a:xfrm>
          <a:custGeom>
            <a:avLst/>
            <a:gdLst/>
            <a:ahLst/>
            <a:cxnLst>
              <a:cxn ang="0">
                <a:pos x="wd2" y="hd2"/>
              </a:cxn>
              <a:cxn ang="5400000">
                <a:pos x="wd2" y="hd2"/>
              </a:cxn>
              <a:cxn ang="10800000">
                <a:pos x="wd2" y="hd2"/>
              </a:cxn>
              <a:cxn ang="16200000">
                <a:pos x="wd2" y="hd2"/>
              </a:cxn>
            </a:cxnLst>
            <a:rect l="0" t="0" r="r" b="b"/>
            <a:pathLst>
              <a:path w="21097" h="21600" extrusionOk="0">
                <a:moveTo>
                  <a:pt x="20247" y="7206"/>
                </a:moveTo>
                <a:lnTo>
                  <a:pt x="18560" y="3394"/>
                </a:lnTo>
                <a:cubicBezTo>
                  <a:pt x="17621" y="1274"/>
                  <a:pt x="16040" y="0"/>
                  <a:pt x="14346" y="0"/>
                </a:cubicBezTo>
                <a:lnTo>
                  <a:pt x="9283" y="0"/>
                </a:lnTo>
                <a:cubicBezTo>
                  <a:pt x="8638" y="0"/>
                  <a:pt x="8000" y="186"/>
                  <a:pt x="7402" y="545"/>
                </a:cubicBezTo>
                <a:lnTo>
                  <a:pt x="3183" y="3086"/>
                </a:lnTo>
                <a:cubicBezTo>
                  <a:pt x="1766" y="3939"/>
                  <a:pt x="680" y="5709"/>
                  <a:pt x="228" y="7903"/>
                </a:cubicBezTo>
                <a:cubicBezTo>
                  <a:pt x="-225" y="10097"/>
                  <a:pt x="3" y="12482"/>
                  <a:pt x="850" y="14393"/>
                </a:cubicBezTo>
                <a:lnTo>
                  <a:pt x="2538" y="18205"/>
                </a:lnTo>
                <a:cubicBezTo>
                  <a:pt x="3477" y="20326"/>
                  <a:pt x="5058" y="21600"/>
                  <a:pt x="6751" y="21600"/>
                </a:cubicBezTo>
                <a:lnTo>
                  <a:pt x="15190" y="21600"/>
                </a:lnTo>
                <a:cubicBezTo>
                  <a:pt x="17108" y="21600"/>
                  <a:pt x="18861" y="19969"/>
                  <a:pt x="19719" y="17386"/>
                </a:cubicBezTo>
                <a:lnTo>
                  <a:pt x="20562" y="14844"/>
                </a:lnTo>
                <a:cubicBezTo>
                  <a:pt x="21375" y="12398"/>
                  <a:pt x="21254" y="9483"/>
                  <a:pt x="20247" y="7207"/>
                </a:cubicBezTo>
                <a:close/>
              </a:path>
            </a:pathLst>
          </a:custGeom>
          <a:solidFill>
            <a:srgbClr val="D8ECE2"/>
          </a:solidFill>
          <a:ln w="12700">
            <a:miter lim="400000"/>
          </a:ln>
        </p:spPr>
        <p:txBody>
          <a:bodyPr lIns="45719" rIns="45719" anchor="ctr"/>
          <a:lstStyle/>
          <a:p>
            <a:pPr algn="ct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sp>
        <p:nvSpPr>
          <p:cNvPr id="709" name="Graphic 15"/>
          <p:cNvSpPr/>
          <p:nvPr/>
        </p:nvSpPr>
        <p:spPr>
          <a:xfrm>
            <a:off x="6789908" y="5172801"/>
            <a:ext cx="1944199" cy="1323441"/>
          </a:xfrm>
          <a:custGeom>
            <a:avLst/>
            <a:gdLst/>
            <a:ahLst/>
            <a:cxnLst>
              <a:cxn ang="0">
                <a:pos x="wd2" y="hd2"/>
              </a:cxn>
              <a:cxn ang="5400000">
                <a:pos x="wd2" y="hd2"/>
              </a:cxn>
              <a:cxn ang="10800000">
                <a:pos x="wd2" y="hd2"/>
              </a:cxn>
              <a:cxn ang="16200000">
                <a:pos x="wd2" y="hd2"/>
              </a:cxn>
            </a:cxnLst>
            <a:rect l="0" t="0" r="r" b="b"/>
            <a:pathLst>
              <a:path w="21097" h="21600" extrusionOk="0">
                <a:moveTo>
                  <a:pt x="20247" y="7206"/>
                </a:moveTo>
                <a:lnTo>
                  <a:pt x="18560" y="3394"/>
                </a:lnTo>
                <a:cubicBezTo>
                  <a:pt x="17621" y="1274"/>
                  <a:pt x="16040" y="0"/>
                  <a:pt x="14346" y="0"/>
                </a:cubicBezTo>
                <a:lnTo>
                  <a:pt x="9283" y="0"/>
                </a:lnTo>
                <a:cubicBezTo>
                  <a:pt x="8638" y="0"/>
                  <a:pt x="8000" y="186"/>
                  <a:pt x="7402" y="545"/>
                </a:cubicBezTo>
                <a:lnTo>
                  <a:pt x="3183" y="3086"/>
                </a:lnTo>
                <a:cubicBezTo>
                  <a:pt x="1766" y="3939"/>
                  <a:pt x="680" y="5709"/>
                  <a:pt x="228" y="7903"/>
                </a:cubicBezTo>
                <a:cubicBezTo>
                  <a:pt x="-225" y="10097"/>
                  <a:pt x="3" y="12482"/>
                  <a:pt x="850" y="14393"/>
                </a:cubicBezTo>
                <a:lnTo>
                  <a:pt x="2538" y="18205"/>
                </a:lnTo>
                <a:cubicBezTo>
                  <a:pt x="3477" y="20326"/>
                  <a:pt x="5058" y="21600"/>
                  <a:pt x="6751" y="21600"/>
                </a:cubicBezTo>
                <a:lnTo>
                  <a:pt x="15190" y="21600"/>
                </a:lnTo>
                <a:cubicBezTo>
                  <a:pt x="17108" y="21600"/>
                  <a:pt x="18861" y="19969"/>
                  <a:pt x="19719" y="17386"/>
                </a:cubicBezTo>
                <a:lnTo>
                  <a:pt x="20562" y="14844"/>
                </a:lnTo>
                <a:cubicBezTo>
                  <a:pt x="21375" y="12398"/>
                  <a:pt x="21254" y="9483"/>
                  <a:pt x="20247" y="7207"/>
                </a:cubicBezTo>
                <a:close/>
              </a:path>
            </a:pathLst>
          </a:custGeom>
          <a:solidFill>
            <a:srgbClr val="2D6247"/>
          </a:solidFill>
          <a:ln w="12700">
            <a:miter lim="400000"/>
          </a:ln>
        </p:spPr>
        <p:txBody>
          <a:bodyPr lIns="45719" rIns="45719" anchor="ctr"/>
          <a:lstStyle/>
          <a:p>
            <a:pPr algn="ct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sp>
        <p:nvSpPr>
          <p:cNvPr id="710" name="TextBox 10"/>
          <p:cNvSpPr txBox="1"/>
          <p:nvPr/>
        </p:nvSpPr>
        <p:spPr>
          <a:xfrm>
            <a:off x="8802611" y="4119545"/>
            <a:ext cx="2684593" cy="18841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400"/>
            </a:lvl1pPr>
          </a:lstStyle>
          <a:p>
            <a:r>
              <a:t>Former submarine shipyard turned into popular seafront quarter</a:t>
            </a: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4" name="Picture Placeholder 5"/>
          <p:cNvGrpSpPr/>
          <p:nvPr/>
        </p:nvGrpSpPr>
        <p:grpSpPr>
          <a:xfrm>
            <a:off x="0" y="-351076"/>
            <a:ext cx="17114832" cy="9627094"/>
            <a:chOff x="0" y="0"/>
            <a:chExt cx="17114831" cy="9627093"/>
          </a:xfrm>
        </p:grpSpPr>
        <p:sp>
          <p:nvSpPr>
            <p:cNvPr id="712" name="Rectangle"/>
            <p:cNvSpPr/>
            <p:nvPr/>
          </p:nvSpPr>
          <p:spPr>
            <a:xfrm>
              <a:off x="0" y="0"/>
              <a:ext cx="17114832" cy="9627093"/>
            </a:xfrm>
            <a:prstGeom prst="rect">
              <a:avLst/>
            </a:prstGeom>
            <a:solidFill>
              <a:srgbClr val="2B7AA1"/>
            </a:solidFill>
            <a:ln w="12700" cap="flat">
              <a:noFill/>
              <a:miter lim="400000"/>
            </a:ln>
            <a:effectLst/>
          </p:spPr>
          <p:txBody>
            <a:bodyPr wrap="square" lIns="45719" tIns="45719" rIns="45719" bIns="45719" numCol="1" anchor="ctr">
              <a:noAutofit/>
            </a:bodyPr>
            <a:lstStyle/>
            <a:p>
              <a:pP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pic>
          <p:nvPicPr>
            <p:cNvPr id="713" name="image96.jpeg" descr="image96.jpeg"/>
            <p:cNvPicPr>
              <a:picLocks noChangeAspect="1"/>
            </p:cNvPicPr>
            <p:nvPr/>
          </p:nvPicPr>
          <p:blipFill>
            <a:blip r:embed="rId2"/>
            <a:srcRect t="7785" b="7785"/>
            <a:stretch>
              <a:fillRect/>
            </a:stretch>
          </p:blipFill>
          <p:spPr>
            <a:xfrm>
              <a:off x="0" y="0"/>
              <a:ext cx="17114832" cy="9627094"/>
            </a:xfrm>
            <a:prstGeom prst="rect">
              <a:avLst/>
            </a:prstGeom>
            <a:ln w="12700" cap="flat">
              <a:noFill/>
              <a:miter lim="400000"/>
            </a:ln>
            <a:effectLst/>
          </p:spPr>
        </p:pic>
      </p:grpSp>
      <p:sp>
        <p:nvSpPr>
          <p:cNvPr id="715" name="Rectangle 13"/>
          <p:cNvSpPr/>
          <p:nvPr/>
        </p:nvSpPr>
        <p:spPr>
          <a:xfrm>
            <a:off x="-1" y="0"/>
            <a:ext cx="12192001" cy="6858001"/>
          </a:xfrm>
          <a:prstGeom prst="rect">
            <a:avLst/>
          </a:prstGeom>
          <a:gradFill>
            <a:gsLst>
              <a:gs pos="23000">
                <a:srgbClr val="000000">
                  <a:alpha val="0"/>
                </a:srgbClr>
              </a:gs>
              <a:gs pos="73027">
                <a:srgbClr val="000000">
                  <a:alpha val="60051"/>
                </a:srgbClr>
              </a:gs>
              <a:gs pos="100000">
                <a:srgbClr val="000000">
                  <a:alpha val="60051"/>
                </a:srgbClr>
              </a:gs>
            </a:gsLst>
            <a:lin ang="12432925"/>
          </a:gradFill>
          <a:ln w="12700">
            <a:miter lim="400000"/>
          </a:ln>
        </p:spPr>
        <p:txBody>
          <a:bodyPr lIns="45719" rIns="45719" anchor="ctr"/>
          <a:lstStyle/>
          <a:p>
            <a:pPr algn="ctr" defTabSz="269999">
              <a:lnSpc>
                <a:spcPct val="150000"/>
              </a:lnSpc>
              <a:spcBef>
                <a:spcPts val="400"/>
              </a:spcBef>
              <a:defRPr sz="1400">
                <a:solidFill>
                  <a:srgbClr val="FFFFFF"/>
                </a:solidFill>
                <a:latin typeface="Aino Regular"/>
                <a:ea typeface="Aino Regular"/>
                <a:cs typeface="Aino Regular"/>
                <a:sym typeface="Aino Regular"/>
              </a:defRPr>
            </a:pPr>
            <a:endParaRPr/>
          </a:p>
        </p:txBody>
      </p:sp>
      <p:sp>
        <p:nvSpPr>
          <p:cNvPr id="716" name="Pealkiri 4"/>
          <p:cNvSpPr txBox="1">
            <a:spLocks noGrp="1"/>
          </p:cNvSpPr>
          <p:nvPr>
            <p:ph type="title"/>
          </p:nvPr>
        </p:nvSpPr>
        <p:spPr>
          <a:xfrm>
            <a:off x="504825" y="510470"/>
            <a:ext cx="8351836" cy="2143264"/>
          </a:xfrm>
          <a:prstGeom prst="rect">
            <a:avLst/>
          </a:prstGeom>
        </p:spPr>
        <p:txBody>
          <a:bodyPr anchor="t"/>
          <a:lstStyle/>
          <a:p>
            <a:pPr>
              <a:defRPr sz="5400"/>
            </a:pPr>
            <a:r>
              <a:t>Kadriorg </a:t>
            </a:r>
            <a:br/>
            <a:r>
              <a:t>park district</a:t>
            </a:r>
          </a:p>
        </p:txBody>
      </p:sp>
      <p:sp>
        <p:nvSpPr>
          <p:cNvPr id="717" name="Teksti kohatäide 8"/>
          <p:cNvSpPr>
            <a:spLocks noGrp="1"/>
          </p:cNvSpPr>
          <p:nvPr>
            <p:ph type="body" idx="22"/>
          </p:nvPr>
        </p:nvSpPr>
        <p:spPr>
          <a:xfrm rot="16200000">
            <a:off x="10610850" y="4652962"/>
            <a:ext cx="2808289" cy="36036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 Kaupo Kalda</a:t>
            </a:r>
          </a:p>
        </p:txBody>
      </p:sp>
      <p:sp>
        <p:nvSpPr>
          <p:cNvPr id="718" name="Graphic 15"/>
          <p:cNvSpPr/>
          <p:nvPr/>
        </p:nvSpPr>
        <p:spPr>
          <a:xfrm>
            <a:off x="8112125" y="4016273"/>
            <a:ext cx="3644814" cy="2481071"/>
          </a:xfrm>
          <a:custGeom>
            <a:avLst/>
            <a:gdLst/>
            <a:ahLst/>
            <a:cxnLst>
              <a:cxn ang="0">
                <a:pos x="wd2" y="hd2"/>
              </a:cxn>
              <a:cxn ang="5400000">
                <a:pos x="wd2" y="hd2"/>
              </a:cxn>
              <a:cxn ang="10800000">
                <a:pos x="wd2" y="hd2"/>
              </a:cxn>
              <a:cxn ang="16200000">
                <a:pos x="wd2" y="hd2"/>
              </a:cxn>
            </a:cxnLst>
            <a:rect l="0" t="0" r="r" b="b"/>
            <a:pathLst>
              <a:path w="21097" h="21600" extrusionOk="0">
                <a:moveTo>
                  <a:pt x="20247" y="7206"/>
                </a:moveTo>
                <a:lnTo>
                  <a:pt x="18560" y="3394"/>
                </a:lnTo>
                <a:cubicBezTo>
                  <a:pt x="17621" y="1274"/>
                  <a:pt x="16040" y="0"/>
                  <a:pt x="14346" y="0"/>
                </a:cubicBezTo>
                <a:lnTo>
                  <a:pt x="9283" y="0"/>
                </a:lnTo>
                <a:cubicBezTo>
                  <a:pt x="8638" y="0"/>
                  <a:pt x="8000" y="186"/>
                  <a:pt x="7402" y="545"/>
                </a:cubicBezTo>
                <a:lnTo>
                  <a:pt x="3183" y="3086"/>
                </a:lnTo>
                <a:cubicBezTo>
                  <a:pt x="1766" y="3939"/>
                  <a:pt x="680" y="5709"/>
                  <a:pt x="228" y="7903"/>
                </a:cubicBezTo>
                <a:cubicBezTo>
                  <a:pt x="-225" y="10097"/>
                  <a:pt x="3" y="12482"/>
                  <a:pt x="850" y="14393"/>
                </a:cubicBezTo>
                <a:lnTo>
                  <a:pt x="2538" y="18205"/>
                </a:lnTo>
                <a:cubicBezTo>
                  <a:pt x="3477" y="20326"/>
                  <a:pt x="5058" y="21600"/>
                  <a:pt x="6751" y="21600"/>
                </a:cubicBezTo>
                <a:lnTo>
                  <a:pt x="15190" y="21600"/>
                </a:lnTo>
                <a:cubicBezTo>
                  <a:pt x="17108" y="21600"/>
                  <a:pt x="18861" y="19969"/>
                  <a:pt x="19719" y="17386"/>
                </a:cubicBezTo>
                <a:lnTo>
                  <a:pt x="20562" y="14844"/>
                </a:lnTo>
                <a:cubicBezTo>
                  <a:pt x="21375" y="12398"/>
                  <a:pt x="21254" y="9483"/>
                  <a:pt x="20247" y="7207"/>
                </a:cubicBezTo>
                <a:close/>
              </a:path>
            </a:pathLst>
          </a:custGeom>
          <a:solidFill>
            <a:srgbClr val="D8ECE2"/>
          </a:solidFill>
          <a:ln w="12700">
            <a:miter lim="400000"/>
          </a:ln>
        </p:spPr>
        <p:txBody>
          <a:bodyPr lIns="45719" rIns="45719" anchor="ctr"/>
          <a:lstStyle/>
          <a:p>
            <a:pPr algn="ct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sp>
        <p:nvSpPr>
          <p:cNvPr id="719" name="TextBox 2"/>
          <p:cNvSpPr txBox="1"/>
          <p:nvPr/>
        </p:nvSpPr>
        <p:spPr>
          <a:xfrm>
            <a:off x="8779827" y="4603774"/>
            <a:ext cx="2458151" cy="1306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1600"/>
            </a:pPr>
            <a:r>
              <a:t>Most outstanding palatial and urban park in Estonia. Home for a numerous museums.</a:t>
            </a:r>
          </a:p>
          <a:p>
            <a:pPr algn="ctr">
              <a:defRPr sz="1600"/>
            </a:pPr>
            <a:r>
              <a:t>Wooden architecture</a:t>
            </a:r>
          </a:p>
        </p:txBody>
      </p:sp>
      <p:sp>
        <p:nvSpPr>
          <p:cNvPr id="720" name="Graphic 15"/>
          <p:cNvSpPr/>
          <p:nvPr/>
        </p:nvSpPr>
        <p:spPr>
          <a:xfrm>
            <a:off x="6789908" y="5173904"/>
            <a:ext cx="1944199" cy="1323441"/>
          </a:xfrm>
          <a:custGeom>
            <a:avLst/>
            <a:gdLst/>
            <a:ahLst/>
            <a:cxnLst>
              <a:cxn ang="0">
                <a:pos x="wd2" y="hd2"/>
              </a:cxn>
              <a:cxn ang="5400000">
                <a:pos x="wd2" y="hd2"/>
              </a:cxn>
              <a:cxn ang="10800000">
                <a:pos x="wd2" y="hd2"/>
              </a:cxn>
              <a:cxn ang="16200000">
                <a:pos x="wd2" y="hd2"/>
              </a:cxn>
            </a:cxnLst>
            <a:rect l="0" t="0" r="r" b="b"/>
            <a:pathLst>
              <a:path w="21097" h="21600" extrusionOk="0">
                <a:moveTo>
                  <a:pt x="20247" y="7206"/>
                </a:moveTo>
                <a:lnTo>
                  <a:pt x="18560" y="3394"/>
                </a:lnTo>
                <a:cubicBezTo>
                  <a:pt x="17621" y="1274"/>
                  <a:pt x="16040" y="0"/>
                  <a:pt x="14346" y="0"/>
                </a:cubicBezTo>
                <a:lnTo>
                  <a:pt x="9283" y="0"/>
                </a:lnTo>
                <a:cubicBezTo>
                  <a:pt x="8638" y="0"/>
                  <a:pt x="8000" y="186"/>
                  <a:pt x="7402" y="545"/>
                </a:cubicBezTo>
                <a:lnTo>
                  <a:pt x="3183" y="3086"/>
                </a:lnTo>
                <a:cubicBezTo>
                  <a:pt x="1766" y="3939"/>
                  <a:pt x="680" y="5709"/>
                  <a:pt x="228" y="7903"/>
                </a:cubicBezTo>
                <a:cubicBezTo>
                  <a:pt x="-225" y="10097"/>
                  <a:pt x="3" y="12482"/>
                  <a:pt x="850" y="14393"/>
                </a:cubicBezTo>
                <a:lnTo>
                  <a:pt x="2538" y="18205"/>
                </a:lnTo>
                <a:cubicBezTo>
                  <a:pt x="3477" y="20326"/>
                  <a:pt x="5058" y="21600"/>
                  <a:pt x="6751" y="21600"/>
                </a:cubicBezTo>
                <a:lnTo>
                  <a:pt x="15190" y="21600"/>
                </a:lnTo>
                <a:cubicBezTo>
                  <a:pt x="17108" y="21600"/>
                  <a:pt x="18861" y="19969"/>
                  <a:pt x="19719" y="17386"/>
                </a:cubicBezTo>
                <a:lnTo>
                  <a:pt x="20562" y="14844"/>
                </a:lnTo>
                <a:cubicBezTo>
                  <a:pt x="21375" y="12398"/>
                  <a:pt x="21254" y="9483"/>
                  <a:pt x="20247" y="7207"/>
                </a:cubicBezTo>
                <a:close/>
              </a:path>
            </a:pathLst>
          </a:custGeom>
          <a:solidFill>
            <a:srgbClr val="2D6247"/>
          </a:solidFill>
          <a:ln w="12700">
            <a:miter lim="400000"/>
          </a:ln>
        </p:spPr>
        <p:txBody>
          <a:bodyPr lIns="45719" rIns="45719" anchor="ctr"/>
          <a:lstStyle/>
          <a:p>
            <a:pPr algn="ct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 name="Rectangle"/>
          <p:cNvSpPr/>
          <p:nvPr/>
        </p:nvSpPr>
        <p:spPr>
          <a:xfrm>
            <a:off x="561051" y="5683085"/>
            <a:ext cx="1916040" cy="921871"/>
          </a:xfrm>
          <a:prstGeom prst="rect">
            <a:avLst/>
          </a:prstGeom>
          <a:solidFill>
            <a:srgbClr val="FFFFFF"/>
          </a:solidFill>
          <a:ln w="12700">
            <a:miter lim="400000"/>
          </a:ln>
        </p:spPr>
        <p:txBody>
          <a:bodyPr tIns="45720" bIns="45720" anchor="ctr"/>
          <a:lstStyle/>
          <a:p>
            <a:pPr marL="0" marR="0" lvl="0" indent="0" algn="l" defTabSz="270000" rtl="0" eaLnBrk="1" fontAlgn="auto" latinLnBrk="0" hangingPunct="0">
              <a:lnSpc>
                <a:spcPct val="150000"/>
              </a:lnSpc>
              <a:spcBef>
                <a:spcPts val="400"/>
              </a:spcBef>
              <a:spcAft>
                <a:spcPts val="0"/>
              </a:spcAft>
              <a:buClrTx/>
              <a:buSzTx/>
              <a:buFontTx/>
              <a:buNone/>
              <a:tabLst/>
              <a:defRPr sz="2800">
                <a:solidFill>
                  <a:srgbClr val="3B6149"/>
                </a:solidFill>
                <a:latin typeface="Aino Regular"/>
                <a:ea typeface="Aino Regular"/>
                <a:cs typeface="Aino Regular"/>
                <a:sym typeface="Aino Regular"/>
              </a:defRPr>
            </a:pPr>
            <a:endParaRPr kumimoji="0" sz="1400" b="0" i="0" u="none" strike="noStrike" kern="0" cap="none" spc="0" normalizeH="0" baseline="0" noProof="0">
              <a:ln>
                <a:noFill/>
              </a:ln>
              <a:solidFill>
                <a:srgbClr val="3B6149"/>
              </a:solidFill>
              <a:effectLst/>
              <a:uLnTx/>
              <a:uFillTx/>
              <a:latin typeface="Aino Regular"/>
              <a:sym typeface="Aino Regular"/>
            </a:endParaRPr>
          </a:p>
        </p:txBody>
      </p:sp>
      <p:sp>
        <p:nvSpPr>
          <p:cNvPr id="42" name="Pealkiri 3"/>
          <p:cNvSpPr txBox="1">
            <a:spLocks noGrp="1"/>
          </p:cNvSpPr>
          <p:nvPr>
            <p:ph type="title"/>
          </p:nvPr>
        </p:nvSpPr>
        <p:spPr>
          <a:xfrm>
            <a:off x="508000" y="505730"/>
            <a:ext cx="4636881" cy="1848975"/>
          </a:xfrm>
          <a:prstGeom prst="rect">
            <a:avLst/>
          </a:prstGeom>
        </p:spPr>
        <p:txBody>
          <a:bodyPr anchor="t"/>
          <a:lstStyle/>
          <a:p>
            <a:r>
              <a:t>MEET IN</a:t>
            </a:r>
            <a:br/>
            <a:r>
              <a:t>TARTU</a:t>
            </a:r>
          </a:p>
        </p:txBody>
      </p:sp>
      <p:sp>
        <p:nvSpPr>
          <p:cNvPr id="43" name="Kaupo Kalda"/>
          <p:cNvSpPr txBox="1">
            <a:spLocks noGrp="1"/>
          </p:cNvSpPr>
          <p:nvPr>
            <p:ph type="body" sz="quarter" idx="1"/>
          </p:nvPr>
        </p:nvSpPr>
        <p:spPr>
          <a:xfrm rot="16200000">
            <a:off x="10488611" y="5002147"/>
            <a:ext cx="2808290" cy="360364"/>
          </a:xfrm>
          <a:prstGeom prst="rect">
            <a:avLst/>
          </a:prstGeom>
        </p:spPr>
        <p:txBody>
          <a:bodyPr/>
          <a:lstStyle>
            <a:lvl1pPr>
              <a:spcBef>
                <a:spcPts val="2000"/>
              </a:spcBef>
              <a:defRPr sz="1600">
                <a:solidFill>
                  <a:srgbClr val="FFFFFF"/>
                </a:solidFill>
              </a:defRPr>
            </a:lvl1pPr>
          </a:lstStyle>
          <a:p>
            <a:r>
              <a:t>Kaader.ee/Ragnar Vutt</a:t>
            </a:r>
          </a:p>
        </p:txBody>
      </p:sp>
      <p:pic>
        <p:nvPicPr>
          <p:cNvPr id="44" name="Graphic 4" descr="Graphic 4"/>
          <p:cNvPicPr>
            <a:picLocks noChangeAspect="1"/>
          </p:cNvPicPr>
          <p:nvPr/>
        </p:nvPicPr>
        <p:blipFill>
          <a:blip r:embed="rId3"/>
          <a:stretch>
            <a:fillRect/>
          </a:stretch>
        </p:blipFill>
        <p:spPr>
          <a:xfrm>
            <a:off x="10551040" y="-11709"/>
            <a:ext cx="1219201" cy="1219201"/>
          </a:xfrm>
          <a:prstGeom prst="rect">
            <a:avLst/>
          </a:prstGeom>
          <a:ln w="12700">
            <a:miter lim="400000"/>
          </a:ln>
        </p:spPr>
      </p:pic>
      <p:pic>
        <p:nvPicPr>
          <p:cNvPr id="45" name="Picture 17" descr="Picture 17"/>
          <p:cNvPicPr>
            <a:picLocks noChangeAspect="1"/>
          </p:cNvPicPr>
          <p:nvPr/>
        </p:nvPicPr>
        <p:blipFill>
          <a:blip r:embed="rId4"/>
          <a:stretch>
            <a:fillRect/>
          </a:stretch>
        </p:blipFill>
        <p:spPr>
          <a:xfrm>
            <a:off x="558048" y="5679110"/>
            <a:ext cx="1922045" cy="929821"/>
          </a:xfrm>
          <a:prstGeom prst="rect">
            <a:avLst/>
          </a:prstGeom>
          <a:ln w="12700">
            <a:miter lim="400000"/>
          </a:ln>
        </p:spPr>
      </p:pic>
      <p:pic>
        <p:nvPicPr>
          <p:cNvPr id="46" name="Image" descr="Image"/>
          <p:cNvPicPr>
            <a:picLocks noChangeAspect="1"/>
          </p:cNvPicPr>
          <p:nvPr/>
        </p:nvPicPr>
        <p:blipFill>
          <a:blip r:embed="rId5"/>
          <a:stretch>
            <a:fillRect/>
          </a:stretch>
        </p:blipFill>
        <p:spPr>
          <a:xfrm>
            <a:off x="8458390" y="235856"/>
            <a:ext cx="1643855" cy="826231"/>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74A383"/>
        </a:solidFill>
        <a:effectLst/>
      </p:bgPr>
    </p:bg>
    <p:spTree>
      <p:nvGrpSpPr>
        <p:cNvPr id="1" name=""/>
        <p:cNvGrpSpPr/>
        <p:nvPr/>
      </p:nvGrpSpPr>
      <p:grpSpPr>
        <a:xfrm>
          <a:off x="0" y="0"/>
          <a:ext cx="0" cy="0"/>
          <a:chOff x="0" y="0"/>
          <a:chExt cx="0" cy="0"/>
        </a:xfrm>
      </p:grpSpPr>
      <p:sp>
        <p:nvSpPr>
          <p:cNvPr id="722" name="Rounded Rectangle 4"/>
          <p:cNvSpPr/>
          <p:nvPr/>
        </p:nvSpPr>
        <p:spPr>
          <a:xfrm>
            <a:off x="124748" y="142802"/>
            <a:ext cx="4757474" cy="6572396"/>
          </a:xfrm>
          <a:prstGeom prst="roundRect">
            <a:avLst>
              <a:gd name="adj" fmla="val 8292"/>
            </a:avLst>
          </a:prstGeom>
          <a:blipFill>
            <a:blip r:embed="rId2"/>
            <a:stretch>
              <a:fillRect/>
            </a:stretch>
          </a:blipFill>
          <a:ln w="12700">
            <a:miter lim="400000"/>
          </a:ln>
        </p:spPr>
        <p:txBody>
          <a:bodyPr lIns="45719" rIns="45719" anchor="ctr"/>
          <a:lstStyle/>
          <a:p>
            <a:pPr algn="ctr" defTabSz="269999">
              <a:lnSpc>
                <a:spcPct val="150000"/>
              </a:lnSpc>
              <a:spcBef>
                <a:spcPts val="400"/>
              </a:spcBef>
              <a:defRPr sz="1400">
                <a:solidFill>
                  <a:srgbClr val="FFFFFF"/>
                </a:solidFill>
                <a:latin typeface="Aino Regular"/>
                <a:ea typeface="Aino Regular"/>
                <a:cs typeface="Aino Regular"/>
                <a:sym typeface="Aino Regular"/>
              </a:defRPr>
            </a:pPr>
            <a:endParaRPr/>
          </a:p>
        </p:txBody>
      </p:sp>
      <p:sp>
        <p:nvSpPr>
          <p:cNvPr id="723" name="Rounded Rectangle 4"/>
          <p:cNvSpPr/>
          <p:nvPr/>
        </p:nvSpPr>
        <p:spPr>
          <a:xfrm>
            <a:off x="4990169" y="114926"/>
            <a:ext cx="7077846" cy="3709364"/>
          </a:xfrm>
          <a:prstGeom prst="roundRect">
            <a:avLst>
              <a:gd name="adj" fmla="val 10635"/>
            </a:avLst>
          </a:prstGeom>
          <a:blipFill>
            <a:blip r:embed="rId3"/>
            <a:stretch>
              <a:fillRect/>
            </a:stretch>
          </a:blipFill>
          <a:ln w="12700">
            <a:miter lim="400000"/>
          </a:ln>
        </p:spPr>
        <p:txBody>
          <a:bodyPr lIns="45719" rIns="45719" anchor="ctr"/>
          <a:lstStyle/>
          <a:p>
            <a:pPr algn="ctr" defTabSz="269999">
              <a:lnSpc>
                <a:spcPct val="150000"/>
              </a:lnSpc>
              <a:spcBef>
                <a:spcPts val="400"/>
              </a:spcBef>
              <a:defRPr sz="1400">
                <a:solidFill>
                  <a:srgbClr val="FFFFFF"/>
                </a:solidFill>
                <a:latin typeface="Aino Regular"/>
                <a:ea typeface="Aino Regular"/>
                <a:cs typeface="Aino Regular"/>
                <a:sym typeface="Aino Regular"/>
              </a:defRPr>
            </a:pPr>
            <a:endParaRPr/>
          </a:p>
        </p:txBody>
      </p:sp>
      <p:sp>
        <p:nvSpPr>
          <p:cNvPr id="724" name="Rounded Rectangle 5"/>
          <p:cNvSpPr/>
          <p:nvPr/>
        </p:nvSpPr>
        <p:spPr>
          <a:xfrm>
            <a:off x="4990169" y="3933825"/>
            <a:ext cx="3121956" cy="2809047"/>
          </a:xfrm>
          <a:prstGeom prst="roundRect">
            <a:avLst>
              <a:gd name="adj" fmla="val 12861"/>
            </a:avLst>
          </a:prstGeom>
          <a:blipFill>
            <a:blip r:embed="rId4"/>
            <a:stretch>
              <a:fillRect/>
            </a:stretch>
          </a:blipFill>
          <a:ln w="12700">
            <a:miter lim="400000"/>
          </a:ln>
        </p:spPr>
        <p:txBody>
          <a:bodyPr lIns="45719" rIns="45719" anchor="ctr"/>
          <a:lstStyle/>
          <a:p>
            <a:pPr algn="ctr" defTabSz="269999">
              <a:lnSpc>
                <a:spcPct val="150000"/>
              </a:lnSpc>
              <a:spcBef>
                <a:spcPts val="400"/>
              </a:spcBef>
              <a:defRPr sz="1400">
                <a:solidFill>
                  <a:srgbClr val="FFFFFF"/>
                </a:solidFill>
                <a:latin typeface="Aino Regular"/>
                <a:ea typeface="Aino Regular"/>
                <a:cs typeface="Aino Regular"/>
                <a:sym typeface="Aino Regular"/>
              </a:defRPr>
            </a:pPr>
            <a:endParaRPr/>
          </a:p>
        </p:txBody>
      </p:sp>
      <p:sp>
        <p:nvSpPr>
          <p:cNvPr id="725" name="Rounded Rectangle 6"/>
          <p:cNvSpPr/>
          <p:nvPr/>
        </p:nvSpPr>
        <p:spPr>
          <a:xfrm>
            <a:off x="8220075" y="3933825"/>
            <a:ext cx="3847938" cy="2809047"/>
          </a:xfrm>
          <a:prstGeom prst="roundRect">
            <a:avLst>
              <a:gd name="adj" fmla="val 12861"/>
            </a:avLst>
          </a:prstGeom>
          <a:blipFill>
            <a:blip r:embed="rId5"/>
            <a:stretch>
              <a:fillRect/>
            </a:stretch>
          </a:blipFill>
          <a:ln w="12700">
            <a:miter lim="400000"/>
          </a:ln>
        </p:spPr>
        <p:txBody>
          <a:bodyPr lIns="45719" rIns="45719" anchor="ctr"/>
          <a:lstStyle/>
          <a:p>
            <a:pPr algn="ctr" defTabSz="269999">
              <a:lnSpc>
                <a:spcPct val="150000"/>
              </a:lnSpc>
              <a:spcBef>
                <a:spcPts val="400"/>
              </a:spcBef>
              <a:defRPr sz="1400">
                <a:solidFill>
                  <a:srgbClr val="FFFFFF"/>
                </a:solidFill>
                <a:latin typeface="Aino Regular"/>
                <a:ea typeface="Aino Regular"/>
                <a:cs typeface="Aino Regular"/>
                <a:sym typeface="Aino Regular"/>
              </a:defRPr>
            </a:pPr>
            <a:endParaRPr/>
          </a:p>
        </p:txBody>
      </p:sp>
      <p:grpSp>
        <p:nvGrpSpPr>
          <p:cNvPr id="729" name="Group"/>
          <p:cNvGrpSpPr/>
          <p:nvPr/>
        </p:nvGrpSpPr>
        <p:grpSpPr>
          <a:xfrm>
            <a:off x="1827155" y="4156309"/>
            <a:ext cx="4316165" cy="2979612"/>
            <a:chOff x="-25" y="0"/>
            <a:chExt cx="4316164" cy="2979610"/>
          </a:xfrm>
        </p:grpSpPr>
        <p:sp>
          <p:nvSpPr>
            <p:cNvPr id="726" name="Graphic 15"/>
            <p:cNvSpPr/>
            <p:nvPr/>
          </p:nvSpPr>
          <p:spPr>
            <a:xfrm>
              <a:off x="185070" y="282259"/>
              <a:ext cx="3962560" cy="2697352"/>
            </a:xfrm>
            <a:custGeom>
              <a:avLst/>
              <a:gdLst/>
              <a:ahLst/>
              <a:cxnLst>
                <a:cxn ang="0">
                  <a:pos x="wd2" y="hd2"/>
                </a:cxn>
                <a:cxn ang="5400000">
                  <a:pos x="wd2" y="hd2"/>
                </a:cxn>
                <a:cxn ang="10800000">
                  <a:pos x="wd2" y="hd2"/>
                </a:cxn>
                <a:cxn ang="16200000">
                  <a:pos x="wd2" y="hd2"/>
                </a:cxn>
              </a:cxnLst>
              <a:rect l="0" t="0" r="r" b="b"/>
              <a:pathLst>
                <a:path w="21097" h="21600" extrusionOk="0">
                  <a:moveTo>
                    <a:pt x="20247" y="7206"/>
                  </a:moveTo>
                  <a:lnTo>
                    <a:pt x="18560" y="3394"/>
                  </a:lnTo>
                  <a:cubicBezTo>
                    <a:pt x="17621" y="1274"/>
                    <a:pt x="16040" y="0"/>
                    <a:pt x="14346" y="0"/>
                  </a:cubicBezTo>
                  <a:lnTo>
                    <a:pt x="9283" y="0"/>
                  </a:lnTo>
                  <a:cubicBezTo>
                    <a:pt x="8638" y="0"/>
                    <a:pt x="8000" y="186"/>
                    <a:pt x="7402" y="545"/>
                  </a:cubicBezTo>
                  <a:lnTo>
                    <a:pt x="3183" y="3086"/>
                  </a:lnTo>
                  <a:cubicBezTo>
                    <a:pt x="1766" y="3939"/>
                    <a:pt x="680" y="5709"/>
                    <a:pt x="228" y="7903"/>
                  </a:cubicBezTo>
                  <a:cubicBezTo>
                    <a:pt x="-225" y="10097"/>
                    <a:pt x="3" y="12482"/>
                    <a:pt x="850" y="14393"/>
                  </a:cubicBezTo>
                  <a:lnTo>
                    <a:pt x="2538" y="18205"/>
                  </a:lnTo>
                  <a:cubicBezTo>
                    <a:pt x="3477" y="20326"/>
                    <a:pt x="5058" y="21600"/>
                    <a:pt x="6751" y="21600"/>
                  </a:cubicBezTo>
                  <a:lnTo>
                    <a:pt x="15190" y="21600"/>
                  </a:lnTo>
                  <a:cubicBezTo>
                    <a:pt x="17108" y="21600"/>
                    <a:pt x="18861" y="19969"/>
                    <a:pt x="19719" y="17386"/>
                  </a:cubicBezTo>
                  <a:lnTo>
                    <a:pt x="20562" y="14844"/>
                  </a:lnTo>
                  <a:cubicBezTo>
                    <a:pt x="21375" y="12398"/>
                    <a:pt x="21254" y="9483"/>
                    <a:pt x="20247" y="7207"/>
                  </a:cubicBezTo>
                  <a:close/>
                </a:path>
              </a:pathLst>
            </a:custGeom>
            <a:solidFill>
              <a:srgbClr val="D8ECE2"/>
            </a:solidFill>
            <a:ln w="12700" cap="flat">
              <a:noFill/>
              <a:miter lim="400000"/>
            </a:ln>
            <a:effectLst/>
          </p:spPr>
          <p:txBody>
            <a:bodyPr wrap="square" lIns="45719" tIns="45719" rIns="45719" bIns="45719" numCol="1" anchor="ctr">
              <a:noAutofit/>
            </a:bodyPr>
            <a:lstStyle/>
            <a:p>
              <a:pPr algn="ct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sp>
          <p:nvSpPr>
            <p:cNvPr id="727" name="TextBox 10"/>
            <p:cNvSpPr/>
            <p:nvPr/>
          </p:nvSpPr>
          <p:spPr>
            <a:xfrm>
              <a:off x="16663" y="1260516"/>
              <a:ext cx="4299477"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lgn="ctr">
                <a:defRPr sz="2400"/>
              </a:pPr>
              <a:r>
                <a:t>Vibrant</a:t>
              </a:r>
              <a:br/>
              <a:r>
                <a:t>Urban Districts</a:t>
              </a:r>
            </a:p>
          </p:txBody>
        </p:sp>
        <p:sp>
          <p:nvSpPr>
            <p:cNvPr id="728" name="Graphic 15"/>
            <p:cNvSpPr/>
            <p:nvPr/>
          </p:nvSpPr>
          <p:spPr>
            <a:xfrm>
              <a:off x="-26" y="0"/>
              <a:ext cx="1538227" cy="1047085"/>
            </a:xfrm>
            <a:custGeom>
              <a:avLst/>
              <a:gdLst/>
              <a:ahLst/>
              <a:cxnLst>
                <a:cxn ang="0">
                  <a:pos x="wd2" y="hd2"/>
                </a:cxn>
                <a:cxn ang="5400000">
                  <a:pos x="wd2" y="hd2"/>
                </a:cxn>
                <a:cxn ang="10800000">
                  <a:pos x="wd2" y="hd2"/>
                </a:cxn>
                <a:cxn ang="16200000">
                  <a:pos x="wd2" y="hd2"/>
                </a:cxn>
              </a:cxnLst>
              <a:rect l="0" t="0" r="r" b="b"/>
              <a:pathLst>
                <a:path w="21097" h="21600" extrusionOk="0">
                  <a:moveTo>
                    <a:pt x="20247" y="7206"/>
                  </a:moveTo>
                  <a:lnTo>
                    <a:pt x="18560" y="3394"/>
                  </a:lnTo>
                  <a:cubicBezTo>
                    <a:pt x="17621" y="1274"/>
                    <a:pt x="16040" y="0"/>
                    <a:pt x="14346" y="0"/>
                  </a:cubicBezTo>
                  <a:lnTo>
                    <a:pt x="9283" y="0"/>
                  </a:lnTo>
                  <a:cubicBezTo>
                    <a:pt x="8638" y="0"/>
                    <a:pt x="8000" y="186"/>
                    <a:pt x="7402" y="545"/>
                  </a:cubicBezTo>
                  <a:lnTo>
                    <a:pt x="3183" y="3086"/>
                  </a:lnTo>
                  <a:cubicBezTo>
                    <a:pt x="1766" y="3939"/>
                    <a:pt x="680" y="5709"/>
                    <a:pt x="228" y="7903"/>
                  </a:cubicBezTo>
                  <a:cubicBezTo>
                    <a:pt x="-225" y="10097"/>
                    <a:pt x="3" y="12482"/>
                    <a:pt x="850" y="14393"/>
                  </a:cubicBezTo>
                  <a:lnTo>
                    <a:pt x="2538" y="18205"/>
                  </a:lnTo>
                  <a:cubicBezTo>
                    <a:pt x="3477" y="20326"/>
                    <a:pt x="5058" y="21600"/>
                    <a:pt x="6751" y="21600"/>
                  </a:cubicBezTo>
                  <a:lnTo>
                    <a:pt x="15190" y="21600"/>
                  </a:lnTo>
                  <a:cubicBezTo>
                    <a:pt x="17108" y="21600"/>
                    <a:pt x="18861" y="19969"/>
                    <a:pt x="19719" y="17386"/>
                  </a:cubicBezTo>
                  <a:lnTo>
                    <a:pt x="20562" y="14844"/>
                  </a:lnTo>
                  <a:cubicBezTo>
                    <a:pt x="21375" y="12398"/>
                    <a:pt x="21254" y="9483"/>
                    <a:pt x="20247" y="7207"/>
                  </a:cubicBezTo>
                  <a:close/>
                </a:path>
              </a:pathLst>
            </a:custGeom>
            <a:solidFill>
              <a:srgbClr val="2D6247"/>
            </a:solidFill>
            <a:ln w="12700" cap="flat">
              <a:noFill/>
              <a:miter lim="400000"/>
            </a:ln>
            <a:effectLst/>
          </p:spPr>
          <p:txBody>
            <a:bodyPr wrap="square" lIns="45719" tIns="45719" rIns="45719" bIns="45719" numCol="1" anchor="ctr">
              <a:noAutofit/>
            </a:bodyPr>
            <a:lstStyle/>
            <a:p>
              <a:pPr algn="ct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grpSp>
      <p:sp>
        <p:nvSpPr>
          <p:cNvPr id="730" name="© Kaupo Kalda"/>
          <p:cNvSpPr txBox="1">
            <a:spLocks noGrp="1"/>
          </p:cNvSpPr>
          <p:nvPr>
            <p:ph type="body" sz="quarter" idx="1"/>
          </p:nvPr>
        </p:nvSpPr>
        <p:spPr>
          <a:xfrm>
            <a:off x="414279" y="6375093"/>
            <a:ext cx="1575660" cy="360363"/>
          </a:xfrm>
          <a:prstGeom prst="rect">
            <a:avLst/>
          </a:prstGeom>
        </p:spPr>
        <p:txBody>
          <a:bodyPr/>
          <a:lstStyle/>
          <a:p>
            <a:pPr marL="0" indent="0">
              <a:buSzTx/>
              <a:buNone/>
              <a:defRPr sz="800"/>
            </a:pPr>
            <a:r>
              <a:t>© Kaupo Kalda</a:t>
            </a: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0" name="Rectangle 5"/>
          <p:cNvSpPr/>
          <p:nvPr/>
        </p:nvSpPr>
        <p:spPr>
          <a:xfrm>
            <a:off x="0" y="-365761"/>
            <a:ext cx="12989491" cy="7223761"/>
          </a:xfrm>
          <a:prstGeom prst="rect">
            <a:avLst/>
          </a:prstGeom>
          <a:gradFill>
            <a:gsLst>
              <a:gs pos="32000">
                <a:srgbClr val="000000">
                  <a:alpha val="0"/>
                </a:srgbClr>
              </a:gs>
              <a:gs pos="100000">
                <a:srgbClr val="000000">
                  <a:alpha val="45000"/>
                </a:srgbClr>
              </a:gs>
            </a:gsLst>
            <a:lin ang="10800000"/>
          </a:gradFill>
          <a:ln w="12700">
            <a:miter lim="400000"/>
          </a:ln>
        </p:spPr>
        <p:txBody>
          <a:bodyPr tIns="45720" bIns="45720" anchor="ctr"/>
          <a:lstStyle/>
          <a:p>
            <a:pPr algn="ctr" defTabSz="270000">
              <a:lnSpc>
                <a:spcPct val="150000"/>
              </a:lnSpc>
              <a:spcBef>
                <a:spcPts val="400"/>
              </a:spcBef>
              <a:defRPr sz="2800">
                <a:solidFill>
                  <a:srgbClr val="FFFFFF"/>
                </a:solidFill>
              </a:defRPr>
            </a:pPr>
            <a:endParaRPr sz="1400">
              <a:solidFill>
                <a:srgbClr val="FFFFFF"/>
              </a:solidFill>
              <a:latin typeface="Helvetica Neue"/>
              <a:ea typeface="Helvetica Neue"/>
              <a:cs typeface="Helvetica Neue"/>
              <a:sym typeface="Helvetica Neue"/>
            </a:endParaRPr>
          </a:p>
        </p:txBody>
      </p:sp>
      <p:sp>
        <p:nvSpPr>
          <p:cNvPr id="51" name="Title 2"/>
          <p:cNvSpPr txBox="1">
            <a:spLocks noGrp="1"/>
          </p:cNvSpPr>
          <p:nvPr>
            <p:ph type="title"/>
          </p:nvPr>
        </p:nvSpPr>
        <p:spPr>
          <a:xfrm>
            <a:off x="508000" y="508000"/>
            <a:ext cx="10202037" cy="2562432"/>
          </a:xfrm>
          <a:prstGeom prst="rect">
            <a:avLst/>
          </a:prstGeom>
        </p:spPr>
        <p:txBody>
          <a:bodyPr anchor="t">
            <a:normAutofit/>
          </a:bodyPr>
          <a:lstStyle/>
          <a:p>
            <a:pPr>
              <a:defRPr sz="10800"/>
            </a:pPr>
            <a:r>
              <a:rPr sz="5400" dirty="0"/>
              <a:t>Free public transport </a:t>
            </a:r>
            <a:br>
              <a:rPr sz="5400" dirty="0"/>
            </a:br>
            <a:r>
              <a:rPr sz="5400" dirty="0"/>
              <a:t>for conferences</a:t>
            </a:r>
            <a:br>
              <a:rPr lang="et-EE" sz="5400" dirty="0"/>
            </a:br>
            <a:r>
              <a:rPr lang="en-EE" sz="5400" dirty="0"/>
              <a:t>offered by Tallinn City</a:t>
            </a:r>
            <a:endParaRPr sz="5400" dirty="0"/>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6" name="Picture Placeholder 8"/>
          <p:cNvGrpSpPr/>
          <p:nvPr/>
        </p:nvGrpSpPr>
        <p:grpSpPr>
          <a:xfrm>
            <a:off x="0" y="0"/>
            <a:ext cx="12192000" cy="6858000"/>
            <a:chOff x="0" y="0"/>
            <a:chExt cx="12192000" cy="6858000"/>
          </a:xfrm>
        </p:grpSpPr>
        <p:sp>
          <p:nvSpPr>
            <p:cNvPr id="624" name="Rectangle"/>
            <p:cNvSpPr/>
            <p:nvPr/>
          </p:nvSpPr>
          <p:spPr>
            <a:xfrm>
              <a:off x="0" y="0"/>
              <a:ext cx="12192000" cy="6858000"/>
            </a:xfrm>
            <a:prstGeom prst="rect">
              <a:avLst/>
            </a:prstGeom>
            <a:solidFill>
              <a:srgbClr val="2B7AA1"/>
            </a:solidFill>
            <a:ln w="12700" cap="flat">
              <a:noFill/>
              <a:miter lim="400000"/>
            </a:ln>
            <a:effectLst/>
          </p:spPr>
          <p:txBody>
            <a:bodyPr wrap="square" lIns="45719" tIns="45719" rIns="45719" bIns="45719" numCol="1" anchor="ctr">
              <a:noAutofit/>
            </a:bodyPr>
            <a:lstStyle/>
            <a:p>
              <a:pP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pic>
          <p:nvPicPr>
            <p:cNvPr id="625" name="image86.jpeg" descr="image86.jpeg"/>
            <p:cNvPicPr>
              <a:picLocks noChangeAspect="1"/>
            </p:cNvPicPr>
            <p:nvPr/>
          </p:nvPicPr>
          <p:blipFill>
            <a:blip r:embed="rId2"/>
            <a:stretch>
              <a:fillRect/>
            </a:stretch>
          </p:blipFill>
          <p:spPr>
            <a:xfrm>
              <a:off x="0" y="0"/>
              <a:ext cx="12192000" cy="6858000"/>
            </a:xfrm>
            <a:prstGeom prst="rect">
              <a:avLst/>
            </a:prstGeom>
            <a:ln w="12700" cap="flat">
              <a:noFill/>
              <a:miter lim="400000"/>
            </a:ln>
            <a:effectLst/>
          </p:spPr>
        </p:pic>
      </p:grpSp>
      <p:sp>
        <p:nvSpPr>
          <p:cNvPr id="627" name="Rectangle 13"/>
          <p:cNvSpPr/>
          <p:nvPr/>
        </p:nvSpPr>
        <p:spPr>
          <a:xfrm>
            <a:off x="0" y="0"/>
            <a:ext cx="12192000" cy="6858000"/>
          </a:xfrm>
          <a:prstGeom prst="rect">
            <a:avLst/>
          </a:prstGeom>
          <a:gradFill>
            <a:gsLst>
              <a:gs pos="29000">
                <a:srgbClr val="000000">
                  <a:alpha val="16467"/>
                </a:srgbClr>
              </a:gs>
              <a:gs pos="100000">
                <a:srgbClr val="000000">
                  <a:alpha val="34000"/>
                </a:srgbClr>
              </a:gs>
            </a:gsLst>
            <a:lin ang="10800000"/>
          </a:gradFill>
          <a:ln w="12700">
            <a:miter lim="400000"/>
          </a:ln>
        </p:spPr>
        <p:txBody>
          <a:bodyPr lIns="45719" rIns="45719" anchor="ctr"/>
          <a:lstStyle/>
          <a:p>
            <a:pPr algn="ctr" defTabSz="269999">
              <a:lnSpc>
                <a:spcPct val="150000"/>
              </a:lnSpc>
              <a:spcBef>
                <a:spcPts val="400"/>
              </a:spcBef>
              <a:defRPr sz="1400">
                <a:solidFill>
                  <a:srgbClr val="FFFFFF"/>
                </a:solidFill>
                <a:latin typeface="Aino Regular"/>
                <a:ea typeface="Aino Regular"/>
                <a:cs typeface="Aino Regular"/>
                <a:sym typeface="Aino Regular"/>
              </a:defRPr>
            </a:pPr>
            <a:endParaRPr/>
          </a:p>
        </p:txBody>
      </p:sp>
      <p:sp>
        <p:nvSpPr>
          <p:cNvPr id="628" name="Rectangle 5"/>
          <p:cNvSpPr/>
          <p:nvPr/>
        </p:nvSpPr>
        <p:spPr>
          <a:xfrm>
            <a:off x="0" y="508000"/>
            <a:ext cx="12989491" cy="6858000"/>
          </a:xfrm>
          <a:prstGeom prst="rect">
            <a:avLst/>
          </a:prstGeom>
          <a:gradFill>
            <a:gsLst>
              <a:gs pos="32000">
                <a:srgbClr val="000000">
                  <a:alpha val="0"/>
                </a:srgbClr>
              </a:gs>
              <a:gs pos="100000">
                <a:srgbClr val="000000">
                  <a:alpha val="45000"/>
                </a:srgbClr>
              </a:gs>
            </a:gsLst>
            <a:lin ang="10800000"/>
          </a:gradFill>
          <a:ln w="12700">
            <a:miter lim="400000"/>
          </a:ln>
        </p:spPr>
        <p:txBody>
          <a:bodyPr lIns="45719" rIns="45719" anchor="ctr"/>
          <a:lstStyle/>
          <a:p>
            <a:pPr algn="ctr" defTabSz="269999">
              <a:lnSpc>
                <a:spcPct val="150000"/>
              </a:lnSpc>
              <a:spcBef>
                <a:spcPts val="400"/>
              </a:spcBef>
              <a:defRPr sz="1400">
                <a:solidFill>
                  <a:srgbClr val="FFFFFF"/>
                </a:solidFill>
                <a:latin typeface="Helvetica Neue"/>
                <a:ea typeface="Helvetica Neue"/>
                <a:cs typeface="Helvetica Neue"/>
                <a:sym typeface="Helvetica Neue"/>
              </a:defRPr>
            </a:pPr>
            <a:endParaRPr/>
          </a:p>
        </p:txBody>
      </p:sp>
      <p:sp>
        <p:nvSpPr>
          <p:cNvPr id="629" name="Title 2"/>
          <p:cNvSpPr txBox="1">
            <a:spLocks noGrp="1"/>
          </p:cNvSpPr>
          <p:nvPr>
            <p:ph type="title"/>
          </p:nvPr>
        </p:nvSpPr>
        <p:spPr>
          <a:xfrm>
            <a:off x="508000" y="508000"/>
            <a:ext cx="10202037" cy="2562432"/>
          </a:xfrm>
          <a:prstGeom prst="rect">
            <a:avLst/>
          </a:prstGeom>
        </p:spPr>
        <p:txBody>
          <a:bodyPr anchor="t"/>
          <a:lstStyle>
            <a:lvl1pPr>
              <a:defRPr sz="5400"/>
            </a:lvl1pPr>
          </a:lstStyle>
          <a:p>
            <a:r>
              <a:rPr lang="et-EE" dirty="0"/>
              <a:t>F</a:t>
            </a:r>
            <a:r>
              <a:rPr dirty="0" err="1"/>
              <a:t>ree</a:t>
            </a:r>
            <a:r>
              <a:rPr dirty="0"/>
              <a:t> public transport for conference</a:t>
            </a:r>
            <a:r>
              <a:rPr lang="et-EE" dirty="0"/>
              <a:t>s</a:t>
            </a:r>
            <a:endParaRPr dirty="0"/>
          </a:p>
        </p:txBody>
      </p:sp>
    </p:spTree>
    <p:extLst>
      <p:ext uri="{BB962C8B-B14F-4D97-AF65-F5344CB8AC3E}">
        <p14:creationId xmlns:p14="http://schemas.microsoft.com/office/powerpoint/2010/main" val="2128683132"/>
      </p:ext>
    </p:extLst>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p:cNvGrpSpPr/>
        <p:nvPr/>
      </p:nvGrpSpPr>
      <p:grpSpPr>
        <a:xfrm>
          <a:off x="0" y="0"/>
          <a:ext cx="0" cy="0"/>
          <a:chOff x="0" y="0"/>
          <a:chExt cx="0" cy="0"/>
        </a:xfrm>
      </p:grpSpPr>
      <p:pic>
        <p:nvPicPr>
          <p:cNvPr id="352" name="Image" descr="Image"/>
          <p:cNvPicPr>
            <a:picLocks noChangeAspect="1"/>
          </p:cNvPicPr>
          <p:nvPr/>
        </p:nvPicPr>
        <p:blipFill>
          <a:blip r:embed="rId2"/>
          <a:stretch>
            <a:fillRect/>
          </a:stretch>
        </p:blipFill>
        <p:spPr>
          <a:xfrm rot="10800000">
            <a:off x="343519" y="1828543"/>
            <a:ext cx="6414140" cy="4361598"/>
          </a:xfrm>
          <a:prstGeom prst="rect">
            <a:avLst/>
          </a:prstGeom>
          <a:ln w="12700">
            <a:miter lim="400000"/>
          </a:ln>
        </p:spPr>
      </p:pic>
      <p:pic>
        <p:nvPicPr>
          <p:cNvPr id="353" name="Image" descr="Image"/>
          <p:cNvPicPr>
            <a:picLocks noChangeAspect="1"/>
          </p:cNvPicPr>
          <p:nvPr/>
        </p:nvPicPr>
        <p:blipFill>
          <a:blip r:embed="rId3"/>
          <a:stretch>
            <a:fillRect/>
          </a:stretch>
        </p:blipFill>
        <p:spPr>
          <a:xfrm rot="10800000">
            <a:off x="5814412" y="2703343"/>
            <a:ext cx="5337031" cy="3629176"/>
          </a:xfrm>
          <a:prstGeom prst="rect">
            <a:avLst/>
          </a:prstGeom>
          <a:ln w="12700">
            <a:miter lim="400000"/>
          </a:ln>
        </p:spPr>
      </p:pic>
      <p:sp>
        <p:nvSpPr>
          <p:cNvPr id="354" name="Title 6"/>
          <p:cNvSpPr txBox="1">
            <a:spLocks noGrp="1"/>
          </p:cNvSpPr>
          <p:nvPr>
            <p:ph type="title"/>
          </p:nvPr>
        </p:nvSpPr>
        <p:spPr>
          <a:xfrm>
            <a:off x="507999" y="508000"/>
            <a:ext cx="5142122" cy="1023598"/>
          </a:xfrm>
          <a:prstGeom prst="rect">
            <a:avLst/>
          </a:prstGeom>
        </p:spPr>
        <p:txBody>
          <a:bodyPr anchor="t"/>
          <a:lstStyle>
            <a:lvl1pPr>
              <a:defRPr sz="5400">
                <a:solidFill>
                  <a:srgbClr val="2D6247"/>
                </a:solidFill>
              </a:defRPr>
            </a:lvl1pPr>
          </a:lstStyle>
          <a:p>
            <a:r>
              <a:t>Why Tallinn</a:t>
            </a:r>
          </a:p>
        </p:txBody>
      </p:sp>
      <p:sp>
        <p:nvSpPr>
          <p:cNvPr id="355" name="TextBox 2"/>
          <p:cNvSpPr txBox="1"/>
          <p:nvPr/>
        </p:nvSpPr>
        <p:spPr>
          <a:xfrm>
            <a:off x="1264588" y="2722642"/>
            <a:ext cx="4572002" cy="2318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indent="-140367">
              <a:lnSpc>
                <a:spcPct val="120000"/>
              </a:lnSpc>
              <a:spcBef>
                <a:spcPts val="600"/>
              </a:spcBef>
              <a:buClr>
                <a:srgbClr val="FFFFFF"/>
              </a:buClr>
              <a:buSzPct val="100000"/>
              <a:buChar char="•"/>
              <a:defRPr sz="1400">
                <a:solidFill>
                  <a:srgbClr val="FFFFFF"/>
                </a:solidFill>
                <a:latin typeface="Aino Regular"/>
                <a:ea typeface="Aino Regular"/>
                <a:cs typeface="Aino Regular"/>
                <a:sym typeface="Aino Regular"/>
              </a:defRPr>
            </a:pPr>
            <a:r>
              <a:t>new and fresh destination in Europe</a:t>
            </a:r>
          </a:p>
          <a:p>
            <a:pPr marL="140367" indent="-140367">
              <a:lnSpc>
                <a:spcPct val="120000"/>
              </a:lnSpc>
              <a:spcBef>
                <a:spcPts val="600"/>
              </a:spcBef>
              <a:buClr>
                <a:srgbClr val="FFFFFF"/>
              </a:buClr>
              <a:buSzPct val="100000"/>
              <a:buChar char="•"/>
              <a:defRPr sz="1400">
                <a:solidFill>
                  <a:srgbClr val="FFFFFF"/>
                </a:solidFill>
                <a:latin typeface="Aino Regular"/>
                <a:ea typeface="Aino Regular"/>
                <a:cs typeface="Aino Regular"/>
                <a:sym typeface="Aino Regular"/>
              </a:defRPr>
            </a:pPr>
            <a:r>
              <a:t>well-connected with direct flights from major European cities</a:t>
            </a:r>
          </a:p>
          <a:p>
            <a:pPr marL="140367" indent="-140367">
              <a:lnSpc>
                <a:spcPct val="120000"/>
              </a:lnSpc>
              <a:spcBef>
                <a:spcPts val="600"/>
              </a:spcBef>
              <a:buClr>
                <a:srgbClr val="FFFFFF"/>
              </a:buClr>
              <a:buSzPct val="100000"/>
              <a:buChar char="•"/>
              <a:defRPr sz="1400">
                <a:solidFill>
                  <a:srgbClr val="FFFFFF"/>
                </a:solidFill>
                <a:latin typeface="Aino Regular"/>
                <a:ea typeface="Aino Regular"/>
                <a:cs typeface="Aino Regular"/>
                <a:sym typeface="Aino Regular"/>
              </a:defRPr>
            </a:pPr>
            <a:r>
              <a:t>cosy and compact with easy logistics</a:t>
            </a:r>
          </a:p>
          <a:p>
            <a:pPr marL="140367" indent="-140367">
              <a:lnSpc>
                <a:spcPct val="120000"/>
              </a:lnSpc>
              <a:spcBef>
                <a:spcPts val="600"/>
              </a:spcBef>
              <a:buClr>
                <a:srgbClr val="FFFFFF"/>
              </a:buClr>
              <a:buSzPct val="100000"/>
              <a:buChar char="•"/>
              <a:defRPr sz="1400">
                <a:solidFill>
                  <a:srgbClr val="FFFFFF"/>
                </a:solidFill>
                <a:latin typeface="Aino Regular"/>
                <a:ea typeface="Aino Regular"/>
                <a:cs typeface="Aino Regular"/>
                <a:sym typeface="Aino Regular"/>
              </a:defRPr>
            </a:pPr>
            <a:r>
              <a:t>easy organising: euro as a currency, English widely spoken, Nordic business culture</a:t>
            </a:r>
          </a:p>
          <a:p>
            <a:pPr marL="140367" indent="-140367">
              <a:lnSpc>
                <a:spcPct val="120000"/>
              </a:lnSpc>
              <a:spcBef>
                <a:spcPts val="600"/>
              </a:spcBef>
              <a:buClr>
                <a:srgbClr val="FFFFFF"/>
              </a:buClr>
              <a:buSzPct val="100000"/>
              <a:buChar char="•"/>
              <a:defRPr sz="1400">
                <a:solidFill>
                  <a:srgbClr val="FFFFFF"/>
                </a:solidFill>
                <a:latin typeface="Aino Regular"/>
                <a:ea typeface="Aino Regular"/>
                <a:cs typeface="Aino Regular"/>
                <a:sym typeface="Aino Regular"/>
              </a:defRPr>
            </a:pPr>
            <a:r>
              <a:t>excellent quality business hotels</a:t>
            </a:r>
          </a:p>
          <a:p>
            <a:pPr marL="140367" indent="-140367">
              <a:lnSpc>
                <a:spcPct val="120000"/>
              </a:lnSpc>
              <a:spcBef>
                <a:spcPts val="600"/>
              </a:spcBef>
              <a:buClr>
                <a:srgbClr val="FFFFFF"/>
              </a:buClr>
              <a:buSzPct val="100000"/>
              <a:buChar char="•"/>
              <a:defRPr sz="1400">
                <a:solidFill>
                  <a:srgbClr val="FFFFFF"/>
                </a:solidFill>
                <a:latin typeface="Aino Regular"/>
                <a:ea typeface="Aino Regular"/>
                <a:cs typeface="Aino Regular"/>
                <a:sym typeface="Aino Regular"/>
              </a:defRPr>
            </a:pPr>
            <a:r>
              <a:t>great value for money </a:t>
            </a:r>
          </a:p>
        </p:txBody>
      </p:sp>
      <p:sp>
        <p:nvSpPr>
          <p:cNvPr id="356" name="TextBox 2"/>
          <p:cNvSpPr txBox="1"/>
          <p:nvPr/>
        </p:nvSpPr>
        <p:spPr>
          <a:xfrm>
            <a:off x="6497151" y="3911887"/>
            <a:ext cx="4077244" cy="1212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indent="-140367">
              <a:lnSpc>
                <a:spcPct val="120000"/>
              </a:lnSpc>
              <a:spcBef>
                <a:spcPts val="600"/>
              </a:spcBef>
              <a:buClr>
                <a:srgbClr val="FFFFFF"/>
              </a:buClr>
              <a:buSzPct val="100000"/>
              <a:buChar char="•"/>
              <a:defRPr sz="1400">
                <a:solidFill>
                  <a:srgbClr val="FFFFFF"/>
                </a:solidFill>
                <a:latin typeface="Aino Regular"/>
                <a:ea typeface="Aino Regular"/>
                <a:cs typeface="Aino Regular"/>
                <a:sym typeface="Aino Regular"/>
              </a:defRPr>
            </a:pPr>
            <a:r>
              <a:t>amazing food (seasonal, local, short-travelled)</a:t>
            </a:r>
          </a:p>
          <a:p>
            <a:pPr marL="140367" indent="-140367">
              <a:lnSpc>
                <a:spcPct val="120000"/>
              </a:lnSpc>
              <a:spcBef>
                <a:spcPts val="600"/>
              </a:spcBef>
              <a:buClr>
                <a:srgbClr val="FFFFFF"/>
              </a:buClr>
              <a:buSzPct val="100000"/>
              <a:buChar char="•"/>
              <a:defRPr sz="1400">
                <a:solidFill>
                  <a:srgbClr val="FFFFFF"/>
                </a:solidFill>
                <a:latin typeface="Aino Regular"/>
                <a:ea typeface="Aino Regular"/>
                <a:cs typeface="Aino Regular"/>
                <a:sym typeface="Aino Regular"/>
              </a:defRPr>
            </a:pPr>
            <a:r>
              <a:t>green and clean, sustainability is a way of life</a:t>
            </a:r>
          </a:p>
          <a:p>
            <a:pPr marL="140367" indent="-140367">
              <a:lnSpc>
                <a:spcPct val="120000"/>
              </a:lnSpc>
              <a:spcBef>
                <a:spcPts val="600"/>
              </a:spcBef>
              <a:buClr>
                <a:srgbClr val="FFFFFF"/>
              </a:buClr>
              <a:buSzPct val="100000"/>
              <a:buChar char="•"/>
              <a:defRPr sz="1400">
                <a:solidFill>
                  <a:srgbClr val="FFFFFF"/>
                </a:solidFill>
                <a:latin typeface="Aino Regular"/>
                <a:ea typeface="Aino Regular"/>
                <a:cs typeface="Aino Regular"/>
                <a:sym typeface="Aino Regular"/>
              </a:defRPr>
            </a:pPr>
            <a:r>
              <a:t>professional and flexible local suppliers</a:t>
            </a:r>
          </a:p>
          <a:p>
            <a:pPr marL="140367" indent="-140367">
              <a:lnSpc>
                <a:spcPct val="120000"/>
              </a:lnSpc>
              <a:spcBef>
                <a:spcPts val="600"/>
              </a:spcBef>
              <a:buClr>
                <a:srgbClr val="FFFFFF"/>
              </a:buClr>
              <a:buSzPct val="100000"/>
              <a:buChar char="•"/>
              <a:defRPr sz="1400">
                <a:solidFill>
                  <a:srgbClr val="FFFFFF"/>
                </a:solidFill>
                <a:latin typeface="Aino Regular"/>
                <a:ea typeface="Aino Regular"/>
                <a:cs typeface="Aino Regular"/>
                <a:sym typeface="Aino Regular"/>
              </a:defRPr>
            </a:pPr>
            <a:r>
              <a:t>a good mix of 4- to 5-star hotels in downtown</a:t>
            </a: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62" name="TextBox 1"/>
          <p:cNvSpPr txBox="1"/>
          <p:nvPr/>
        </p:nvSpPr>
        <p:spPr>
          <a:xfrm>
            <a:off x="512445" y="5524312"/>
            <a:ext cx="6701853" cy="9118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80000"/>
              </a:lnSpc>
              <a:defRPr sz="5400"/>
            </a:lvl1pPr>
          </a:lstStyle>
          <a:p>
            <a:r>
              <a:t>Map of Tallinn</a:t>
            </a: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36" name="TextBox 1"/>
          <p:cNvSpPr txBox="1"/>
          <p:nvPr/>
        </p:nvSpPr>
        <p:spPr>
          <a:xfrm>
            <a:off x="512445" y="5524312"/>
            <a:ext cx="6701853" cy="14219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80000"/>
              </a:lnSpc>
              <a:defRPr sz="5400"/>
            </a:lvl1pPr>
          </a:lstStyle>
          <a:p>
            <a:pPr marL="0" marR="0" lvl="0" indent="0" algn="l" defTabSz="914400" rtl="0" eaLnBrk="1" fontAlgn="auto" latinLnBrk="0" hangingPunct="0">
              <a:lnSpc>
                <a:spcPct val="80000"/>
              </a:lnSpc>
              <a:spcBef>
                <a:spcPts val="0"/>
              </a:spcBef>
              <a:spcAft>
                <a:spcPts val="0"/>
              </a:spcAft>
              <a:buClrTx/>
              <a:buSzTx/>
              <a:buFontTx/>
              <a:buNone/>
              <a:tabLst/>
              <a:defRPr/>
            </a:pPr>
            <a:r>
              <a:rPr kumimoji="0" sz="5400" b="0" i="0" u="none" strike="noStrike" kern="0" cap="none" spc="0" normalizeH="0" baseline="0" noProof="0" dirty="0">
                <a:ln>
                  <a:noFill/>
                </a:ln>
                <a:solidFill>
                  <a:srgbClr val="2D6247"/>
                </a:solidFill>
                <a:effectLst/>
                <a:uLnTx/>
                <a:uFillTx/>
                <a:latin typeface="Aino Headline"/>
                <a:sym typeface="Aino Headline"/>
              </a:rPr>
              <a:t>Map of Tallinn</a:t>
            </a:r>
            <a:r>
              <a:rPr kumimoji="0" lang="et-EE" sz="5400" b="0" i="0" u="none" strike="noStrike" kern="0" cap="none" spc="0" normalizeH="0" baseline="0" noProof="0" dirty="0">
                <a:ln>
                  <a:noFill/>
                </a:ln>
                <a:solidFill>
                  <a:srgbClr val="2D6247"/>
                </a:solidFill>
                <a:effectLst/>
                <a:uLnTx/>
                <a:uFillTx/>
                <a:latin typeface="Aino Headline"/>
                <a:sym typeface="Aino Headline"/>
              </a:rPr>
              <a:t> &amp; Viimsi</a:t>
            </a:r>
            <a:endParaRPr kumimoji="0" sz="5400" b="0" i="0" u="none" strike="noStrike" kern="0" cap="none" spc="0" normalizeH="0" baseline="0" noProof="0" dirty="0">
              <a:ln>
                <a:noFill/>
              </a:ln>
              <a:solidFill>
                <a:srgbClr val="2D6247"/>
              </a:solidFill>
              <a:effectLst/>
              <a:uLnTx/>
              <a:uFillTx/>
              <a:latin typeface="Aino Headline"/>
              <a:sym typeface="Aino Headline"/>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517D5A2A-D0AC-773D-06DB-F41C114441C1}"/>
            </a:ext>
          </a:extLst>
        </p:cNvPr>
        <p:cNvGrpSpPr/>
        <p:nvPr/>
      </p:nvGrpSpPr>
      <p:grpSpPr>
        <a:xfrm>
          <a:off x="0" y="0"/>
          <a:ext cx="0" cy="0"/>
          <a:chOff x="0" y="0"/>
          <a:chExt cx="0" cy="0"/>
        </a:xfrm>
      </p:grpSpPr>
      <p:sp>
        <p:nvSpPr>
          <p:cNvPr id="831" name="TextBox 1">
            <a:extLst>
              <a:ext uri="{FF2B5EF4-FFF2-40B4-BE49-F238E27FC236}">
                <a16:creationId xmlns:a16="http://schemas.microsoft.com/office/drawing/2014/main" id="{CB92BBF4-4B8C-8670-414E-D5552C31207F}"/>
              </a:ext>
            </a:extLst>
          </p:cNvPr>
          <p:cNvSpPr txBox="1"/>
          <p:nvPr/>
        </p:nvSpPr>
        <p:spPr>
          <a:xfrm>
            <a:off x="4016679" y="2705724"/>
            <a:ext cx="4157676" cy="14401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100000"/>
              </a:lnSpc>
              <a:defRPr sz="8800"/>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8800" b="0" i="0" u="none" strike="noStrike" kern="0" cap="none" spc="0" normalizeH="0" baseline="0" noProof="0">
                <a:ln>
                  <a:noFill/>
                </a:ln>
                <a:solidFill>
                  <a:srgbClr val="2D6247"/>
                </a:solidFill>
                <a:effectLst/>
                <a:uLnTx/>
                <a:uFillTx/>
                <a:latin typeface="Aino Headline"/>
                <a:sym typeface="Aino Headline"/>
              </a:rPr>
              <a:t>Venues</a:t>
            </a:r>
          </a:p>
        </p:txBody>
      </p:sp>
    </p:spTree>
    <p:extLst>
      <p:ext uri="{BB962C8B-B14F-4D97-AF65-F5344CB8AC3E}">
        <p14:creationId xmlns:p14="http://schemas.microsoft.com/office/powerpoint/2010/main" val="2572728706"/>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F114ED1D-BF3F-FF64-70BF-B94F2AFE3301}"/>
            </a:ext>
          </a:extLst>
        </p:cNvPr>
        <p:cNvGrpSpPr/>
        <p:nvPr/>
      </p:nvGrpSpPr>
      <p:grpSpPr>
        <a:xfrm>
          <a:off x="0" y="0"/>
          <a:ext cx="0" cy="0"/>
          <a:chOff x="0" y="0"/>
          <a:chExt cx="0" cy="0"/>
        </a:xfrm>
      </p:grpSpPr>
      <p:grpSp>
        <p:nvGrpSpPr>
          <p:cNvPr id="850" name="Group">
            <a:extLst>
              <a:ext uri="{FF2B5EF4-FFF2-40B4-BE49-F238E27FC236}">
                <a16:creationId xmlns:a16="http://schemas.microsoft.com/office/drawing/2014/main" id="{BD479476-3912-2433-B954-AD91A2CF2991}"/>
              </a:ext>
            </a:extLst>
          </p:cNvPr>
          <p:cNvGrpSpPr/>
          <p:nvPr/>
        </p:nvGrpSpPr>
        <p:grpSpPr>
          <a:xfrm>
            <a:off x="-945057" y="4251869"/>
            <a:ext cx="5662595" cy="3166739"/>
            <a:chOff x="0" y="0"/>
            <a:chExt cx="5662593" cy="3166737"/>
          </a:xfrm>
        </p:grpSpPr>
        <p:pic>
          <p:nvPicPr>
            <p:cNvPr id="848" name="Image" descr="Image">
              <a:extLst>
                <a:ext uri="{FF2B5EF4-FFF2-40B4-BE49-F238E27FC236}">
                  <a16:creationId xmlns:a16="http://schemas.microsoft.com/office/drawing/2014/main" id="{2E5E5E49-4393-A64F-119C-2E5C0C09900D}"/>
                </a:ext>
              </a:extLst>
            </p:cNvPr>
            <p:cNvPicPr>
              <a:picLocks noChangeAspect="1"/>
            </p:cNvPicPr>
            <p:nvPr/>
          </p:nvPicPr>
          <p:blipFill>
            <a:blip r:embed="rId2"/>
            <a:stretch>
              <a:fillRect/>
            </a:stretch>
          </p:blipFill>
          <p:spPr>
            <a:xfrm>
              <a:off x="0" y="0"/>
              <a:ext cx="5662594" cy="3166738"/>
            </a:xfrm>
            <a:prstGeom prst="rect">
              <a:avLst/>
            </a:prstGeom>
            <a:ln w="12700" cap="flat">
              <a:noFill/>
              <a:miter lim="400000"/>
            </a:ln>
            <a:effectLst/>
          </p:spPr>
        </p:pic>
        <p:pic>
          <p:nvPicPr>
            <p:cNvPr id="849" name="Image" descr="Image">
              <a:extLst>
                <a:ext uri="{FF2B5EF4-FFF2-40B4-BE49-F238E27FC236}">
                  <a16:creationId xmlns:a16="http://schemas.microsoft.com/office/drawing/2014/main" id="{F8F7672F-B406-5DC1-A837-38505F3CF13B}"/>
                </a:ext>
              </a:extLst>
            </p:cNvPr>
            <p:cNvPicPr>
              <a:picLocks noChangeAspect="1"/>
            </p:cNvPicPr>
            <p:nvPr/>
          </p:nvPicPr>
          <p:blipFill>
            <a:blip r:embed="rId3"/>
            <a:stretch>
              <a:fillRect/>
            </a:stretch>
          </p:blipFill>
          <p:spPr>
            <a:xfrm>
              <a:off x="4038366" y="1556821"/>
              <a:ext cx="773422" cy="773420"/>
            </a:xfrm>
            <a:prstGeom prst="rect">
              <a:avLst/>
            </a:prstGeom>
            <a:ln w="12700" cap="flat">
              <a:noFill/>
              <a:miter lim="400000"/>
            </a:ln>
            <a:effectLst/>
          </p:spPr>
        </p:pic>
      </p:grpSp>
      <p:sp>
        <p:nvSpPr>
          <p:cNvPr id="851" name="TextBox 3">
            <a:extLst>
              <a:ext uri="{FF2B5EF4-FFF2-40B4-BE49-F238E27FC236}">
                <a16:creationId xmlns:a16="http://schemas.microsoft.com/office/drawing/2014/main" id="{66040355-D47F-D0E5-7734-CCF69DD7E372}"/>
              </a:ext>
            </a:extLst>
          </p:cNvPr>
          <p:cNvSpPr txBox="1"/>
          <p:nvPr/>
        </p:nvSpPr>
        <p:spPr>
          <a:xfrm>
            <a:off x="508000" y="304800"/>
            <a:ext cx="4158641" cy="10441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Tallinn </a:t>
            </a:r>
            <a:br>
              <a:rPr kumimoji="0" sz="3200" b="0" i="0" u="none" strike="noStrike" kern="0" cap="none" spc="0" normalizeH="0" baseline="0" noProof="0">
                <a:ln>
                  <a:noFill/>
                </a:ln>
                <a:solidFill>
                  <a:srgbClr val="2D6247"/>
                </a:solidFill>
                <a:effectLst/>
                <a:uLnTx/>
                <a:uFillTx/>
                <a:latin typeface="Aino Headline"/>
                <a:sym typeface="Aino Headline"/>
              </a:rPr>
            </a:br>
            <a:r>
              <a:rPr kumimoji="0" sz="3200" b="0" i="0" u="none" strike="noStrike" kern="0" cap="none" spc="0" normalizeH="0" baseline="0" noProof="0">
                <a:ln>
                  <a:noFill/>
                </a:ln>
                <a:solidFill>
                  <a:srgbClr val="2D6247"/>
                </a:solidFill>
                <a:effectLst/>
                <a:uLnTx/>
                <a:uFillTx/>
                <a:latin typeface="Aino Headline"/>
                <a:sym typeface="Aino Headline"/>
              </a:rPr>
              <a:t>Creative Hub</a:t>
            </a:r>
          </a:p>
        </p:txBody>
      </p:sp>
      <p:sp>
        <p:nvSpPr>
          <p:cNvPr id="852" name="Rounded Rectangle 4">
            <a:extLst>
              <a:ext uri="{FF2B5EF4-FFF2-40B4-BE49-F238E27FC236}">
                <a16:creationId xmlns:a16="http://schemas.microsoft.com/office/drawing/2014/main" id="{FE123676-DEAD-54B6-BA7F-48B0942F1FA5}"/>
              </a:ext>
            </a:extLst>
          </p:cNvPr>
          <p:cNvSpPr/>
          <p:nvPr/>
        </p:nvSpPr>
        <p:spPr>
          <a:xfrm>
            <a:off x="4990170" y="114926"/>
            <a:ext cx="7077845" cy="3709363"/>
          </a:xfrm>
          <a:prstGeom prst="roundRect">
            <a:avLst>
              <a:gd name="adj" fmla="val 10635"/>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853" name="Rounded Rectangle 5">
            <a:extLst>
              <a:ext uri="{FF2B5EF4-FFF2-40B4-BE49-F238E27FC236}">
                <a16:creationId xmlns:a16="http://schemas.microsoft.com/office/drawing/2014/main" id="{068AD9D2-7335-FF63-473C-9381FB6009D4}"/>
              </a:ext>
            </a:extLst>
          </p:cNvPr>
          <p:cNvSpPr/>
          <p:nvPr/>
        </p:nvSpPr>
        <p:spPr>
          <a:xfrm>
            <a:off x="4990170" y="3933825"/>
            <a:ext cx="3121955" cy="2809047"/>
          </a:xfrm>
          <a:prstGeom prst="roundRect">
            <a:avLst>
              <a:gd name="adj" fmla="val 12861"/>
            </a:avLst>
          </a:prstGeom>
          <a:blipFill>
            <a:blip r:embed="rId5"/>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854" name="Rounded Rectangle 6">
            <a:extLst>
              <a:ext uri="{FF2B5EF4-FFF2-40B4-BE49-F238E27FC236}">
                <a16:creationId xmlns:a16="http://schemas.microsoft.com/office/drawing/2014/main" id="{C71A8D22-0815-2896-95ED-D6F2B0F87A6B}"/>
              </a:ext>
            </a:extLst>
          </p:cNvPr>
          <p:cNvSpPr/>
          <p:nvPr/>
        </p:nvSpPr>
        <p:spPr>
          <a:xfrm>
            <a:off x="8220075" y="3933825"/>
            <a:ext cx="3847938" cy="2809047"/>
          </a:xfrm>
          <a:prstGeom prst="roundRect">
            <a:avLst>
              <a:gd name="adj" fmla="val 12861"/>
            </a:avLst>
          </a:prstGeom>
          <a:blipFill>
            <a:blip r:embed="rId6"/>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855" name="Rectangle 35">
            <a:extLst>
              <a:ext uri="{FF2B5EF4-FFF2-40B4-BE49-F238E27FC236}">
                <a16:creationId xmlns:a16="http://schemas.microsoft.com/office/drawing/2014/main" id="{0A509B3D-DEAA-9D52-4B1C-CAD8C83ABFD4}"/>
              </a:ext>
            </a:extLst>
          </p:cNvPr>
          <p:cNvSpPr/>
          <p:nvPr/>
        </p:nvSpPr>
        <p:spPr>
          <a:xfrm>
            <a:off x="11280775" y="5768973"/>
            <a:ext cx="911225" cy="1089026"/>
          </a:xfrm>
          <a:prstGeom prst="rect">
            <a:avLst/>
          </a:prstGeom>
          <a:solidFill>
            <a:srgbClr val="D8ECE2"/>
          </a:solid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pic>
        <p:nvPicPr>
          <p:cNvPr id="856" name="Picture 37" descr="Picture 37">
            <a:extLst>
              <a:ext uri="{FF2B5EF4-FFF2-40B4-BE49-F238E27FC236}">
                <a16:creationId xmlns:a16="http://schemas.microsoft.com/office/drawing/2014/main" id="{9B28E6FD-B818-6BC2-ED8A-03A1D259FB8F}"/>
              </a:ext>
            </a:extLst>
          </p:cNvPr>
          <p:cNvPicPr>
            <a:picLocks noChangeAspect="1"/>
          </p:cNvPicPr>
          <p:nvPr/>
        </p:nvPicPr>
        <p:blipFill>
          <a:blip r:embed="rId7"/>
          <a:stretch>
            <a:fillRect/>
          </a:stretch>
        </p:blipFill>
        <p:spPr>
          <a:xfrm>
            <a:off x="11379843" y="5876923"/>
            <a:ext cx="688171" cy="865948"/>
          </a:xfrm>
          <a:prstGeom prst="rect">
            <a:avLst/>
          </a:prstGeom>
          <a:ln w="12700">
            <a:miter lim="400000"/>
          </a:ln>
        </p:spPr>
      </p:pic>
      <p:sp>
        <p:nvSpPr>
          <p:cNvPr id="857" name="Rounded Rectangle 41">
            <a:hlinkClick r:id="rId8"/>
            <a:extLst>
              <a:ext uri="{FF2B5EF4-FFF2-40B4-BE49-F238E27FC236}">
                <a16:creationId xmlns:a16="http://schemas.microsoft.com/office/drawing/2014/main" id="{10FFE910-75E5-2EC2-4F5E-55841321957D}"/>
              </a:ext>
            </a:extLst>
          </p:cNvPr>
          <p:cNvSpPr/>
          <p:nvPr/>
        </p:nvSpPr>
        <p:spPr>
          <a:xfrm>
            <a:off x="10718283" y="0"/>
            <a:ext cx="1473717" cy="540000"/>
          </a:xfrm>
          <a:prstGeom prst="roundRect">
            <a:avLst>
              <a:gd name="adj" fmla="val 13312"/>
            </a:avLst>
          </a:prstGeom>
          <a:solidFill>
            <a:srgbClr val="D8ECE2"/>
          </a:solid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pic>
        <p:nvPicPr>
          <p:cNvPr id="858" name="Graphic 42" descr="Graphic 42">
            <a:hlinkClick r:id="rId8"/>
            <a:extLst>
              <a:ext uri="{FF2B5EF4-FFF2-40B4-BE49-F238E27FC236}">
                <a16:creationId xmlns:a16="http://schemas.microsoft.com/office/drawing/2014/main" id="{A8CEAE5B-A2B0-1B03-D8CD-1E9A110863F4}"/>
              </a:ext>
            </a:extLst>
          </p:cNvPr>
          <p:cNvPicPr>
            <a:picLocks noChangeAspect="1"/>
          </p:cNvPicPr>
          <p:nvPr/>
        </p:nvPicPr>
        <p:blipFill>
          <a:blip r:embed="rId9"/>
          <a:stretch>
            <a:fillRect/>
          </a:stretch>
        </p:blipFill>
        <p:spPr>
          <a:xfrm>
            <a:off x="10823005" y="208644"/>
            <a:ext cx="228926" cy="214157"/>
          </a:xfrm>
          <a:prstGeom prst="rect">
            <a:avLst/>
          </a:prstGeom>
          <a:ln w="12700">
            <a:miter lim="400000"/>
          </a:ln>
        </p:spPr>
      </p:pic>
      <p:sp>
        <p:nvSpPr>
          <p:cNvPr id="859" name="TextBox 44">
            <a:extLst>
              <a:ext uri="{FF2B5EF4-FFF2-40B4-BE49-F238E27FC236}">
                <a16:creationId xmlns:a16="http://schemas.microsoft.com/office/drawing/2014/main" id="{2076B976-D303-4BEB-7AC2-803F4D2EF627}"/>
              </a:ext>
            </a:extLst>
          </p:cNvPr>
          <p:cNvSpPr txBox="1"/>
          <p:nvPr/>
        </p:nvSpPr>
        <p:spPr>
          <a:xfrm>
            <a:off x="11136212" y="176899"/>
            <a:ext cx="990803" cy="246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u="sng">
                <a:solidFill>
                  <a:srgbClr val="467886"/>
                </a:solidFill>
                <a:uFill>
                  <a:solidFill>
                    <a:srgbClr val="467886"/>
                  </a:solidFill>
                </a:uFill>
                <a:latin typeface="Aino Regular"/>
                <a:ea typeface="Aino Regular"/>
                <a:cs typeface="Aino Regular"/>
                <a:sym typeface="Aino Regular"/>
                <a:hlinkClick r:id="rId10"/>
              </a:defRPr>
            </a:lvl1pPr>
          </a:lstStyle>
          <a:p>
            <a:pPr marL="0" marR="0" lvl="0" indent="0" algn="l" defTabSz="914400" rtl="0" eaLnBrk="1" fontAlgn="auto" latinLnBrk="0" hangingPunct="0">
              <a:lnSpc>
                <a:spcPct val="90000"/>
              </a:lnSpc>
              <a:spcBef>
                <a:spcPts val="0"/>
              </a:spcBef>
              <a:spcAft>
                <a:spcPts val="0"/>
              </a:spcAft>
              <a:buClrTx/>
              <a:buSzTx/>
              <a:buFontTx/>
              <a:buNone/>
              <a:tabLst/>
              <a:defRPr u="none">
                <a:solidFill>
                  <a:srgbClr val="2D6247"/>
                </a:solidFill>
                <a:uFillTx/>
              </a:defRPr>
            </a:pPr>
            <a:r>
              <a:rPr kumimoji="0" sz="1200" b="0" i="0" u="sng" strike="noStrike" kern="0" cap="none" spc="0" normalizeH="0" baseline="0" noProof="0">
                <a:ln>
                  <a:noFill/>
                </a:ln>
                <a:solidFill>
                  <a:srgbClr val="467886"/>
                </a:solidFill>
                <a:effectLst/>
                <a:uLnTx/>
                <a:uFill>
                  <a:solidFill>
                    <a:srgbClr val="467886"/>
                  </a:solidFill>
                </a:uFill>
                <a:latin typeface="Aino Regular"/>
                <a:sym typeface="Aino Regular"/>
                <a:hlinkClick r:id="rId10"/>
              </a:rPr>
              <a:t>Homepage</a:t>
            </a:r>
          </a:p>
        </p:txBody>
      </p:sp>
      <p:sp>
        <p:nvSpPr>
          <p:cNvPr id="860" name="Teksti kohatäide 6">
            <a:extLst>
              <a:ext uri="{FF2B5EF4-FFF2-40B4-BE49-F238E27FC236}">
                <a16:creationId xmlns:a16="http://schemas.microsoft.com/office/drawing/2014/main" id="{6EE62CA6-2B12-E544-730D-E2C800178E67}"/>
              </a:ext>
            </a:extLst>
          </p:cNvPr>
          <p:cNvSpPr txBox="1"/>
          <p:nvPr/>
        </p:nvSpPr>
        <p:spPr>
          <a:xfrm>
            <a:off x="-4319226" y="1857032"/>
            <a:ext cx="3933791" cy="14775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marL="0" marR="0" lvl="0" indent="0" algn="l" defTabSz="914400" rtl="0" eaLnBrk="1" fontAlgn="auto" latinLnBrk="0" hangingPunct="0">
              <a:lnSpc>
                <a:spcPct val="90000"/>
              </a:lnSpc>
              <a:spcBef>
                <a:spcPts val="0"/>
              </a:spcBef>
              <a:spcAft>
                <a:spcPts val="0"/>
              </a:spcAft>
              <a:buClrTx/>
              <a:buSzTx/>
              <a:buFontTx/>
              <a:buNone/>
              <a:tabLst/>
              <a:defRPr sz="1200"/>
            </a:pPr>
            <a:endParaRPr kumimoji="0" sz="1200" b="0" i="0" u="none" strike="noStrike" kern="0" cap="none" spc="0" normalizeH="0" baseline="0" noProof="0">
              <a:ln>
                <a:noFill/>
              </a:ln>
              <a:solidFill>
                <a:srgbClr val="2D6247"/>
              </a:solidFill>
              <a:effectLst/>
              <a:uLnTx/>
              <a:uFillTx/>
              <a:latin typeface="Aino Headline"/>
              <a:sym typeface="Aino Headline"/>
            </a:endParaRPr>
          </a:p>
          <a:p>
            <a:pPr marL="0" marR="0" lvl="0" indent="0" algn="l" defTabSz="914400" rtl="0" eaLnBrk="1" fontAlgn="auto" latinLnBrk="0" hangingPunct="0">
              <a:lnSpc>
                <a:spcPct val="90000"/>
              </a:lnSpc>
              <a:spcBef>
                <a:spcPts val="0"/>
              </a:spcBef>
              <a:spcAft>
                <a:spcPts val="0"/>
              </a:spcAft>
              <a:buClrTx/>
              <a:buSzTx/>
              <a:buFontTx/>
              <a:buNone/>
              <a:tabLst/>
              <a:defRPr sz="1200"/>
            </a:pPr>
            <a:endParaRPr kumimoji="0" sz="1200" b="0" i="0" u="none" strike="noStrike" kern="0" cap="none" spc="0" normalizeH="0" baseline="0" noProof="0">
              <a:ln>
                <a:noFill/>
              </a:ln>
              <a:solidFill>
                <a:srgbClr val="2D6247"/>
              </a:solidFill>
              <a:effectLst/>
              <a:uLnTx/>
              <a:uFillTx/>
              <a:latin typeface="Aino Headline"/>
              <a:sym typeface="Aino Headline"/>
            </a:endParaRPr>
          </a:p>
          <a:p>
            <a:pPr marL="0" marR="0" lvl="0" indent="0" algn="l" defTabSz="914400" rtl="0" eaLnBrk="1" fontAlgn="auto" latinLnBrk="0" hangingPunct="0">
              <a:lnSpc>
                <a:spcPct val="90000"/>
              </a:lnSpc>
              <a:spcBef>
                <a:spcPts val="0"/>
              </a:spcBef>
              <a:spcAft>
                <a:spcPts val="0"/>
              </a:spcAft>
              <a:buClrTx/>
              <a:buSzTx/>
              <a:buFontTx/>
              <a:buNone/>
              <a:tabLst/>
              <a:defRPr sz="1200"/>
            </a:pPr>
            <a:r>
              <a:rPr kumimoji="0" sz="1200" b="0" i="0" u="none" strike="noStrike" kern="0" cap="none" spc="0" normalizeH="0" baseline="0" noProof="0">
                <a:ln>
                  <a:noFill/>
                </a:ln>
                <a:solidFill>
                  <a:srgbClr val="2D6247"/>
                </a:solidFill>
                <a:effectLst/>
                <a:uLnTx/>
                <a:uFillTx/>
                <a:latin typeface="Aino Headline"/>
                <a:sym typeface="Aino Headline"/>
              </a:rPr>
              <a:t>black box in theatre style: 600</a:t>
            </a:r>
            <a:endParaRPr kumimoji="0" sz="1200" b="0" i="0" u="none" strike="noStrike" kern="0" cap="none" spc="0" normalizeH="0" baseline="0" noProof="0">
              <a:ln>
                <a:noFill/>
              </a:ln>
              <a:solidFill>
                <a:srgbClr val="757575"/>
              </a:solidFill>
              <a:effectLst/>
              <a:uLnTx/>
              <a:uFillTx/>
              <a:latin typeface="Aino Headline"/>
              <a:sym typeface="Aino Headline"/>
            </a:endParaRPr>
          </a:p>
          <a:p>
            <a:pPr marL="0" marR="0" lvl="0" indent="0" algn="l" defTabSz="914400" rtl="0" eaLnBrk="1" fontAlgn="auto" latinLnBrk="0" hangingPunct="0">
              <a:lnSpc>
                <a:spcPct val="90000"/>
              </a:lnSpc>
              <a:spcBef>
                <a:spcPts val="0"/>
              </a:spcBef>
              <a:spcAft>
                <a:spcPts val="0"/>
              </a:spcAft>
              <a:buClrTx/>
              <a:buSzTx/>
              <a:buFontTx/>
              <a:buNone/>
              <a:tabLst/>
              <a:defRPr sz="1200"/>
            </a:pPr>
            <a:r>
              <a:rPr kumimoji="0" sz="1200" b="0" i="0" u="none" strike="noStrike" kern="0" cap="none" spc="0" normalizeH="0" baseline="0" noProof="0">
                <a:ln>
                  <a:noFill/>
                </a:ln>
                <a:solidFill>
                  <a:srgbClr val="2D6247"/>
                </a:solidFill>
                <a:effectLst/>
                <a:uLnTx/>
                <a:uFillTx/>
                <a:latin typeface="Aino Headline"/>
                <a:sym typeface="Aino Headline"/>
              </a:rPr>
              <a:t>cauldron hall for gala dinner: 170</a:t>
            </a:r>
            <a:endParaRPr kumimoji="0" sz="1200" b="0" i="0" u="none" strike="noStrike" kern="0" cap="none" spc="0" normalizeH="0" baseline="0" noProof="0">
              <a:ln>
                <a:noFill/>
              </a:ln>
              <a:solidFill>
                <a:srgbClr val="757575"/>
              </a:solidFill>
              <a:effectLst/>
              <a:uLnTx/>
              <a:uFillTx/>
              <a:latin typeface="Aino Headline"/>
              <a:sym typeface="Aino Headline"/>
            </a:endParaRPr>
          </a:p>
          <a:p>
            <a:pPr marL="0" marR="0" lvl="0" indent="0" algn="l" defTabSz="914400" rtl="0" eaLnBrk="1" fontAlgn="auto" latinLnBrk="0" hangingPunct="0">
              <a:lnSpc>
                <a:spcPct val="90000"/>
              </a:lnSpc>
              <a:spcBef>
                <a:spcPts val="0"/>
              </a:spcBef>
              <a:spcAft>
                <a:spcPts val="0"/>
              </a:spcAft>
              <a:buClrTx/>
              <a:buSzTx/>
              <a:buFontTx/>
              <a:buNone/>
              <a:tabLst/>
              <a:defRPr sz="1200"/>
            </a:pPr>
            <a:r>
              <a:rPr kumimoji="0" sz="1200" b="0" i="0" u="none" strike="noStrike" kern="0" cap="none" spc="0" normalizeH="0" baseline="0" noProof="0">
                <a:ln>
                  <a:noFill/>
                </a:ln>
                <a:solidFill>
                  <a:srgbClr val="2D6247"/>
                </a:solidFill>
                <a:effectLst/>
                <a:uLnTx/>
                <a:uFillTx/>
                <a:latin typeface="Aino Headline"/>
                <a:sym typeface="Aino Headline"/>
              </a:rPr>
              <a:t>total number of meeting rooms: 17</a:t>
            </a:r>
            <a:endParaRPr kumimoji="0" sz="1200" b="0" i="0" u="none" strike="noStrike" kern="0" cap="none" spc="0" normalizeH="0" baseline="0" noProof="0">
              <a:ln>
                <a:noFill/>
              </a:ln>
              <a:solidFill>
                <a:srgbClr val="757575"/>
              </a:solidFill>
              <a:effectLst/>
              <a:uLnTx/>
              <a:uFillTx/>
              <a:latin typeface="Aino Headline"/>
              <a:sym typeface="Aino Headline"/>
            </a:endParaRPr>
          </a:p>
          <a:p>
            <a:pPr marL="0" marR="0" lvl="0" indent="0" algn="l" defTabSz="914400" rtl="0" eaLnBrk="1" fontAlgn="auto" latinLnBrk="0" hangingPunct="0">
              <a:lnSpc>
                <a:spcPct val="90000"/>
              </a:lnSpc>
              <a:spcBef>
                <a:spcPts val="0"/>
              </a:spcBef>
              <a:spcAft>
                <a:spcPts val="0"/>
              </a:spcAft>
              <a:buClrTx/>
              <a:buSzTx/>
              <a:buFontTx/>
              <a:buNone/>
              <a:tabLst/>
              <a:defRPr sz="1200"/>
            </a:pPr>
            <a:r>
              <a:rPr kumimoji="0" sz="1200" b="0" i="0" u="none" strike="noStrike" kern="0" cap="none" spc="0" normalizeH="0" baseline="0" noProof="0">
                <a:ln>
                  <a:noFill/>
                </a:ln>
                <a:solidFill>
                  <a:srgbClr val="2D6247"/>
                </a:solidFill>
                <a:effectLst/>
                <a:uLnTx/>
                <a:uFillTx/>
                <a:latin typeface="Aino Headline"/>
                <a:sym typeface="Aino Headline"/>
              </a:rPr>
              <a:t>to city centre: 14 min walking</a:t>
            </a:r>
          </a:p>
          <a:p>
            <a:pPr marL="0" marR="0" lvl="0" indent="0" algn="l" defTabSz="914400" rtl="0" eaLnBrk="1" fontAlgn="auto" latinLnBrk="0" hangingPunct="0">
              <a:lnSpc>
                <a:spcPct val="90000"/>
              </a:lnSpc>
              <a:spcBef>
                <a:spcPts val="0"/>
              </a:spcBef>
              <a:spcAft>
                <a:spcPts val="0"/>
              </a:spcAft>
              <a:buClrTx/>
              <a:buSzTx/>
              <a:buFontTx/>
              <a:buNone/>
              <a:tabLst/>
              <a:defRPr sz="1200"/>
            </a:pPr>
            <a:r>
              <a:rPr kumimoji="0" sz="1200" b="0" i="0" u="none" strike="noStrike" kern="0" cap="none" spc="0" normalizeH="0" baseline="0" noProof="0">
                <a:ln>
                  <a:noFill/>
                </a:ln>
                <a:solidFill>
                  <a:srgbClr val="2D6247"/>
                </a:solidFill>
                <a:effectLst/>
                <a:uLnTx/>
                <a:uFillTx/>
                <a:latin typeface="Aino Headline"/>
                <a:sym typeface="Aino Headline"/>
              </a:rPr>
              <a:t>to airport: 18 min by taxi</a:t>
            </a:r>
          </a:p>
          <a:p>
            <a:pPr marL="0" marR="0" lvl="0" indent="0" algn="l" defTabSz="914400" rtl="0" eaLnBrk="1" fontAlgn="auto" latinLnBrk="0" hangingPunct="0">
              <a:lnSpc>
                <a:spcPct val="90000"/>
              </a:lnSpc>
              <a:spcBef>
                <a:spcPts val="0"/>
              </a:spcBef>
              <a:spcAft>
                <a:spcPts val="0"/>
              </a:spcAft>
              <a:buClrTx/>
              <a:buSzTx/>
              <a:buFontTx/>
              <a:buNone/>
              <a:tabLst/>
              <a:defRPr sz="1200"/>
            </a:pPr>
            <a:r>
              <a:rPr kumimoji="0" sz="1200" b="0" i="0" u="none" strike="noStrike" kern="0" cap="none" spc="0" normalizeH="0" baseline="0" noProof="0">
                <a:ln>
                  <a:noFill/>
                </a:ln>
                <a:solidFill>
                  <a:srgbClr val="2D6247"/>
                </a:solidFill>
                <a:effectLst/>
                <a:uLnTx/>
                <a:uFillTx/>
                <a:latin typeface="Aino Headline"/>
                <a:sym typeface="Aino Headline"/>
              </a:rPr>
              <a:t>Green Key</a:t>
            </a:r>
          </a:p>
        </p:txBody>
      </p:sp>
      <p:sp>
        <p:nvSpPr>
          <p:cNvPr id="861" name="TextBox 34">
            <a:extLst>
              <a:ext uri="{FF2B5EF4-FFF2-40B4-BE49-F238E27FC236}">
                <a16:creationId xmlns:a16="http://schemas.microsoft.com/office/drawing/2014/main" id="{BB0AC0DD-95D4-3F67-133A-86E54344BC67}"/>
              </a:ext>
            </a:extLst>
          </p:cNvPr>
          <p:cNvSpPr txBox="1"/>
          <p:nvPr/>
        </p:nvSpPr>
        <p:spPr>
          <a:xfrm>
            <a:off x="406400" y="4789582"/>
            <a:ext cx="2177283" cy="15951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sz="2000">
                <a:solidFill>
                  <a:srgbClr val="D8ECE2"/>
                </a:solidFill>
              </a:defRPr>
            </a:pPr>
            <a:r>
              <a:rPr kumimoji="0" sz="2000" b="0" i="0" u="none" strike="noStrike" kern="0" cap="none" spc="0" normalizeH="0" baseline="0" noProof="0">
                <a:ln>
                  <a:noFill/>
                </a:ln>
                <a:solidFill>
                  <a:srgbClr val="D8ECE2"/>
                </a:solidFill>
                <a:effectLst/>
                <a:uLnTx/>
                <a:uFillTx/>
                <a:latin typeface="Aino Headline"/>
                <a:sym typeface="Aino Headline"/>
              </a:rPr>
              <a:t>A historic power station turned into  a multi- functional </a:t>
            </a:r>
            <a:br>
              <a:rPr kumimoji="0" sz="2000" b="0" i="0" u="none" strike="noStrike" kern="0" cap="none" spc="0" normalizeH="0" baseline="0" noProof="0">
                <a:ln>
                  <a:noFill/>
                </a:ln>
                <a:solidFill>
                  <a:srgbClr val="D8ECE2"/>
                </a:solidFill>
                <a:effectLst/>
                <a:uLnTx/>
                <a:uFillTx/>
                <a:latin typeface="Aino Headline"/>
                <a:sym typeface="Aino Headline"/>
              </a:rPr>
            </a:br>
            <a:r>
              <a:rPr kumimoji="0" sz="2000" b="0" i="0" u="none" strike="noStrike" kern="0" cap="none" spc="0" normalizeH="0" baseline="0" noProof="0">
                <a:ln>
                  <a:noFill/>
                </a:ln>
                <a:solidFill>
                  <a:srgbClr val="D8ECE2"/>
                </a:solidFill>
                <a:effectLst/>
                <a:uLnTx/>
                <a:uFillTx/>
                <a:latin typeface="Aino Headline"/>
                <a:sym typeface="Aino Headline"/>
              </a:rPr>
              <a:t>event venue</a:t>
            </a:r>
          </a:p>
        </p:txBody>
      </p:sp>
      <p:sp>
        <p:nvSpPr>
          <p:cNvPr id="862" name="TextBox 46">
            <a:extLst>
              <a:ext uri="{FF2B5EF4-FFF2-40B4-BE49-F238E27FC236}">
                <a16:creationId xmlns:a16="http://schemas.microsoft.com/office/drawing/2014/main" id="{05444ABE-FA3F-7467-B3FC-7C4230506B67}"/>
              </a:ext>
            </a:extLst>
          </p:cNvPr>
          <p:cNvSpPr txBox="1"/>
          <p:nvPr/>
        </p:nvSpPr>
        <p:spPr>
          <a:xfrm>
            <a:off x="504500" y="1524000"/>
            <a:ext cx="3774304" cy="15267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black box in theatre style: 600 guests</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cauldron hall for gala dinner: 170 guests</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total number of meeting rooms: 17</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to city centre: 14 min walking</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within walking distance of major hotels</a:t>
            </a:r>
          </a:p>
        </p:txBody>
      </p:sp>
    </p:spTree>
    <p:extLst>
      <p:ext uri="{BB962C8B-B14F-4D97-AF65-F5344CB8AC3E}">
        <p14:creationId xmlns:p14="http://schemas.microsoft.com/office/powerpoint/2010/main" val="1356883704"/>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F254ABE0-5981-B589-F90C-DB9F42B034FF}"/>
            </a:ext>
          </a:extLst>
        </p:cNvPr>
        <p:cNvGrpSpPr/>
        <p:nvPr/>
      </p:nvGrpSpPr>
      <p:grpSpPr>
        <a:xfrm>
          <a:off x="0" y="0"/>
          <a:ext cx="0" cy="0"/>
          <a:chOff x="0" y="0"/>
          <a:chExt cx="0" cy="0"/>
        </a:xfrm>
      </p:grpSpPr>
      <p:grpSp>
        <p:nvGrpSpPr>
          <p:cNvPr id="879" name="Group">
            <a:extLst>
              <a:ext uri="{FF2B5EF4-FFF2-40B4-BE49-F238E27FC236}">
                <a16:creationId xmlns:a16="http://schemas.microsoft.com/office/drawing/2014/main" id="{6D2D5CD8-56AF-BC4B-F2D0-06B20954C893}"/>
              </a:ext>
            </a:extLst>
          </p:cNvPr>
          <p:cNvGrpSpPr/>
          <p:nvPr/>
        </p:nvGrpSpPr>
        <p:grpSpPr>
          <a:xfrm>
            <a:off x="-945057" y="4251869"/>
            <a:ext cx="5662595" cy="3166739"/>
            <a:chOff x="0" y="0"/>
            <a:chExt cx="5662593" cy="3166737"/>
          </a:xfrm>
        </p:grpSpPr>
        <p:pic>
          <p:nvPicPr>
            <p:cNvPr id="877" name="Image" descr="Image">
              <a:extLst>
                <a:ext uri="{FF2B5EF4-FFF2-40B4-BE49-F238E27FC236}">
                  <a16:creationId xmlns:a16="http://schemas.microsoft.com/office/drawing/2014/main" id="{B2481DD3-FCFB-ECE2-BAEF-12691D373E11}"/>
                </a:ext>
              </a:extLst>
            </p:cNvPr>
            <p:cNvPicPr>
              <a:picLocks noChangeAspect="1"/>
            </p:cNvPicPr>
            <p:nvPr/>
          </p:nvPicPr>
          <p:blipFill>
            <a:blip r:embed="rId2"/>
            <a:stretch>
              <a:fillRect/>
            </a:stretch>
          </p:blipFill>
          <p:spPr>
            <a:xfrm>
              <a:off x="0" y="0"/>
              <a:ext cx="5662594" cy="3166738"/>
            </a:xfrm>
            <a:prstGeom prst="rect">
              <a:avLst/>
            </a:prstGeom>
            <a:ln w="12700" cap="flat">
              <a:noFill/>
              <a:miter lim="400000"/>
            </a:ln>
            <a:effectLst/>
          </p:spPr>
        </p:pic>
        <p:pic>
          <p:nvPicPr>
            <p:cNvPr id="878" name="Image" descr="Image">
              <a:extLst>
                <a:ext uri="{FF2B5EF4-FFF2-40B4-BE49-F238E27FC236}">
                  <a16:creationId xmlns:a16="http://schemas.microsoft.com/office/drawing/2014/main" id="{7039F4B5-7504-6EB0-D410-720066CA2508}"/>
                </a:ext>
              </a:extLst>
            </p:cNvPr>
            <p:cNvPicPr>
              <a:picLocks noChangeAspect="1"/>
            </p:cNvPicPr>
            <p:nvPr/>
          </p:nvPicPr>
          <p:blipFill>
            <a:blip r:embed="rId3"/>
            <a:stretch>
              <a:fillRect/>
            </a:stretch>
          </p:blipFill>
          <p:spPr>
            <a:xfrm>
              <a:off x="4038366" y="1556821"/>
              <a:ext cx="773422" cy="773420"/>
            </a:xfrm>
            <a:prstGeom prst="rect">
              <a:avLst/>
            </a:prstGeom>
            <a:ln w="12700" cap="flat">
              <a:noFill/>
              <a:miter lim="400000"/>
            </a:ln>
            <a:effectLst/>
          </p:spPr>
        </p:pic>
      </p:grpSp>
      <p:sp>
        <p:nvSpPr>
          <p:cNvPr id="880" name="TextBox 3">
            <a:extLst>
              <a:ext uri="{FF2B5EF4-FFF2-40B4-BE49-F238E27FC236}">
                <a16:creationId xmlns:a16="http://schemas.microsoft.com/office/drawing/2014/main" id="{9FBEC129-EEBE-039E-E747-A79C525E613F}"/>
              </a:ext>
            </a:extLst>
          </p:cNvPr>
          <p:cNvSpPr txBox="1"/>
          <p:nvPr/>
        </p:nvSpPr>
        <p:spPr>
          <a:xfrm>
            <a:off x="508000" y="304800"/>
            <a:ext cx="4158641" cy="10441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Alexela </a:t>
            </a:r>
            <a:br>
              <a:rPr kumimoji="0" sz="3200" b="0" i="0" u="none" strike="noStrike" kern="0" cap="none" spc="0" normalizeH="0" baseline="0" noProof="0">
                <a:ln>
                  <a:noFill/>
                </a:ln>
                <a:solidFill>
                  <a:srgbClr val="2D6247"/>
                </a:solidFill>
                <a:effectLst/>
                <a:uLnTx/>
                <a:uFillTx/>
                <a:latin typeface="Aino Headline"/>
                <a:sym typeface="Aino Headline"/>
              </a:rPr>
            </a:br>
            <a:r>
              <a:rPr kumimoji="0" sz="3200" b="0" i="0" u="none" strike="noStrike" kern="0" cap="none" spc="0" normalizeH="0" baseline="0" noProof="0">
                <a:ln>
                  <a:noFill/>
                </a:ln>
                <a:solidFill>
                  <a:srgbClr val="2D6247"/>
                </a:solidFill>
                <a:effectLst/>
                <a:uLnTx/>
                <a:uFillTx/>
                <a:latin typeface="Aino Headline"/>
                <a:sym typeface="Aino Headline"/>
              </a:rPr>
              <a:t>Concert Hall</a:t>
            </a:r>
          </a:p>
        </p:txBody>
      </p:sp>
      <p:sp>
        <p:nvSpPr>
          <p:cNvPr id="881" name="Rounded Rectangle 4">
            <a:extLst>
              <a:ext uri="{FF2B5EF4-FFF2-40B4-BE49-F238E27FC236}">
                <a16:creationId xmlns:a16="http://schemas.microsoft.com/office/drawing/2014/main" id="{64049D91-819C-53F2-BD93-C0C0A47F360B}"/>
              </a:ext>
            </a:extLst>
          </p:cNvPr>
          <p:cNvSpPr/>
          <p:nvPr/>
        </p:nvSpPr>
        <p:spPr>
          <a:xfrm>
            <a:off x="4990170" y="114926"/>
            <a:ext cx="7077845" cy="3709363"/>
          </a:xfrm>
          <a:prstGeom prst="roundRect">
            <a:avLst>
              <a:gd name="adj" fmla="val 10635"/>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882" name="Rounded Rectangle 5">
            <a:extLst>
              <a:ext uri="{FF2B5EF4-FFF2-40B4-BE49-F238E27FC236}">
                <a16:creationId xmlns:a16="http://schemas.microsoft.com/office/drawing/2014/main" id="{BEF2FD3B-4504-D68D-BCCB-31FC6E85E1C4}"/>
              </a:ext>
            </a:extLst>
          </p:cNvPr>
          <p:cNvSpPr/>
          <p:nvPr/>
        </p:nvSpPr>
        <p:spPr>
          <a:xfrm>
            <a:off x="4990170" y="3933825"/>
            <a:ext cx="3121955" cy="2809047"/>
          </a:xfrm>
          <a:prstGeom prst="roundRect">
            <a:avLst>
              <a:gd name="adj" fmla="val 12861"/>
            </a:avLst>
          </a:prstGeom>
          <a:blipFill>
            <a:blip r:embed="rId5"/>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883" name="Rounded Rectangle 6">
            <a:extLst>
              <a:ext uri="{FF2B5EF4-FFF2-40B4-BE49-F238E27FC236}">
                <a16:creationId xmlns:a16="http://schemas.microsoft.com/office/drawing/2014/main" id="{174B91A9-5951-D452-124C-B48BFE004233}"/>
              </a:ext>
            </a:extLst>
          </p:cNvPr>
          <p:cNvSpPr/>
          <p:nvPr/>
        </p:nvSpPr>
        <p:spPr>
          <a:xfrm>
            <a:off x="8220075" y="3933825"/>
            <a:ext cx="3847938" cy="2809047"/>
          </a:xfrm>
          <a:prstGeom prst="roundRect">
            <a:avLst>
              <a:gd name="adj" fmla="val 12861"/>
            </a:avLst>
          </a:prstGeom>
          <a:blipFill>
            <a:blip r:embed="rId6"/>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884" name="TextBox 34">
            <a:extLst>
              <a:ext uri="{FF2B5EF4-FFF2-40B4-BE49-F238E27FC236}">
                <a16:creationId xmlns:a16="http://schemas.microsoft.com/office/drawing/2014/main" id="{FED5678E-7664-C0F4-D8DF-B16BEFC0A6AE}"/>
              </a:ext>
            </a:extLst>
          </p:cNvPr>
          <p:cNvSpPr txBox="1"/>
          <p:nvPr/>
        </p:nvSpPr>
        <p:spPr>
          <a:xfrm>
            <a:off x="406400" y="4535602"/>
            <a:ext cx="2052896" cy="11694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400">
                <a:solidFill>
                  <a:srgbClr val="D8ECE2"/>
                </a:solidFill>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2400" b="0" i="0" u="none" strike="noStrike" kern="0" cap="none" spc="0" normalizeH="0" baseline="0" noProof="0">
                <a:ln>
                  <a:noFill/>
                </a:ln>
                <a:solidFill>
                  <a:srgbClr val="D8ECE2"/>
                </a:solidFill>
                <a:effectLst/>
                <a:uLnTx/>
                <a:uFillTx/>
                <a:latin typeface="Aino Headline"/>
                <a:sym typeface="Aino Headline"/>
              </a:rPr>
              <a:t>Our largest venue for conferences</a:t>
            </a:r>
          </a:p>
        </p:txBody>
      </p:sp>
      <p:sp>
        <p:nvSpPr>
          <p:cNvPr id="885" name="Rounded Rectangle 41">
            <a:hlinkClick r:id="rId7"/>
            <a:extLst>
              <a:ext uri="{FF2B5EF4-FFF2-40B4-BE49-F238E27FC236}">
                <a16:creationId xmlns:a16="http://schemas.microsoft.com/office/drawing/2014/main" id="{F585C48E-0CC1-BF76-52A8-75F585244BD1}"/>
              </a:ext>
            </a:extLst>
          </p:cNvPr>
          <p:cNvSpPr/>
          <p:nvPr/>
        </p:nvSpPr>
        <p:spPr>
          <a:xfrm>
            <a:off x="10718283" y="0"/>
            <a:ext cx="1473717" cy="540000"/>
          </a:xfrm>
          <a:prstGeom prst="roundRect">
            <a:avLst>
              <a:gd name="adj" fmla="val 13312"/>
            </a:avLst>
          </a:prstGeom>
          <a:solidFill>
            <a:srgbClr val="D8ECE2"/>
          </a:solid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pic>
        <p:nvPicPr>
          <p:cNvPr id="886" name="Graphic 42" descr="Graphic 42">
            <a:hlinkClick r:id="rId7"/>
            <a:extLst>
              <a:ext uri="{FF2B5EF4-FFF2-40B4-BE49-F238E27FC236}">
                <a16:creationId xmlns:a16="http://schemas.microsoft.com/office/drawing/2014/main" id="{6ABDC303-FDC0-AAED-D90C-68FE3F49F9E8}"/>
              </a:ext>
            </a:extLst>
          </p:cNvPr>
          <p:cNvPicPr>
            <a:picLocks noChangeAspect="1"/>
          </p:cNvPicPr>
          <p:nvPr/>
        </p:nvPicPr>
        <p:blipFill>
          <a:blip r:embed="rId8"/>
          <a:stretch>
            <a:fillRect/>
          </a:stretch>
        </p:blipFill>
        <p:spPr>
          <a:xfrm>
            <a:off x="10823005" y="208644"/>
            <a:ext cx="228926" cy="214157"/>
          </a:xfrm>
          <a:prstGeom prst="rect">
            <a:avLst/>
          </a:prstGeom>
          <a:ln w="12700">
            <a:miter lim="400000"/>
          </a:ln>
        </p:spPr>
      </p:pic>
      <p:sp>
        <p:nvSpPr>
          <p:cNvPr id="887" name="TextBox 44">
            <a:extLst>
              <a:ext uri="{FF2B5EF4-FFF2-40B4-BE49-F238E27FC236}">
                <a16:creationId xmlns:a16="http://schemas.microsoft.com/office/drawing/2014/main" id="{EA27A769-FE2B-5E65-83C2-0892EA1217C7}"/>
              </a:ext>
            </a:extLst>
          </p:cNvPr>
          <p:cNvSpPr txBox="1"/>
          <p:nvPr/>
        </p:nvSpPr>
        <p:spPr>
          <a:xfrm>
            <a:off x="11110086" y="176899"/>
            <a:ext cx="990803" cy="246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u="sng">
                <a:solidFill>
                  <a:srgbClr val="467886"/>
                </a:solidFill>
                <a:uFill>
                  <a:solidFill>
                    <a:srgbClr val="467886"/>
                  </a:solidFill>
                </a:uFill>
                <a:latin typeface="Aino Regular"/>
                <a:ea typeface="Aino Regular"/>
                <a:cs typeface="Aino Regular"/>
                <a:sym typeface="Aino Regular"/>
                <a:hlinkClick r:id="rId9"/>
              </a:defRPr>
            </a:lvl1pPr>
          </a:lstStyle>
          <a:p>
            <a:pPr marL="0" marR="0" lvl="0" indent="0" algn="l" defTabSz="914400" rtl="0" eaLnBrk="1" fontAlgn="auto" latinLnBrk="0" hangingPunct="0">
              <a:lnSpc>
                <a:spcPct val="90000"/>
              </a:lnSpc>
              <a:spcBef>
                <a:spcPts val="0"/>
              </a:spcBef>
              <a:spcAft>
                <a:spcPts val="0"/>
              </a:spcAft>
              <a:buClrTx/>
              <a:buSzTx/>
              <a:buFontTx/>
              <a:buNone/>
              <a:tabLst/>
              <a:defRPr u="none">
                <a:solidFill>
                  <a:srgbClr val="2D6247"/>
                </a:solidFill>
                <a:uFillTx/>
              </a:defRPr>
            </a:pPr>
            <a:r>
              <a:rPr kumimoji="0" sz="1200" b="0" i="0" u="sng" strike="noStrike" kern="0" cap="none" spc="0" normalizeH="0" baseline="0" noProof="0">
                <a:ln>
                  <a:noFill/>
                </a:ln>
                <a:solidFill>
                  <a:srgbClr val="467886"/>
                </a:solidFill>
                <a:effectLst/>
                <a:uLnTx/>
                <a:uFill>
                  <a:solidFill>
                    <a:srgbClr val="467886"/>
                  </a:solidFill>
                </a:uFill>
                <a:latin typeface="Aino Regular"/>
                <a:sym typeface="Aino Regular"/>
                <a:hlinkClick r:id="rId9"/>
              </a:rPr>
              <a:t>Homepage</a:t>
            </a:r>
          </a:p>
        </p:txBody>
      </p:sp>
      <p:sp>
        <p:nvSpPr>
          <p:cNvPr id="888" name="Rectangle 28">
            <a:extLst>
              <a:ext uri="{FF2B5EF4-FFF2-40B4-BE49-F238E27FC236}">
                <a16:creationId xmlns:a16="http://schemas.microsoft.com/office/drawing/2014/main" id="{7D239AF1-9BDF-C7EA-EA7E-687E0E64E4A6}"/>
              </a:ext>
            </a:extLst>
          </p:cNvPr>
          <p:cNvSpPr/>
          <p:nvPr/>
        </p:nvSpPr>
        <p:spPr>
          <a:xfrm>
            <a:off x="11280775" y="5768973"/>
            <a:ext cx="911225" cy="1089026"/>
          </a:xfrm>
          <a:prstGeom prst="rect">
            <a:avLst/>
          </a:prstGeom>
          <a:solidFill>
            <a:srgbClr val="D8ECE2"/>
          </a:solid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pic>
        <p:nvPicPr>
          <p:cNvPr id="889" name="Picture 29" descr="Picture 29">
            <a:extLst>
              <a:ext uri="{FF2B5EF4-FFF2-40B4-BE49-F238E27FC236}">
                <a16:creationId xmlns:a16="http://schemas.microsoft.com/office/drawing/2014/main" id="{970CE342-3C68-90BF-6491-9BB19DB0AFA7}"/>
              </a:ext>
            </a:extLst>
          </p:cNvPr>
          <p:cNvPicPr>
            <a:picLocks noChangeAspect="1"/>
          </p:cNvPicPr>
          <p:nvPr/>
        </p:nvPicPr>
        <p:blipFill>
          <a:blip r:embed="rId10"/>
          <a:stretch>
            <a:fillRect/>
          </a:stretch>
        </p:blipFill>
        <p:spPr>
          <a:xfrm>
            <a:off x="11379843" y="5876923"/>
            <a:ext cx="688171" cy="865948"/>
          </a:xfrm>
          <a:prstGeom prst="rect">
            <a:avLst/>
          </a:prstGeom>
          <a:ln w="12700">
            <a:miter lim="400000"/>
          </a:ln>
        </p:spPr>
      </p:pic>
      <p:sp>
        <p:nvSpPr>
          <p:cNvPr id="890" name="TextBox 46">
            <a:extLst>
              <a:ext uri="{FF2B5EF4-FFF2-40B4-BE49-F238E27FC236}">
                <a16:creationId xmlns:a16="http://schemas.microsoft.com/office/drawing/2014/main" id="{34F46EF9-0392-88AE-8B1F-5B7635678749}"/>
              </a:ext>
            </a:extLst>
          </p:cNvPr>
          <p:cNvSpPr txBox="1"/>
          <p:nvPr/>
        </p:nvSpPr>
        <p:spPr>
          <a:xfrm>
            <a:off x="504500" y="1524000"/>
            <a:ext cx="3774304" cy="15267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main hall capacity in theatre style: 1829</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break out rooms: 9 cinema halls</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3 300 m2 of multifunctional foyers </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to city centre: in the centre</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to airport: 10 min by taxi</a:t>
            </a:r>
          </a:p>
        </p:txBody>
      </p:sp>
    </p:spTree>
    <p:extLst>
      <p:ext uri="{BB962C8B-B14F-4D97-AF65-F5344CB8AC3E}">
        <p14:creationId xmlns:p14="http://schemas.microsoft.com/office/powerpoint/2010/main" val="1792878542"/>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C8975259-8FA6-6142-9D16-93A5D67E1E26}"/>
            </a:ext>
          </a:extLst>
        </p:cNvPr>
        <p:cNvGrpSpPr/>
        <p:nvPr/>
      </p:nvGrpSpPr>
      <p:grpSpPr>
        <a:xfrm>
          <a:off x="0" y="0"/>
          <a:ext cx="0" cy="0"/>
          <a:chOff x="0" y="0"/>
          <a:chExt cx="0" cy="0"/>
        </a:xfrm>
      </p:grpSpPr>
      <p:grpSp>
        <p:nvGrpSpPr>
          <p:cNvPr id="866" name="Group">
            <a:extLst>
              <a:ext uri="{FF2B5EF4-FFF2-40B4-BE49-F238E27FC236}">
                <a16:creationId xmlns:a16="http://schemas.microsoft.com/office/drawing/2014/main" id="{DBDCCC34-96AD-86E1-50E3-7244E8E24B40}"/>
              </a:ext>
            </a:extLst>
          </p:cNvPr>
          <p:cNvGrpSpPr/>
          <p:nvPr/>
        </p:nvGrpSpPr>
        <p:grpSpPr>
          <a:xfrm>
            <a:off x="-945057" y="4251869"/>
            <a:ext cx="5662595" cy="3166739"/>
            <a:chOff x="0" y="0"/>
            <a:chExt cx="5662593" cy="3166737"/>
          </a:xfrm>
        </p:grpSpPr>
        <p:pic>
          <p:nvPicPr>
            <p:cNvPr id="864" name="Image" descr="Image">
              <a:extLst>
                <a:ext uri="{FF2B5EF4-FFF2-40B4-BE49-F238E27FC236}">
                  <a16:creationId xmlns:a16="http://schemas.microsoft.com/office/drawing/2014/main" id="{2F1C5B42-6A42-40A0-8AEC-37AC3DCF8772}"/>
                </a:ext>
              </a:extLst>
            </p:cNvPr>
            <p:cNvPicPr>
              <a:picLocks noChangeAspect="1"/>
            </p:cNvPicPr>
            <p:nvPr/>
          </p:nvPicPr>
          <p:blipFill>
            <a:blip r:embed="rId2"/>
            <a:stretch>
              <a:fillRect/>
            </a:stretch>
          </p:blipFill>
          <p:spPr>
            <a:xfrm>
              <a:off x="0" y="0"/>
              <a:ext cx="5662594" cy="3166738"/>
            </a:xfrm>
            <a:prstGeom prst="rect">
              <a:avLst/>
            </a:prstGeom>
            <a:ln w="12700" cap="flat">
              <a:noFill/>
              <a:miter lim="400000"/>
            </a:ln>
            <a:effectLst/>
          </p:spPr>
        </p:pic>
        <p:pic>
          <p:nvPicPr>
            <p:cNvPr id="865" name="Image" descr="Image">
              <a:extLst>
                <a:ext uri="{FF2B5EF4-FFF2-40B4-BE49-F238E27FC236}">
                  <a16:creationId xmlns:a16="http://schemas.microsoft.com/office/drawing/2014/main" id="{FBAD8FA7-C8C9-BB8B-3D93-3C35E277988C}"/>
                </a:ext>
              </a:extLst>
            </p:cNvPr>
            <p:cNvPicPr>
              <a:picLocks noChangeAspect="1"/>
            </p:cNvPicPr>
            <p:nvPr/>
          </p:nvPicPr>
          <p:blipFill>
            <a:blip r:embed="rId3"/>
            <a:stretch>
              <a:fillRect/>
            </a:stretch>
          </p:blipFill>
          <p:spPr>
            <a:xfrm>
              <a:off x="4038366" y="1556821"/>
              <a:ext cx="773422" cy="773420"/>
            </a:xfrm>
            <a:prstGeom prst="rect">
              <a:avLst/>
            </a:prstGeom>
            <a:ln w="12700" cap="flat">
              <a:noFill/>
              <a:miter lim="400000"/>
            </a:ln>
            <a:effectLst/>
          </p:spPr>
        </p:pic>
      </p:grpSp>
      <p:sp>
        <p:nvSpPr>
          <p:cNvPr id="867" name="TextBox 3">
            <a:extLst>
              <a:ext uri="{FF2B5EF4-FFF2-40B4-BE49-F238E27FC236}">
                <a16:creationId xmlns:a16="http://schemas.microsoft.com/office/drawing/2014/main" id="{16D90B50-7FAD-EE18-9D2B-FE3585C81FA7}"/>
              </a:ext>
            </a:extLst>
          </p:cNvPr>
          <p:cNvSpPr txBox="1"/>
          <p:nvPr/>
        </p:nvSpPr>
        <p:spPr>
          <a:xfrm>
            <a:off x="508000" y="304800"/>
            <a:ext cx="4158641" cy="571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Seaplane Harbour</a:t>
            </a:r>
          </a:p>
        </p:txBody>
      </p:sp>
      <p:sp>
        <p:nvSpPr>
          <p:cNvPr id="868" name="Rounded Rectangle 4">
            <a:extLst>
              <a:ext uri="{FF2B5EF4-FFF2-40B4-BE49-F238E27FC236}">
                <a16:creationId xmlns:a16="http://schemas.microsoft.com/office/drawing/2014/main" id="{BC1AEB62-212E-AC56-DAC3-86BB703B0F11}"/>
              </a:ext>
            </a:extLst>
          </p:cNvPr>
          <p:cNvSpPr/>
          <p:nvPr/>
        </p:nvSpPr>
        <p:spPr>
          <a:xfrm>
            <a:off x="4990170" y="114926"/>
            <a:ext cx="7077845" cy="3709363"/>
          </a:xfrm>
          <a:prstGeom prst="roundRect">
            <a:avLst>
              <a:gd name="adj" fmla="val 10635"/>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869" name="Rounded Rectangle 5">
            <a:extLst>
              <a:ext uri="{FF2B5EF4-FFF2-40B4-BE49-F238E27FC236}">
                <a16:creationId xmlns:a16="http://schemas.microsoft.com/office/drawing/2014/main" id="{3FFC8862-A7AE-81D6-95C9-9C8F0729F52F}"/>
              </a:ext>
            </a:extLst>
          </p:cNvPr>
          <p:cNvSpPr/>
          <p:nvPr/>
        </p:nvSpPr>
        <p:spPr>
          <a:xfrm>
            <a:off x="4990170" y="3933825"/>
            <a:ext cx="3121955" cy="2809047"/>
          </a:xfrm>
          <a:prstGeom prst="roundRect">
            <a:avLst>
              <a:gd name="adj" fmla="val 12861"/>
            </a:avLst>
          </a:prstGeom>
          <a:blipFill>
            <a:blip r:embed="rId5"/>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870" name="Rounded Rectangle 6">
            <a:extLst>
              <a:ext uri="{FF2B5EF4-FFF2-40B4-BE49-F238E27FC236}">
                <a16:creationId xmlns:a16="http://schemas.microsoft.com/office/drawing/2014/main" id="{10F83551-9293-FE18-C43A-B1D20FCC031D}"/>
              </a:ext>
            </a:extLst>
          </p:cNvPr>
          <p:cNvSpPr/>
          <p:nvPr/>
        </p:nvSpPr>
        <p:spPr>
          <a:xfrm>
            <a:off x="8220075" y="3933825"/>
            <a:ext cx="3847938" cy="2809047"/>
          </a:xfrm>
          <a:prstGeom prst="roundRect">
            <a:avLst>
              <a:gd name="adj" fmla="val 12861"/>
            </a:avLst>
          </a:prstGeom>
          <a:blipFill>
            <a:blip r:embed="rId6"/>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871" name="Rounded Rectangle 41">
            <a:hlinkClick r:id="rId7"/>
            <a:extLst>
              <a:ext uri="{FF2B5EF4-FFF2-40B4-BE49-F238E27FC236}">
                <a16:creationId xmlns:a16="http://schemas.microsoft.com/office/drawing/2014/main" id="{BE9950BD-88D7-F3B8-08A8-9E3F3727652D}"/>
              </a:ext>
            </a:extLst>
          </p:cNvPr>
          <p:cNvSpPr/>
          <p:nvPr/>
        </p:nvSpPr>
        <p:spPr>
          <a:xfrm>
            <a:off x="10718283" y="0"/>
            <a:ext cx="1473717" cy="540000"/>
          </a:xfrm>
          <a:prstGeom prst="roundRect">
            <a:avLst>
              <a:gd name="adj" fmla="val 13312"/>
            </a:avLst>
          </a:prstGeom>
          <a:solidFill>
            <a:srgbClr val="D8ECE2"/>
          </a:solid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pic>
        <p:nvPicPr>
          <p:cNvPr id="872" name="Graphic 42" descr="Graphic 42">
            <a:hlinkClick r:id="rId7"/>
            <a:extLst>
              <a:ext uri="{FF2B5EF4-FFF2-40B4-BE49-F238E27FC236}">
                <a16:creationId xmlns:a16="http://schemas.microsoft.com/office/drawing/2014/main" id="{2B394D9C-999B-EE96-CB31-C9920DD9A61E}"/>
              </a:ext>
            </a:extLst>
          </p:cNvPr>
          <p:cNvPicPr>
            <a:picLocks noChangeAspect="1"/>
          </p:cNvPicPr>
          <p:nvPr/>
        </p:nvPicPr>
        <p:blipFill>
          <a:blip r:embed="rId8"/>
          <a:stretch>
            <a:fillRect/>
          </a:stretch>
        </p:blipFill>
        <p:spPr>
          <a:xfrm>
            <a:off x="10823005" y="208644"/>
            <a:ext cx="228926" cy="214157"/>
          </a:xfrm>
          <a:prstGeom prst="rect">
            <a:avLst/>
          </a:prstGeom>
          <a:ln w="12700">
            <a:miter lim="400000"/>
          </a:ln>
        </p:spPr>
      </p:pic>
      <p:sp>
        <p:nvSpPr>
          <p:cNvPr id="873" name="TextBox 44">
            <a:extLst>
              <a:ext uri="{FF2B5EF4-FFF2-40B4-BE49-F238E27FC236}">
                <a16:creationId xmlns:a16="http://schemas.microsoft.com/office/drawing/2014/main" id="{348263DC-1255-A783-E85A-C325A01F2F8C}"/>
              </a:ext>
            </a:extLst>
          </p:cNvPr>
          <p:cNvSpPr txBox="1"/>
          <p:nvPr/>
        </p:nvSpPr>
        <p:spPr>
          <a:xfrm>
            <a:off x="11136212" y="176899"/>
            <a:ext cx="990803" cy="246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u="sng">
                <a:solidFill>
                  <a:srgbClr val="467886"/>
                </a:solidFill>
                <a:uFill>
                  <a:solidFill>
                    <a:srgbClr val="467886"/>
                  </a:solidFill>
                </a:uFill>
                <a:latin typeface="Aino Regular"/>
                <a:ea typeface="Aino Regular"/>
                <a:cs typeface="Aino Regular"/>
                <a:sym typeface="Aino Regular"/>
                <a:hlinkClick r:id="rId9"/>
              </a:defRPr>
            </a:lvl1pPr>
          </a:lstStyle>
          <a:p>
            <a:pPr marL="0" marR="0" lvl="0" indent="0" algn="l" defTabSz="914400" rtl="0" eaLnBrk="1" fontAlgn="auto" latinLnBrk="0" hangingPunct="0">
              <a:lnSpc>
                <a:spcPct val="90000"/>
              </a:lnSpc>
              <a:spcBef>
                <a:spcPts val="0"/>
              </a:spcBef>
              <a:spcAft>
                <a:spcPts val="0"/>
              </a:spcAft>
              <a:buClrTx/>
              <a:buSzTx/>
              <a:buFontTx/>
              <a:buNone/>
              <a:tabLst/>
              <a:defRPr u="none">
                <a:solidFill>
                  <a:srgbClr val="2D6247"/>
                </a:solidFill>
                <a:uFillTx/>
              </a:defRPr>
            </a:pPr>
            <a:r>
              <a:rPr kumimoji="0" sz="1200" b="0" i="0" u="sng" strike="noStrike" kern="0" cap="none" spc="0" normalizeH="0" baseline="0" noProof="0">
                <a:ln>
                  <a:noFill/>
                </a:ln>
                <a:solidFill>
                  <a:srgbClr val="467886"/>
                </a:solidFill>
                <a:effectLst/>
                <a:uLnTx/>
                <a:uFill>
                  <a:solidFill>
                    <a:srgbClr val="467886"/>
                  </a:solidFill>
                </a:uFill>
                <a:latin typeface="Aino Regular"/>
                <a:sym typeface="Aino Regular"/>
                <a:hlinkClick r:id="rId9"/>
              </a:rPr>
              <a:t>Homepage</a:t>
            </a:r>
          </a:p>
        </p:txBody>
      </p:sp>
      <p:sp>
        <p:nvSpPr>
          <p:cNvPr id="874" name="TextBox 34">
            <a:extLst>
              <a:ext uri="{FF2B5EF4-FFF2-40B4-BE49-F238E27FC236}">
                <a16:creationId xmlns:a16="http://schemas.microsoft.com/office/drawing/2014/main" id="{305220F3-AD85-68FC-58A2-F64B5D40724A}"/>
              </a:ext>
            </a:extLst>
          </p:cNvPr>
          <p:cNvSpPr txBox="1"/>
          <p:nvPr/>
        </p:nvSpPr>
        <p:spPr>
          <a:xfrm>
            <a:off x="406400" y="4701249"/>
            <a:ext cx="2660675" cy="13415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sz="2100">
                <a:solidFill>
                  <a:srgbClr val="D8ECE2"/>
                </a:solidFill>
              </a:defRPr>
            </a:pPr>
            <a:r>
              <a:rPr kumimoji="0" sz="2100" b="0" i="0" u="none" strike="noStrike" kern="0" cap="none" spc="0" normalizeH="0" baseline="0" noProof="0">
                <a:ln>
                  <a:noFill/>
                </a:ln>
                <a:solidFill>
                  <a:srgbClr val="D8ECE2"/>
                </a:solidFill>
                <a:effectLst/>
                <a:uLnTx/>
                <a:uFillTx/>
                <a:latin typeface="Aino Headline"/>
                <a:sym typeface="Aino Headline"/>
              </a:rPr>
              <a:t>The most exciting maritime museum in Northern </a:t>
            </a:r>
            <a:br>
              <a:rPr kumimoji="0" sz="2100" b="0" i="0" u="none" strike="noStrike" kern="0" cap="none" spc="0" normalizeH="0" baseline="0" noProof="0">
                <a:ln>
                  <a:noFill/>
                </a:ln>
                <a:solidFill>
                  <a:srgbClr val="D8ECE2"/>
                </a:solidFill>
                <a:effectLst/>
                <a:uLnTx/>
                <a:uFillTx/>
                <a:latin typeface="Aino Headline"/>
                <a:sym typeface="Aino Headline"/>
              </a:rPr>
            </a:br>
            <a:r>
              <a:rPr kumimoji="0" sz="2100" b="0" i="0" u="none" strike="noStrike" kern="0" cap="none" spc="0" normalizeH="0" baseline="0" noProof="0">
                <a:ln>
                  <a:noFill/>
                </a:ln>
                <a:solidFill>
                  <a:srgbClr val="D8ECE2"/>
                </a:solidFill>
                <a:effectLst/>
                <a:uLnTx/>
                <a:uFillTx/>
                <a:latin typeface="Aino Headline"/>
                <a:sym typeface="Aino Headline"/>
              </a:rPr>
              <a:t>Europe</a:t>
            </a:r>
          </a:p>
        </p:txBody>
      </p:sp>
      <p:sp>
        <p:nvSpPr>
          <p:cNvPr id="875" name="TextBox 46">
            <a:extLst>
              <a:ext uri="{FF2B5EF4-FFF2-40B4-BE49-F238E27FC236}">
                <a16:creationId xmlns:a16="http://schemas.microsoft.com/office/drawing/2014/main" id="{5FF8B106-4D33-E9D8-F77D-11F3E952E1AD}"/>
              </a:ext>
            </a:extLst>
          </p:cNvPr>
          <p:cNvSpPr txBox="1"/>
          <p:nvPr/>
        </p:nvSpPr>
        <p:spPr>
          <a:xfrm>
            <a:off x="504500" y="1524000"/>
            <a:ext cx="3774304" cy="1212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receptions: 1500 guests</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seated gala dinners: 700 guests</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to city centre: 30 min walking </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to airport: 18 min by taxi</a:t>
            </a:r>
          </a:p>
        </p:txBody>
      </p:sp>
    </p:spTree>
    <p:extLst>
      <p:ext uri="{BB962C8B-B14F-4D97-AF65-F5344CB8AC3E}">
        <p14:creationId xmlns:p14="http://schemas.microsoft.com/office/powerpoint/2010/main" val="410672898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8" name="Rectangle"/>
          <p:cNvSpPr/>
          <p:nvPr/>
        </p:nvSpPr>
        <p:spPr>
          <a:xfrm>
            <a:off x="561051" y="5683085"/>
            <a:ext cx="1916040" cy="921871"/>
          </a:xfrm>
          <a:prstGeom prst="rect">
            <a:avLst/>
          </a:prstGeom>
          <a:solidFill>
            <a:srgbClr val="FFFFFF"/>
          </a:solidFill>
          <a:ln w="12700">
            <a:miter lim="400000"/>
          </a:ln>
        </p:spPr>
        <p:txBody>
          <a:bodyPr tIns="45720" bIns="45720" anchor="ctr"/>
          <a:lstStyle/>
          <a:p>
            <a:pPr marL="0" marR="0" lvl="0" indent="0" algn="l" defTabSz="270000" rtl="0" eaLnBrk="1" fontAlgn="auto" latinLnBrk="0" hangingPunct="0">
              <a:lnSpc>
                <a:spcPct val="150000"/>
              </a:lnSpc>
              <a:spcBef>
                <a:spcPts val="400"/>
              </a:spcBef>
              <a:spcAft>
                <a:spcPts val="0"/>
              </a:spcAft>
              <a:buClrTx/>
              <a:buSzTx/>
              <a:buFontTx/>
              <a:buNone/>
              <a:tabLst/>
              <a:defRPr sz="2800">
                <a:solidFill>
                  <a:srgbClr val="3B6149"/>
                </a:solidFill>
                <a:latin typeface="Aino Regular"/>
                <a:ea typeface="Aino Regular"/>
                <a:cs typeface="Aino Regular"/>
                <a:sym typeface="Aino Regular"/>
              </a:defRPr>
            </a:pPr>
            <a:endParaRPr kumimoji="0" sz="1400" b="0" i="0" u="none" strike="noStrike" kern="0" cap="none" spc="0" normalizeH="0" baseline="0" noProof="0">
              <a:ln>
                <a:noFill/>
              </a:ln>
              <a:solidFill>
                <a:srgbClr val="3B6149"/>
              </a:solidFill>
              <a:effectLst/>
              <a:uLnTx/>
              <a:uFillTx/>
              <a:latin typeface="Aino Regular"/>
              <a:sym typeface="Aino Regular"/>
            </a:endParaRPr>
          </a:p>
        </p:txBody>
      </p:sp>
      <p:sp>
        <p:nvSpPr>
          <p:cNvPr id="49" name="Pealkiri 3"/>
          <p:cNvSpPr txBox="1">
            <a:spLocks noGrp="1"/>
          </p:cNvSpPr>
          <p:nvPr>
            <p:ph type="title"/>
          </p:nvPr>
        </p:nvSpPr>
        <p:spPr>
          <a:xfrm>
            <a:off x="508000" y="505730"/>
            <a:ext cx="4636881" cy="1848975"/>
          </a:xfrm>
          <a:prstGeom prst="rect">
            <a:avLst/>
          </a:prstGeom>
        </p:spPr>
        <p:txBody>
          <a:bodyPr anchor="t"/>
          <a:lstStyle/>
          <a:p>
            <a:r>
              <a:t>MEET IN</a:t>
            </a:r>
            <a:br/>
            <a:r>
              <a:t>PÄRNU</a:t>
            </a:r>
          </a:p>
        </p:txBody>
      </p:sp>
      <p:sp>
        <p:nvSpPr>
          <p:cNvPr id="50" name="Kaupo Kalda"/>
          <p:cNvSpPr txBox="1">
            <a:spLocks noGrp="1"/>
          </p:cNvSpPr>
          <p:nvPr>
            <p:ph type="body" sz="quarter" idx="1"/>
          </p:nvPr>
        </p:nvSpPr>
        <p:spPr>
          <a:xfrm rot="16200000">
            <a:off x="10488611" y="5002147"/>
            <a:ext cx="2808290" cy="360364"/>
          </a:xfrm>
          <a:prstGeom prst="rect">
            <a:avLst/>
          </a:prstGeom>
        </p:spPr>
        <p:txBody>
          <a:bodyPr/>
          <a:lstStyle>
            <a:lvl1pPr>
              <a:spcBef>
                <a:spcPts val="2000"/>
              </a:spcBef>
              <a:defRPr sz="1600">
                <a:solidFill>
                  <a:srgbClr val="FFFFFF"/>
                </a:solidFill>
              </a:defRPr>
            </a:lvl1pPr>
          </a:lstStyle>
          <a:p>
            <a:r>
              <a:t>Priidu Saart, Visit Pärnu</a:t>
            </a:r>
          </a:p>
        </p:txBody>
      </p:sp>
      <p:pic>
        <p:nvPicPr>
          <p:cNvPr id="51" name="Graphic 4" descr="Graphic 4"/>
          <p:cNvPicPr>
            <a:picLocks noChangeAspect="1"/>
          </p:cNvPicPr>
          <p:nvPr/>
        </p:nvPicPr>
        <p:blipFill>
          <a:blip r:embed="rId3"/>
          <a:stretch>
            <a:fillRect/>
          </a:stretch>
        </p:blipFill>
        <p:spPr>
          <a:xfrm>
            <a:off x="10551040" y="-11709"/>
            <a:ext cx="1219201" cy="1219201"/>
          </a:xfrm>
          <a:prstGeom prst="rect">
            <a:avLst/>
          </a:prstGeom>
          <a:ln w="12700">
            <a:miter lim="400000"/>
          </a:ln>
        </p:spPr>
      </p:pic>
      <p:pic>
        <p:nvPicPr>
          <p:cNvPr id="52" name="Picture 17" descr="Picture 17"/>
          <p:cNvPicPr>
            <a:picLocks noChangeAspect="1"/>
          </p:cNvPicPr>
          <p:nvPr/>
        </p:nvPicPr>
        <p:blipFill>
          <a:blip r:embed="rId4"/>
          <a:stretch>
            <a:fillRect/>
          </a:stretch>
        </p:blipFill>
        <p:spPr>
          <a:xfrm>
            <a:off x="558048" y="5679110"/>
            <a:ext cx="1922045" cy="929821"/>
          </a:xfrm>
          <a:prstGeom prst="rect">
            <a:avLst/>
          </a:prstGeom>
          <a:ln w="12700">
            <a:miter lim="400000"/>
          </a:ln>
        </p:spPr>
      </p:pic>
      <p:pic>
        <p:nvPicPr>
          <p:cNvPr id="53" name="Image" descr="Image"/>
          <p:cNvPicPr>
            <a:picLocks noChangeAspect="1"/>
          </p:cNvPicPr>
          <p:nvPr/>
        </p:nvPicPr>
        <p:blipFill>
          <a:blip r:embed="rId5"/>
          <a:stretch>
            <a:fillRect/>
          </a:stretch>
        </p:blipFill>
        <p:spPr>
          <a:xfrm>
            <a:off x="8458390" y="235856"/>
            <a:ext cx="1643855" cy="826231"/>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CBE7B5D0-3460-E6AD-666F-74463D28F5C4}"/>
            </a:ext>
          </a:extLst>
        </p:cNvPr>
        <p:cNvGrpSpPr/>
        <p:nvPr/>
      </p:nvGrpSpPr>
      <p:grpSpPr>
        <a:xfrm>
          <a:off x="0" y="0"/>
          <a:ext cx="0" cy="0"/>
          <a:chOff x="0" y="0"/>
          <a:chExt cx="0" cy="0"/>
        </a:xfrm>
      </p:grpSpPr>
      <p:grpSp>
        <p:nvGrpSpPr>
          <p:cNvPr id="894" name="Group">
            <a:extLst>
              <a:ext uri="{FF2B5EF4-FFF2-40B4-BE49-F238E27FC236}">
                <a16:creationId xmlns:a16="http://schemas.microsoft.com/office/drawing/2014/main" id="{2CBC19DF-4AF2-BFD6-0FC5-8DD8D05546BF}"/>
              </a:ext>
            </a:extLst>
          </p:cNvPr>
          <p:cNvGrpSpPr/>
          <p:nvPr/>
        </p:nvGrpSpPr>
        <p:grpSpPr>
          <a:xfrm>
            <a:off x="-945057" y="4251869"/>
            <a:ext cx="5662595" cy="3166739"/>
            <a:chOff x="0" y="0"/>
            <a:chExt cx="5662593" cy="3166737"/>
          </a:xfrm>
        </p:grpSpPr>
        <p:pic>
          <p:nvPicPr>
            <p:cNvPr id="892" name="Image" descr="Image">
              <a:extLst>
                <a:ext uri="{FF2B5EF4-FFF2-40B4-BE49-F238E27FC236}">
                  <a16:creationId xmlns:a16="http://schemas.microsoft.com/office/drawing/2014/main" id="{B035B6B4-BD8E-AAAD-61AC-E78F43187B3F}"/>
                </a:ext>
              </a:extLst>
            </p:cNvPr>
            <p:cNvPicPr>
              <a:picLocks noChangeAspect="1"/>
            </p:cNvPicPr>
            <p:nvPr/>
          </p:nvPicPr>
          <p:blipFill>
            <a:blip r:embed="rId2"/>
            <a:stretch>
              <a:fillRect/>
            </a:stretch>
          </p:blipFill>
          <p:spPr>
            <a:xfrm>
              <a:off x="0" y="0"/>
              <a:ext cx="5662594" cy="3166738"/>
            </a:xfrm>
            <a:prstGeom prst="rect">
              <a:avLst/>
            </a:prstGeom>
            <a:ln w="12700" cap="flat">
              <a:noFill/>
              <a:miter lim="400000"/>
            </a:ln>
            <a:effectLst/>
          </p:spPr>
        </p:pic>
        <p:pic>
          <p:nvPicPr>
            <p:cNvPr id="893" name="Image" descr="Image">
              <a:extLst>
                <a:ext uri="{FF2B5EF4-FFF2-40B4-BE49-F238E27FC236}">
                  <a16:creationId xmlns:a16="http://schemas.microsoft.com/office/drawing/2014/main" id="{32CC1AE5-4A97-987A-A338-2AF72ABCC6AA}"/>
                </a:ext>
              </a:extLst>
            </p:cNvPr>
            <p:cNvPicPr>
              <a:picLocks noChangeAspect="1"/>
            </p:cNvPicPr>
            <p:nvPr/>
          </p:nvPicPr>
          <p:blipFill>
            <a:blip r:embed="rId3"/>
            <a:stretch>
              <a:fillRect/>
            </a:stretch>
          </p:blipFill>
          <p:spPr>
            <a:xfrm>
              <a:off x="4038366" y="1556821"/>
              <a:ext cx="773422" cy="773420"/>
            </a:xfrm>
            <a:prstGeom prst="rect">
              <a:avLst/>
            </a:prstGeom>
            <a:ln w="12700" cap="flat">
              <a:noFill/>
              <a:miter lim="400000"/>
            </a:ln>
            <a:effectLst/>
          </p:spPr>
        </p:pic>
      </p:grpSp>
      <p:sp>
        <p:nvSpPr>
          <p:cNvPr id="895" name="TextBox 3">
            <a:extLst>
              <a:ext uri="{FF2B5EF4-FFF2-40B4-BE49-F238E27FC236}">
                <a16:creationId xmlns:a16="http://schemas.microsoft.com/office/drawing/2014/main" id="{5C9FE2FF-C44E-84D9-F63F-D4DDB9E94D64}"/>
              </a:ext>
            </a:extLst>
          </p:cNvPr>
          <p:cNvSpPr txBox="1"/>
          <p:nvPr/>
        </p:nvSpPr>
        <p:spPr>
          <a:xfrm>
            <a:off x="508000" y="304800"/>
            <a:ext cx="4158641" cy="10441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Proto Invention Factory</a:t>
            </a:r>
          </a:p>
        </p:txBody>
      </p:sp>
      <p:sp>
        <p:nvSpPr>
          <p:cNvPr id="896" name="Rounded Rectangle 4">
            <a:extLst>
              <a:ext uri="{FF2B5EF4-FFF2-40B4-BE49-F238E27FC236}">
                <a16:creationId xmlns:a16="http://schemas.microsoft.com/office/drawing/2014/main" id="{59A83E5A-87C6-12D4-6DD2-3BE9E4BDCED9}"/>
              </a:ext>
            </a:extLst>
          </p:cNvPr>
          <p:cNvSpPr/>
          <p:nvPr/>
        </p:nvSpPr>
        <p:spPr>
          <a:xfrm>
            <a:off x="4990170" y="114926"/>
            <a:ext cx="7077845" cy="3709363"/>
          </a:xfrm>
          <a:prstGeom prst="roundRect">
            <a:avLst>
              <a:gd name="adj" fmla="val 10635"/>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897" name="Rounded Rectangle 5">
            <a:extLst>
              <a:ext uri="{FF2B5EF4-FFF2-40B4-BE49-F238E27FC236}">
                <a16:creationId xmlns:a16="http://schemas.microsoft.com/office/drawing/2014/main" id="{EA2CBE72-4C59-07F5-A029-120488FD90EF}"/>
              </a:ext>
            </a:extLst>
          </p:cNvPr>
          <p:cNvSpPr/>
          <p:nvPr/>
        </p:nvSpPr>
        <p:spPr>
          <a:xfrm>
            <a:off x="4990170" y="3933825"/>
            <a:ext cx="3121955" cy="2809047"/>
          </a:xfrm>
          <a:prstGeom prst="roundRect">
            <a:avLst>
              <a:gd name="adj" fmla="val 12861"/>
            </a:avLst>
          </a:prstGeom>
          <a:blipFill>
            <a:blip r:embed="rId5"/>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898" name="Rounded Rectangle 6">
            <a:extLst>
              <a:ext uri="{FF2B5EF4-FFF2-40B4-BE49-F238E27FC236}">
                <a16:creationId xmlns:a16="http://schemas.microsoft.com/office/drawing/2014/main" id="{FA883DD3-D418-9B2A-B3AD-624D94C65353}"/>
              </a:ext>
            </a:extLst>
          </p:cNvPr>
          <p:cNvSpPr/>
          <p:nvPr/>
        </p:nvSpPr>
        <p:spPr>
          <a:xfrm>
            <a:off x="8220075" y="3933825"/>
            <a:ext cx="3847938" cy="2809047"/>
          </a:xfrm>
          <a:prstGeom prst="roundRect">
            <a:avLst>
              <a:gd name="adj" fmla="val 12861"/>
            </a:avLst>
          </a:prstGeom>
          <a:blipFill>
            <a:blip r:embed="rId6"/>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899" name="Rectangle 35">
            <a:extLst>
              <a:ext uri="{FF2B5EF4-FFF2-40B4-BE49-F238E27FC236}">
                <a16:creationId xmlns:a16="http://schemas.microsoft.com/office/drawing/2014/main" id="{C2106D69-359C-38A5-752F-CA1FC91B2AB9}"/>
              </a:ext>
            </a:extLst>
          </p:cNvPr>
          <p:cNvSpPr/>
          <p:nvPr/>
        </p:nvSpPr>
        <p:spPr>
          <a:xfrm>
            <a:off x="11280775" y="5768973"/>
            <a:ext cx="911225" cy="1089026"/>
          </a:xfrm>
          <a:prstGeom prst="rect">
            <a:avLst/>
          </a:prstGeom>
          <a:solidFill>
            <a:srgbClr val="D8ECE2"/>
          </a:solid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pic>
        <p:nvPicPr>
          <p:cNvPr id="900" name="Picture 37" descr="Picture 37">
            <a:extLst>
              <a:ext uri="{FF2B5EF4-FFF2-40B4-BE49-F238E27FC236}">
                <a16:creationId xmlns:a16="http://schemas.microsoft.com/office/drawing/2014/main" id="{23FD2E82-4B8F-3FC9-8528-7FD40661ECEA}"/>
              </a:ext>
            </a:extLst>
          </p:cNvPr>
          <p:cNvPicPr>
            <a:picLocks noChangeAspect="1"/>
          </p:cNvPicPr>
          <p:nvPr/>
        </p:nvPicPr>
        <p:blipFill>
          <a:blip r:embed="rId7"/>
          <a:stretch>
            <a:fillRect/>
          </a:stretch>
        </p:blipFill>
        <p:spPr>
          <a:xfrm>
            <a:off x="11379843" y="5876923"/>
            <a:ext cx="688171" cy="865948"/>
          </a:xfrm>
          <a:prstGeom prst="rect">
            <a:avLst/>
          </a:prstGeom>
          <a:ln w="12700">
            <a:miter lim="400000"/>
          </a:ln>
        </p:spPr>
      </p:pic>
      <p:sp>
        <p:nvSpPr>
          <p:cNvPr id="901" name="Rounded Rectangle 41">
            <a:hlinkClick r:id="rId8"/>
            <a:extLst>
              <a:ext uri="{FF2B5EF4-FFF2-40B4-BE49-F238E27FC236}">
                <a16:creationId xmlns:a16="http://schemas.microsoft.com/office/drawing/2014/main" id="{3A487624-E58D-EF1B-D5B3-ACD509D1D293}"/>
              </a:ext>
            </a:extLst>
          </p:cNvPr>
          <p:cNvSpPr/>
          <p:nvPr/>
        </p:nvSpPr>
        <p:spPr>
          <a:xfrm>
            <a:off x="10718283" y="0"/>
            <a:ext cx="1473717" cy="540000"/>
          </a:xfrm>
          <a:prstGeom prst="roundRect">
            <a:avLst>
              <a:gd name="adj" fmla="val 13312"/>
            </a:avLst>
          </a:prstGeom>
          <a:solidFill>
            <a:srgbClr val="D8ECE2"/>
          </a:solid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pic>
        <p:nvPicPr>
          <p:cNvPr id="902" name="Graphic 42" descr="Graphic 42">
            <a:hlinkClick r:id="rId8"/>
            <a:extLst>
              <a:ext uri="{FF2B5EF4-FFF2-40B4-BE49-F238E27FC236}">
                <a16:creationId xmlns:a16="http://schemas.microsoft.com/office/drawing/2014/main" id="{0EAC1029-F02E-AF56-C669-390BB053A2E0}"/>
              </a:ext>
            </a:extLst>
          </p:cNvPr>
          <p:cNvPicPr>
            <a:picLocks noChangeAspect="1"/>
          </p:cNvPicPr>
          <p:nvPr/>
        </p:nvPicPr>
        <p:blipFill>
          <a:blip r:embed="rId9"/>
          <a:stretch>
            <a:fillRect/>
          </a:stretch>
        </p:blipFill>
        <p:spPr>
          <a:xfrm>
            <a:off x="10823005" y="208644"/>
            <a:ext cx="228926" cy="214157"/>
          </a:xfrm>
          <a:prstGeom prst="rect">
            <a:avLst/>
          </a:prstGeom>
          <a:ln w="12700">
            <a:miter lim="400000"/>
          </a:ln>
        </p:spPr>
      </p:pic>
      <p:sp>
        <p:nvSpPr>
          <p:cNvPr id="903" name="TextBox 44">
            <a:extLst>
              <a:ext uri="{FF2B5EF4-FFF2-40B4-BE49-F238E27FC236}">
                <a16:creationId xmlns:a16="http://schemas.microsoft.com/office/drawing/2014/main" id="{DA25D581-28DD-2875-B53F-33C9A54B91DB}"/>
              </a:ext>
            </a:extLst>
          </p:cNvPr>
          <p:cNvSpPr txBox="1"/>
          <p:nvPr/>
        </p:nvSpPr>
        <p:spPr>
          <a:xfrm>
            <a:off x="11136212" y="176899"/>
            <a:ext cx="990803" cy="246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u="sng">
                <a:solidFill>
                  <a:srgbClr val="467886"/>
                </a:solidFill>
                <a:uFill>
                  <a:solidFill>
                    <a:srgbClr val="467886"/>
                  </a:solidFill>
                </a:uFill>
                <a:latin typeface="Aino Regular"/>
                <a:ea typeface="Aino Regular"/>
                <a:cs typeface="Aino Regular"/>
                <a:sym typeface="Aino Regular"/>
                <a:hlinkClick r:id="rId10"/>
              </a:defRPr>
            </a:lvl1pPr>
          </a:lstStyle>
          <a:p>
            <a:pPr marL="0" marR="0" lvl="0" indent="0" algn="l" defTabSz="914400" rtl="0" eaLnBrk="1" fontAlgn="auto" latinLnBrk="0" hangingPunct="0">
              <a:lnSpc>
                <a:spcPct val="90000"/>
              </a:lnSpc>
              <a:spcBef>
                <a:spcPts val="0"/>
              </a:spcBef>
              <a:spcAft>
                <a:spcPts val="0"/>
              </a:spcAft>
              <a:buClrTx/>
              <a:buSzTx/>
              <a:buFontTx/>
              <a:buNone/>
              <a:tabLst/>
              <a:defRPr u="none">
                <a:solidFill>
                  <a:srgbClr val="2D6247"/>
                </a:solidFill>
                <a:uFillTx/>
              </a:defRPr>
            </a:pPr>
            <a:r>
              <a:rPr kumimoji="0" sz="1200" b="0" i="0" u="sng" strike="noStrike" kern="0" cap="none" spc="0" normalizeH="0" baseline="0" noProof="0">
                <a:ln>
                  <a:noFill/>
                </a:ln>
                <a:solidFill>
                  <a:srgbClr val="467886"/>
                </a:solidFill>
                <a:effectLst/>
                <a:uLnTx/>
                <a:uFill>
                  <a:solidFill>
                    <a:srgbClr val="467886"/>
                  </a:solidFill>
                </a:uFill>
                <a:latin typeface="Aino Regular"/>
                <a:sym typeface="Aino Regular"/>
                <a:hlinkClick r:id="rId10"/>
              </a:rPr>
              <a:t>Homepage</a:t>
            </a:r>
          </a:p>
        </p:txBody>
      </p:sp>
      <p:sp>
        <p:nvSpPr>
          <p:cNvPr id="904" name="TextBox 34">
            <a:extLst>
              <a:ext uri="{FF2B5EF4-FFF2-40B4-BE49-F238E27FC236}">
                <a16:creationId xmlns:a16="http://schemas.microsoft.com/office/drawing/2014/main" id="{24C6D015-D9B7-D154-1134-64F5ACB6727F}"/>
              </a:ext>
            </a:extLst>
          </p:cNvPr>
          <p:cNvSpPr txBox="1"/>
          <p:nvPr/>
        </p:nvSpPr>
        <p:spPr>
          <a:xfrm>
            <a:off x="404587" y="4516577"/>
            <a:ext cx="2466314" cy="1894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sz="2000">
                <a:solidFill>
                  <a:srgbClr val="D8ECE2"/>
                </a:solidFill>
              </a:defRPr>
            </a:pPr>
            <a:r>
              <a:rPr kumimoji="0" sz="2000" b="0" i="0" u="none" strike="noStrike" kern="0" cap="none" spc="0" normalizeH="0" baseline="0" noProof="0">
                <a:ln>
                  <a:noFill/>
                </a:ln>
                <a:solidFill>
                  <a:srgbClr val="D8ECE2"/>
                </a:solidFill>
                <a:effectLst/>
                <a:uLnTx/>
                <a:uFillTx/>
                <a:latin typeface="Aino Headline"/>
                <a:sym typeface="Aino Headline"/>
              </a:rPr>
              <a:t>Former submarine shipyard, now full of vr-discoveries and inventions from 19th-</a:t>
            </a:r>
            <a:br>
              <a:rPr kumimoji="0" sz="2000" b="0" i="0" u="none" strike="noStrike" kern="0" cap="none" spc="0" normalizeH="0" baseline="0" noProof="0">
                <a:ln>
                  <a:noFill/>
                </a:ln>
                <a:solidFill>
                  <a:srgbClr val="D8ECE2"/>
                </a:solidFill>
                <a:effectLst/>
                <a:uLnTx/>
                <a:uFillTx/>
                <a:latin typeface="Aino Headline"/>
                <a:sym typeface="Aino Headline"/>
              </a:rPr>
            </a:br>
            <a:r>
              <a:rPr kumimoji="0" sz="2000" b="0" i="0" u="none" strike="noStrike" kern="0" cap="none" spc="0" normalizeH="0" baseline="0" noProof="0">
                <a:ln>
                  <a:noFill/>
                </a:ln>
                <a:solidFill>
                  <a:srgbClr val="D8ECE2"/>
                </a:solidFill>
                <a:effectLst/>
                <a:uLnTx/>
                <a:uFillTx/>
                <a:latin typeface="Aino Headline"/>
                <a:sym typeface="Aino Headline"/>
              </a:rPr>
              <a:t>century</a:t>
            </a:r>
          </a:p>
        </p:txBody>
      </p:sp>
      <p:sp>
        <p:nvSpPr>
          <p:cNvPr id="905" name="TextBox 46">
            <a:extLst>
              <a:ext uri="{FF2B5EF4-FFF2-40B4-BE49-F238E27FC236}">
                <a16:creationId xmlns:a16="http://schemas.microsoft.com/office/drawing/2014/main" id="{AE784ACE-2B41-2B4D-4989-7EB2D70C20A8}"/>
              </a:ext>
            </a:extLst>
          </p:cNvPr>
          <p:cNvSpPr txBox="1"/>
          <p:nvPr/>
        </p:nvSpPr>
        <p:spPr>
          <a:xfrm>
            <a:off x="504500" y="1524000"/>
            <a:ext cx="3774304" cy="15267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total number of meeting rooms: 6</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receptions: 600 guests</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theatre style: 220 guests</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seated gala dinner: 200 guests </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location: Noblessner port district</a:t>
            </a:r>
          </a:p>
        </p:txBody>
      </p:sp>
    </p:spTree>
    <p:extLst>
      <p:ext uri="{BB962C8B-B14F-4D97-AF65-F5344CB8AC3E}">
        <p14:creationId xmlns:p14="http://schemas.microsoft.com/office/powerpoint/2010/main" val="2817985816"/>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B6EDFEC2-1644-A605-7960-778515BE67F7}"/>
            </a:ext>
          </a:extLst>
        </p:cNvPr>
        <p:cNvGrpSpPr/>
        <p:nvPr/>
      </p:nvGrpSpPr>
      <p:grpSpPr>
        <a:xfrm>
          <a:off x="0" y="0"/>
          <a:ext cx="0" cy="0"/>
          <a:chOff x="0" y="0"/>
          <a:chExt cx="0" cy="0"/>
        </a:xfrm>
      </p:grpSpPr>
      <p:grpSp>
        <p:nvGrpSpPr>
          <p:cNvPr id="835" name="Group">
            <a:extLst>
              <a:ext uri="{FF2B5EF4-FFF2-40B4-BE49-F238E27FC236}">
                <a16:creationId xmlns:a16="http://schemas.microsoft.com/office/drawing/2014/main" id="{26D17B99-A81A-2E25-2D74-29FBAA9EA4A8}"/>
              </a:ext>
            </a:extLst>
          </p:cNvPr>
          <p:cNvGrpSpPr/>
          <p:nvPr/>
        </p:nvGrpSpPr>
        <p:grpSpPr>
          <a:xfrm>
            <a:off x="-945057" y="4251869"/>
            <a:ext cx="5662595" cy="3166739"/>
            <a:chOff x="0" y="0"/>
            <a:chExt cx="5662593" cy="3166737"/>
          </a:xfrm>
        </p:grpSpPr>
        <p:pic>
          <p:nvPicPr>
            <p:cNvPr id="833" name="Image" descr="Image">
              <a:extLst>
                <a:ext uri="{FF2B5EF4-FFF2-40B4-BE49-F238E27FC236}">
                  <a16:creationId xmlns:a16="http://schemas.microsoft.com/office/drawing/2014/main" id="{BF6F2769-A729-C422-29A9-8594EC222870}"/>
                </a:ext>
              </a:extLst>
            </p:cNvPr>
            <p:cNvPicPr>
              <a:picLocks noChangeAspect="1"/>
            </p:cNvPicPr>
            <p:nvPr/>
          </p:nvPicPr>
          <p:blipFill>
            <a:blip r:embed="rId2"/>
            <a:stretch>
              <a:fillRect/>
            </a:stretch>
          </p:blipFill>
          <p:spPr>
            <a:xfrm>
              <a:off x="0" y="0"/>
              <a:ext cx="5662594" cy="3166738"/>
            </a:xfrm>
            <a:prstGeom prst="rect">
              <a:avLst/>
            </a:prstGeom>
            <a:ln w="12700" cap="flat">
              <a:noFill/>
              <a:miter lim="400000"/>
            </a:ln>
            <a:effectLst/>
          </p:spPr>
        </p:pic>
        <p:pic>
          <p:nvPicPr>
            <p:cNvPr id="834" name="Image" descr="Image">
              <a:extLst>
                <a:ext uri="{FF2B5EF4-FFF2-40B4-BE49-F238E27FC236}">
                  <a16:creationId xmlns:a16="http://schemas.microsoft.com/office/drawing/2014/main" id="{95CED6FC-EE43-B2A2-923F-87C9712559D6}"/>
                </a:ext>
              </a:extLst>
            </p:cNvPr>
            <p:cNvPicPr>
              <a:picLocks noChangeAspect="1"/>
            </p:cNvPicPr>
            <p:nvPr/>
          </p:nvPicPr>
          <p:blipFill>
            <a:blip r:embed="rId3"/>
            <a:stretch>
              <a:fillRect/>
            </a:stretch>
          </p:blipFill>
          <p:spPr>
            <a:xfrm>
              <a:off x="4038366" y="1556821"/>
              <a:ext cx="773422" cy="773420"/>
            </a:xfrm>
            <a:prstGeom prst="rect">
              <a:avLst/>
            </a:prstGeom>
            <a:ln w="12700" cap="flat">
              <a:noFill/>
              <a:miter lim="400000"/>
            </a:ln>
            <a:effectLst/>
          </p:spPr>
        </p:pic>
      </p:grpSp>
      <p:sp>
        <p:nvSpPr>
          <p:cNvPr id="836" name="TextBox 3">
            <a:extLst>
              <a:ext uri="{FF2B5EF4-FFF2-40B4-BE49-F238E27FC236}">
                <a16:creationId xmlns:a16="http://schemas.microsoft.com/office/drawing/2014/main" id="{CEA8ADBC-36B0-FE86-2B1D-320C7F6BAF14}"/>
              </a:ext>
            </a:extLst>
          </p:cNvPr>
          <p:cNvSpPr txBox="1"/>
          <p:nvPr/>
        </p:nvSpPr>
        <p:spPr>
          <a:xfrm>
            <a:off x="508000" y="304800"/>
            <a:ext cx="4158641" cy="10441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Port of Tallinn Cruise Terminal</a:t>
            </a:r>
          </a:p>
        </p:txBody>
      </p:sp>
      <p:sp>
        <p:nvSpPr>
          <p:cNvPr id="837" name="Rounded Rectangle 4">
            <a:extLst>
              <a:ext uri="{FF2B5EF4-FFF2-40B4-BE49-F238E27FC236}">
                <a16:creationId xmlns:a16="http://schemas.microsoft.com/office/drawing/2014/main" id="{573C4BBC-8959-4052-54F6-A033876DFE67}"/>
              </a:ext>
            </a:extLst>
          </p:cNvPr>
          <p:cNvSpPr/>
          <p:nvPr/>
        </p:nvSpPr>
        <p:spPr>
          <a:xfrm>
            <a:off x="4990170" y="114926"/>
            <a:ext cx="7077845" cy="3709363"/>
          </a:xfrm>
          <a:prstGeom prst="roundRect">
            <a:avLst>
              <a:gd name="adj" fmla="val 10635"/>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838" name="Rounded Rectangle 5">
            <a:extLst>
              <a:ext uri="{FF2B5EF4-FFF2-40B4-BE49-F238E27FC236}">
                <a16:creationId xmlns:a16="http://schemas.microsoft.com/office/drawing/2014/main" id="{1B7BFB0C-A57C-068B-1630-502CF03EED9B}"/>
              </a:ext>
            </a:extLst>
          </p:cNvPr>
          <p:cNvSpPr/>
          <p:nvPr/>
        </p:nvSpPr>
        <p:spPr>
          <a:xfrm>
            <a:off x="4990170" y="3933825"/>
            <a:ext cx="3121955" cy="2809047"/>
          </a:xfrm>
          <a:prstGeom prst="roundRect">
            <a:avLst>
              <a:gd name="adj" fmla="val 12861"/>
            </a:avLst>
          </a:prstGeom>
          <a:blipFill>
            <a:blip r:embed="rId5"/>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839" name="Rounded Rectangle 6">
            <a:extLst>
              <a:ext uri="{FF2B5EF4-FFF2-40B4-BE49-F238E27FC236}">
                <a16:creationId xmlns:a16="http://schemas.microsoft.com/office/drawing/2014/main" id="{F7FC73D0-34B0-323B-BAD2-0EAB33C9EC7A}"/>
              </a:ext>
            </a:extLst>
          </p:cNvPr>
          <p:cNvSpPr/>
          <p:nvPr/>
        </p:nvSpPr>
        <p:spPr>
          <a:xfrm>
            <a:off x="8220075" y="3933825"/>
            <a:ext cx="3847938" cy="2809047"/>
          </a:xfrm>
          <a:prstGeom prst="roundRect">
            <a:avLst>
              <a:gd name="adj" fmla="val 12861"/>
            </a:avLst>
          </a:prstGeom>
          <a:blipFill>
            <a:blip r:embed="rId6"/>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840" name="Rectangle 35">
            <a:extLst>
              <a:ext uri="{FF2B5EF4-FFF2-40B4-BE49-F238E27FC236}">
                <a16:creationId xmlns:a16="http://schemas.microsoft.com/office/drawing/2014/main" id="{A5E12CA8-A152-F12B-519E-0C02F8BC2E36}"/>
              </a:ext>
            </a:extLst>
          </p:cNvPr>
          <p:cNvSpPr/>
          <p:nvPr/>
        </p:nvSpPr>
        <p:spPr>
          <a:xfrm>
            <a:off x="11280775" y="5768973"/>
            <a:ext cx="911225" cy="1089026"/>
          </a:xfrm>
          <a:prstGeom prst="rect">
            <a:avLst/>
          </a:prstGeom>
          <a:solidFill>
            <a:srgbClr val="D8ECE2"/>
          </a:solid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pic>
        <p:nvPicPr>
          <p:cNvPr id="841" name="Picture 37" descr="Picture 37">
            <a:extLst>
              <a:ext uri="{FF2B5EF4-FFF2-40B4-BE49-F238E27FC236}">
                <a16:creationId xmlns:a16="http://schemas.microsoft.com/office/drawing/2014/main" id="{BB06C3CA-EE8E-D369-2B74-5A8CA5DE72A6}"/>
              </a:ext>
            </a:extLst>
          </p:cNvPr>
          <p:cNvPicPr>
            <a:picLocks noChangeAspect="1"/>
          </p:cNvPicPr>
          <p:nvPr/>
        </p:nvPicPr>
        <p:blipFill>
          <a:blip r:embed="rId7"/>
          <a:stretch>
            <a:fillRect/>
          </a:stretch>
        </p:blipFill>
        <p:spPr>
          <a:xfrm>
            <a:off x="11379843" y="5876923"/>
            <a:ext cx="688171" cy="865948"/>
          </a:xfrm>
          <a:prstGeom prst="rect">
            <a:avLst/>
          </a:prstGeom>
          <a:ln w="12700">
            <a:miter lim="400000"/>
          </a:ln>
        </p:spPr>
      </p:pic>
      <p:sp>
        <p:nvSpPr>
          <p:cNvPr id="842" name="TextBox 34">
            <a:extLst>
              <a:ext uri="{FF2B5EF4-FFF2-40B4-BE49-F238E27FC236}">
                <a16:creationId xmlns:a16="http://schemas.microsoft.com/office/drawing/2014/main" id="{D6719437-6032-5F5A-7E30-AA5994696537}"/>
              </a:ext>
            </a:extLst>
          </p:cNvPr>
          <p:cNvSpPr txBox="1"/>
          <p:nvPr/>
        </p:nvSpPr>
        <p:spPr>
          <a:xfrm>
            <a:off x="406400" y="4735148"/>
            <a:ext cx="2235365" cy="15267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400">
                <a:solidFill>
                  <a:srgbClr val="D8ECE2"/>
                </a:solidFill>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2400" b="0" i="0" u="none" strike="noStrike" kern="0" cap="none" spc="0" normalizeH="0" baseline="0" noProof="0">
                <a:ln>
                  <a:noFill/>
                </a:ln>
                <a:solidFill>
                  <a:srgbClr val="D8ECE2"/>
                </a:solidFill>
                <a:effectLst/>
                <a:uLnTx/>
                <a:uFillTx/>
                <a:latin typeface="Aino Headline"/>
                <a:sym typeface="Aino Headline"/>
              </a:rPr>
              <a:t>Light-filled and spacious seafront venue </a:t>
            </a:r>
          </a:p>
        </p:txBody>
      </p:sp>
      <p:sp>
        <p:nvSpPr>
          <p:cNvPr id="843" name="Rounded Rectangle 41">
            <a:hlinkClick r:id="rId8"/>
            <a:extLst>
              <a:ext uri="{FF2B5EF4-FFF2-40B4-BE49-F238E27FC236}">
                <a16:creationId xmlns:a16="http://schemas.microsoft.com/office/drawing/2014/main" id="{8FE5EACA-3EA7-874C-E3F9-82855D1F0386}"/>
              </a:ext>
            </a:extLst>
          </p:cNvPr>
          <p:cNvSpPr/>
          <p:nvPr/>
        </p:nvSpPr>
        <p:spPr>
          <a:xfrm>
            <a:off x="10718283" y="0"/>
            <a:ext cx="1473717" cy="540000"/>
          </a:xfrm>
          <a:prstGeom prst="roundRect">
            <a:avLst>
              <a:gd name="adj" fmla="val 13312"/>
            </a:avLst>
          </a:prstGeom>
          <a:solidFill>
            <a:srgbClr val="D8ECE2"/>
          </a:solid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pic>
        <p:nvPicPr>
          <p:cNvPr id="844" name="Graphic 42" descr="Graphic 42">
            <a:hlinkClick r:id="rId8"/>
            <a:extLst>
              <a:ext uri="{FF2B5EF4-FFF2-40B4-BE49-F238E27FC236}">
                <a16:creationId xmlns:a16="http://schemas.microsoft.com/office/drawing/2014/main" id="{730E5B12-367B-C60E-43A5-728AC5EDD492}"/>
              </a:ext>
            </a:extLst>
          </p:cNvPr>
          <p:cNvPicPr>
            <a:picLocks noChangeAspect="1"/>
          </p:cNvPicPr>
          <p:nvPr/>
        </p:nvPicPr>
        <p:blipFill>
          <a:blip r:embed="rId9"/>
          <a:stretch>
            <a:fillRect/>
          </a:stretch>
        </p:blipFill>
        <p:spPr>
          <a:xfrm>
            <a:off x="10823005" y="208644"/>
            <a:ext cx="228926" cy="214157"/>
          </a:xfrm>
          <a:prstGeom prst="rect">
            <a:avLst/>
          </a:prstGeom>
          <a:ln w="12700">
            <a:miter lim="400000"/>
          </a:ln>
        </p:spPr>
      </p:pic>
      <p:sp>
        <p:nvSpPr>
          <p:cNvPr id="845" name="TextBox 44">
            <a:extLst>
              <a:ext uri="{FF2B5EF4-FFF2-40B4-BE49-F238E27FC236}">
                <a16:creationId xmlns:a16="http://schemas.microsoft.com/office/drawing/2014/main" id="{1CD6A350-8663-481A-776F-651E89BFCCAE}"/>
              </a:ext>
            </a:extLst>
          </p:cNvPr>
          <p:cNvSpPr txBox="1"/>
          <p:nvPr/>
        </p:nvSpPr>
        <p:spPr>
          <a:xfrm>
            <a:off x="11136212" y="176899"/>
            <a:ext cx="990803" cy="246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u="sng">
                <a:solidFill>
                  <a:srgbClr val="467886"/>
                </a:solidFill>
                <a:uFill>
                  <a:solidFill>
                    <a:srgbClr val="467886"/>
                  </a:solidFill>
                </a:uFill>
                <a:latin typeface="Aino Regular"/>
                <a:ea typeface="Aino Regular"/>
                <a:cs typeface="Aino Regular"/>
                <a:sym typeface="Aino Regular"/>
                <a:hlinkClick r:id="rId10"/>
              </a:defRPr>
            </a:lvl1pPr>
          </a:lstStyle>
          <a:p>
            <a:pPr marL="0" marR="0" lvl="0" indent="0" algn="l" defTabSz="914400" rtl="0" eaLnBrk="1" fontAlgn="auto" latinLnBrk="0" hangingPunct="0">
              <a:lnSpc>
                <a:spcPct val="90000"/>
              </a:lnSpc>
              <a:spcBef>
                <a:spcPts val="0"/>
              </a:spcBef>
              <a:spcAft>
                <a:spcPts val="0"/>
              </a:spcAft>
              <a:buClrTx/>
              <a:buSzTx/>
              <a:buFontTx/>
              <a:buNone/>
              <a:tabLst/>
              <a:defRPr u="none">
                <a:solidFill>
                  <a:srgbClr val="2D6247"/>
                </a:solidFill>
                <a:uFillTx/>
              </a:defRPr>
            </a:pPr>
            <a:r>
              <a:rPr kumimoji="0" sz="1200" b="0" i="0" u="sng" strike="noStrike" kern="0" cap="none" spc="0" normalizeH="0" baseline="0" noProof="0">
                <a:ln>
                  <a:noFill/>
                </a:ln>
                <a:solidFill>
                  <a:srgbClr val="467886"/>
                </a:solidFill>
                <a:effectLst/>
                <a:uLnTx/>
                <a:uFill>
                  <a:solidFill>
                    <a:srgbClr val="467886"/>
                  </a:solidFill>
                </a:uFill>
                <a:latin typeface="Aino Regular"/>
                <a:sym typeface="Aino Regular"/>
                <a:hlinkClick r:id="rId10"/>
              </a:rPr>
              <a:t>Homepage</a:t>
            </a:r>
          </a:p>
        </p:txBody>
      </p:sp>
      <p:sp>
        <p:nvSpPr>
          <p:cNvPr id="846" name="TextBox 46">
            <a:extLst>
              <a:ext uri="{FF2B5EF4-FFF2-40B4-BE49-F238E27FC236}">
                <a16:creationId xmlns:a16="http://schemas.microsoft.com/office/drawing/2014/main" id="{0474E77D-AF0D-2FE1-98D5-652280A577F3}"/>
              </a:ext>
            </a:extLst>
          </p:cNvPr>
          <p:cNvSpPr txBox="1"/>
          <p:nvPr/>
        </p:nvSpPr>
        <p:spPr>
          <a:xfrm>
            <a:off x="504500" y="1524000"/>
            <a:ext cx="3774304" cy="15267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total area: 1724 m²</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total number of meeting rooms: 3</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receptions: 1400 guests</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theatre style: 800 guests</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seated gala dinner: 740 guests</a:t>
            </a:r>
          </a:p>
        </p:txBody>
      </p:sp>
    </p:spTree>
    <p:extLst>
      <p:ext uri="{BB962C8B-B14F-4D97-AF65-F5344CB8AC3E}">
        <p14:creationId xmlns:p14="http://schemas.microsoft.com/office/powerpoint/2010/main" val="1847528870"/>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55580D71-3A5E-FF74-EB54-587BFF25B612}"/>
            </a:ext>
          </a:extLst>
        </p:cNvPr>
        <p:cNvGrpSpPr/>
        <p:nvPr/>
      </p:nvGrpSpPr>
      <p:grpSpPr>
        <a:xfrm>
          <a:off x="0" y="0"/>
          <a:ext cx="0" cy="0"/>
          <a:chOff x="0" y="0"/>
          <a:chExt cx="0" cy="0"/>
        </a:xfrm>
      </p:grpSpPr>
      <p:grpSp>
        <p:nvGrpSpPr>
          <p:cNvPr id="909" name="Group">
            <a:extLst>
              <a:ext uri="{FF2B5EF4-FFF2-40B4-BE49-F238E27FC236}">
                <a16:creationId xmlns:a16="http://schemas.microsoft.com/office/drawing/2014/main" id="{8F31316E-F314-424B-4C77-9051570A0BAA}"/>
              </a:ext>
            </a:extLst>
          </p:cNvPr>
          <p:cNvGrpSpPr/>
          <p:nvPr/>
        </p:nvGrpSpPr>
        <p:grpSpPr>
          <a:xfrm>
            <a:off x="-945057" y="4251869"/>
            <a:ext cx="5662595" cy="3166739"/>
            <a:chOff x="0" y="0"/>
            <a:chExt cx="5662593" cy="3166737"/>
          </a:xfrm>
        </p:grpSpPr>
        <p:pic>
          <p:nvPicPr>
            <p:cNvPr id="907" name="Image" descr="Image">
              <a:extLst>
                <a:ext uri="{FF2B5EF4-FFF2-40B4-BE49-F238E27FC236}">
                  <a16:creationId xmlns:a16="http://schemas.microsoft.com/office/drawing/2014/main" id="{D6CD9CC7-CFDB-B37A-E031-86E47C4376FE}"/>
                </a:ext>
              </a:extLst>
            </p:cNvPr>
            <p:cNvPicPr>
              <a:picLocks noChangeAspect="1"/>
            </p:cNvPicPr>
            <p:nvPr/>
          </p:nvPicPr>
          <p:blipFill>
            <a:blip r:embed="rId2"/>
            <a:stretch>
              <a:fillRect/>
            </a:stretch>
          </p:blipFill>
          <p:spPr>
            <a:xfrm>
              <a:off x="0" y="0"/>
              <a:ext cx="5662594" cy="3166738"/>
            </a:xfrm>
            <a:prstGeom prst="rect">
              <a:avLst/>
            </a:prstGeom>
            <a:ln w="12700" cap="flat">
              <a:noFill/>
              <a:miter lim="400000"/>
            </a:ln>
            <a:effectLst/>
          </p:spPr>
        </p:pic>
        <p:pic>
          <p:nvPicPr>
            <p:cNvPr id="908" name="Image" descr="Image">
              <a:extLst>
                <a:ext uri="{FF2B5EF4-FFF2-40B4-BE49-F238E27FC236}">
                  <a16:creationId xmlns:a16="http://schemas.microsoft.com/office/drawing/2014/main" id="{7D5B3D3A-A3BA-186C-29F0-F3E8BB136E25}"/>
                </a:ext>
              </a:extLst>
            </p:cNvPr>
            <p:cNvPicPr>
              <a:picLocks noChangeAspect="1"/>
            </p:cNvPicPr>
            <p:nvPr/>
          </p:nvPicPr>
          <p:blipFill>
            <a:blip r:embed="rId3"/>
            <a:stretch>
              <a:fillRect/>
            </a:stretch>
          </p:blipFill>
          <p:spPr>
            <a:xfrm>
              <a:off x="4038366" y="1556821"/>
              <a:ext cx="773422" cy="773420"/>
            </a:xfrm>
            <a:prstGeom prst="rect">
              <a:avLst/>
            </a:prstGeom>
            <a:ln w="12700" cap="flat">
              <a:noFill/>
              <a:miter lim="400000"/>
            </a:ln>
            <a:effectLst/>
          </p:spPr>
        </p:pic>
      </p:grpSp>
      <p:sp>
        <p:nvSpPr>
          <p:cNvPr id="910" name="TextBox 3">
            <a:extLst>
              <a:ext uri="{FF2B5EF4-FFF2-40B4-BE49-F238E27FC236}">
                <a16:creationId xmlns:a16="http://schemas.microsoft.com/office/drawing/2014/main" id="{9E9B6840-EE39-5FB4-15D5-FE695F74558E}"/>
              </a:ext>
            </a:extLst>
          </p:cNvPr>
          <p:cNvSpPr txBox="1"/>
          <p:nvPr/>
        </p:nvSpPr>
        <p:spPr>
          <a:xfrm>
            <a:off x="508000" y="304800"/>
            <a:ext cx="4158641" cy="10441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Fotografiska </a:t>
            </a:r>
            <a:br>
              <a:rPr kumimoji="0" sz="3200" b="0" i="0" u="none" strike="noStrike" kern="0" cap="none" spc="0" normalizeH="0" baseline="0" noProof="0">
                <a:ln>
                  <a:noFill/>
                </a:ln>
                <a:solidFill>
                  <a:srgbClr val="2D6247"/>
                </a:solidFill>
                <a:effectLst/>
                <a:uLnTx/>
                <a:uFillTx/>
                <a:latin typeface="Aino Headline"/>
                <a:sym typeface="Aino Headline"/>
              </a:rPr>
            </a:br>
            <a:r>
              <a:rPr kumimoji="0" sz="3200" b="0" i="0" u="none" strike="noStrike" kern="0" cap="none" spc="0" normalizeH="0" baseline="0" noProof="0">
                <a:ln>
                  <a:noFill/>
                </a:ln>
                <a:solidFill>
                  <a:srgbClr val="2D6247"/>
                </a:solidFill>
                <a:effectLst/>
                <a:uLnTx/>
                <a:uFillTx/>
                <a:latin typeface="Aino Headline"/>
                <a:sym typeface="Aino Headline"/>
              </a:rPr>
              <a:t>Tallinn</a:t>
            </a:r>
          </a:p>
        </p:txBody>
      </p:sp>
      <p:sp>
        <p:nvSpPr>
          <p:cNvPr id="911" name="Rounded Rectangle 4">
            <a:extLst>
              <a:ext uri="{FF2B5EF4-FFF2-40B4-BE49-F238E27FC236}">
                <a16:creationId xmlns:a16="http://schemas.microsoft.com/office/drawing/2014/main" id="{75DBDE7D-E89C-4F4E-3EED-C94D56421C45}"/>
              </a:ext>
            </a:extLst>
          </p:cNvPr>
          <p:cNvSpPr/>
          <p:nvPr/>
        </p:nvSpPr>
        <p:spPr>
          <a:xfrm>
            <a:off x="4990170" y="114926"/>
            <a:ext cx="7077845" cy="3709363"/>
          </a:xfrm>
          <a:prstGeom prst="roundRect">
            <a:avLst>
              <a:gd name="adj" fmla="val 10635"/>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912" name="Rounded Rectangle 5">
            <a:extLst>
              <a:ext uri="{FF2B5EF4-FFF2-40B4-BE49-F238E27FC236}">
                <a16:creationId xmlns:a16="http://schemas.microsoft.com/office/drawing/2014/main" id="{2613B293-C6F8-27BE-FE3C-447D0260038C}"/>
              </a:ext>
            </a:extLst>
          </p:cNvPr>
          <p:cNvSpPr/>
          <p:nvPr/>
        </p:nvSpPr>
        <p:spPr>
          <a:xfrm>
            <a:off x="4990170" y="3933825"/>
            <a:ext cx="3121955" cy="2809047"/>
          </a:xfrm>
          <a:prstGeom prst="roundRect">
            <a:avLst>
              <a:gd name="adj" fmla="val 12861"/>
            </a:avLst>
          </a:prstGeom>
          <a:blipFill>
            <a:blip r:embed="rId5"/>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913" name="Rounded Rectangle 6">
            <a:extLst>
              <a:ext uri="{FF2B5EF4-FFF2-40B4-BE49-F238E27FC236}">
                <a16:creationId xmlns:a16="http://schemas.microsoft.com/office/drawing/2014/main" id="{BDA4B54F-9164-A4A3-D61A-6AD26B7831A5}"/>
              </a:ext>
            </a:extLst>
          </p:cNvPr>
          <p:cNvSpPr/>
          <p:nvPr/>
        </p:nvSpPr>
        <p:spPr>
          <a:xfrm>
            <a:off x="8220075" y="3933825"/>
            <a:ext cx="3847938" cy="2809047"/>
          </a:xfrm>
          <a:prstGeom prst="roundRect">
            <a:avLst>
              <a:gd name="adj" fmla="val 12861"/>
            </a:avLst>
          </a:prstGeom>
          <a:blipFill>
            <a:blip r:embed="rId6"/>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914" name="Rounded Rectangle 41">
            <a:hlinkClick r:id="rId7"/>
            <a:extLst>
              <a:ext uri="{FF2B5EF4-FFF2-40B4-BE49-F238E27FC236}">
                <a16:creationId xmlns:a16="http://schemas.microsoft.com/office/drawing/2014/main" id="{A8E88536-8A2F-BBCD-1F27-C992F251455D}"/>
              </a:ext>
            </a:extLst>
          </p:cNvPr>
          <p:cNvSpPr/>
          <p:nvPr/>
        </p:nvSpPr>
        <p:spPr>
          <a:xfrm>
            <a:off x="10718283" y="0"/>
            <a:ext cx="1473717" cy="540000"/>
          </a:xfrm>
          <a:prstGeom prst="roundRect">
            <a:avLst>
              <a:gd name="adj" fmla="val 13312"/>
            </a:avLst>
          </a:prstGeom>
          <a:solidFill>
            <a:srgbClr val="D8ECE2"/>
          </a:solid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pic>
        <p:nvPicPr>
          <p:cNvPr id="915" name="Graphic 42" descr="Graphic 42">
            <a:hlinkClick r:id="rId7"/>
            <a:extLst>
              <a:ext uri="{FF2B5EF4-FFF2-40B4-BE49-F238E27FC236}">
                <a16:creationId xmlns:a16="http://schemas.microsoft.com/office/drawing/2014/main" id="{50738441-90BC-9D66-41A0-D6CA01F4732C}"/>
              </a:ext>
            </a:extLst>
          </p:cNvPr>
          <p:cNvPicPr>
            <a:picLocks noChangeAspect="1"/>
          </p:cNvPicPr>
          <p:nvPr/>
        </p:nvPicPr>
        <p:blipFill>
          <a:blip r:embed="rId8"/>
          <a:stretch>
            <a:fillRect/>
          </a:stretch>
        </p:blipFill>
        <p:spPr>
          <a:xfrm>
            <a:off x="10823005" y="208644"/>
            <a:ext cx="228926" cy="214157"/>
          </a:xfrm>
          <a:prstGeom prst="rect">
            <a:avLst/>
          </a:prstGeom>
          <a:ln w="12700">
            <a:miter lim="400000"/>
          </a:ln>
        </p:spPr>
      </p:pic>
      <p:sp>
        <p:nvSpPr>
          <p:cNvPr id="916" name="TextBox 44">
            <a:extLst>
              <a:ext uri="{FF2B5EF4-FFF2-40B4-BE49-F238E27FC236}">
                <a16:creationId xmlns:a16="http://schemas.microsoft.com/office/drawing/2014/main" id="{9AF04E19-A792-BB70-8127-C6E72BBBCA4D}"/>
              </a:ext>
            </a:extLst>
          </p:cNvPr>
          <p:cNvSpPr txBox="1"/>
          <p:nvPr/>
        </p:nvSpPr>
        <p:spPr>
          <a:xfrm>
            <a:off x="11136212" y="176899"/>
            <a:ext cx="990803" cy="246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u="sng">
                <a:solidFill>
                  <a:srgbClr val="467886"/>
                </a:solidFill>
                <a:uFill>
                  <a:solidFill>
                    <a:srgbClr val="467886"/>
                  </a:solidFill>
                </a:uFill>
                <a:latin typeface="Aino Regular"/>
                <a:ea typeface="Aino Regular"/>
                <a:cs typeface="Aino Regular"/>
                <a:sym typeface="Aino Regular"/>
                <a:hlinkClick r:id="rId9"/>
              </a:defRPr>
            </a:lvl1pPr>
          </a:lstStyle>
          <a:p>
            <a:pPr marL="0" marR="0" lvl="0" indent="0" algn="l" defTabSz="914400" rtl="0" eaLnBrk="1" fontAlgn="auto" latinLnBrk="0" hangingPunct="0">
              <a:lnSpc>
                <a:spcPct val="90000"/>
              </a:lnSpc>
              <a:spcBef>
                <a:spcPts val="0"/>
              </a:spcBef>
              <a:spcAft>
                <a:spcPts val="0"/>
              </a:spcAft>
              <a:buClrTx/>
              <a:buSzTx/>
              <a:buFontTx/>
              <a:buNone/>
              <a:tabLst/>
              <a:defRPr u="none">
                <a:solidFill>
                  <a:srgbClr val="2D6247"/>
                </a:solidFill>
                <a:uFillTx/>
              </a:defRPr>
            </a:pPr>
            <a:r>
              <a:rPr kumimoji="0" sz="1200" b="0" i="0" u="sng" strike="noStrike" kern="0" cap="none" spc="0" normalizeH="0" baseline="0" noProof="0">
                <a:ln>
                  <a:noFill/>
                </a:ln>
                <a:solidFill>
                  <a:srgbClr val="467886"/>
                </a:solidFill>
                <a:effectLst/>
                <a:uLnTx/>
                <a:uFill>
                  <a:solidFill>
                    <a:srgbClr val="467886"/>
                  </a:solidFill>
                </a:uFill>
                <a:latin typeface="Aino Regular"/>
                <a:sym typeface="Aino Regular"/>
                <a:hlinkClick r:id="rId9"/>
              </a:rPr>
              <a:t>Homepage</a:t>
            </a:r>
          </a:p>
        </p:txBody>
      </p:sp>
      <p:sp>
        <p:nvSpPr>
          <p:cNvPr id="917" name="TextBox 34">
            <a:extLst>
              <a:ext uri="{FF2B5EF4-FFF2-40B4-BE49-F238E27FC236}">
                <a16:creationId xmlns:a16="http://schemas.microsoft.com/office/drawing/2014/main" id="{FCB6F3E0-82DC-F343-CEA7-07CFD49241F2}"/>
              </a:ext>
            </a:extLst>
          </p:cNvPr>
          <p:cNvSpPr txBox="1"/>
          <p:nvPr/>
        </p:nvSpPr>
        <p:spPr>
          <a:xfrm>
            <a:off x="406400" y="4615291"/>
            <a:ext cx="2466313" cy="21945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sz="2000">
                <a:solidFill>
                  <a:srgbClr val="D8ECE2"/>
                </a:solidFill>
              </a:defRPr>
            </a:pPr>
            <a:r>
              <a:rPr kumimoji="0" sz="2000" b="0" i="0" u="none" strike="noStrike" kern="0" cap="none" spc="0" normalizeH="0" baseline="0" noProof="0">
                <a:ln>
                  <a:noFill/>
                </a:ln>
                <a:solidFill>
                  <a:srgbClr val="D8ECE2"/>
                </a:solidFill>
                <a:effectLst/>
                <a:uLnTx/>
                <a:uFillTx/>
                <a:latin typeface="Aino Headline"/>
                <a:sym typeface="Aino Headline"/>
              </a:rPr>
              <a:t>Satellite gallery </a:t>
            </a:r>
          </a:p>
          <a:p>
            <a:pPr marL="0" marR="0" lvl="0" indent="0" algn="l" defTabSz="914400" rtl="0" eaLnBrk="1" fontAlgn="auto" latinLnBrk="0" hangingPunct="0">
              <a:lnSpc>
                <a:spcPct val="90000"/>
              </a:lnSpc>
              <a:spcBef>
                <a:spcPts val="0"/>
              </a:spcBef>
              <a:spcAft>
                <a:spcPts val="0"/>
              </a:spcAft>
              <a:buClrTx/>
              <a:buSzTx/>
              <a:buFontTx/>
              <a:buNone/>
              <a:tabLst/>
              <a:defRPr sz="2000">
                <a:solidFill>
                  <a:srgbClr val="D8ECE2"/>
                </a:solidFill>
              </a:defRPr>
            </a:pPr>
            <a:r>
              <a:rPr kumimoji="0" sz="2000" b="0" i="0" u="none" strike="noStrike" kern="0" cap="none" spc="0" normalizeH="0" baseline="0" noProof="0">
                <a:ln>
                  <a:noFill/>
                </a:ln>
                <a:solidFill>
                  <a:srgbClr val="D8ECE2"/>
                </a:solidFill>
                <a:effectLst/>
                <a:uLnTx/>
                <a:uFillTx/>
                <a:latin typeface="Aino Headline"/>
                <a:sym typeface="Aino Headline"/>
              </a:rPr>
              <a:t>of Stockholm’s renowned Fotografiska photography museum</a:t>
            </a:r>
          </a:p>
        </p:txBody>
      </p:sp>
      <p:sp>
        <p:nvSpPr>
          <p:cNvPr id="918" name="TextBox 46">
            <a:extLst>
              <a:ext uri="{FF2B5EF4-FFF2-40B4-BE49-F238E27FC236}">
                <a16:creationId xmlns:a16="http://schemas.microsoft.com/office/drawing/2014/main" id="{4BBFA489-BC3A-BA7B-135E-E4937D107E59}"/>
              </a:ext>
            </a:extLst>
          </p:cNvPr>
          <p:cNvSpPr txBox="1"/>
          <p:nvPr/>
        </p:nvSpPr>
        <p:spPr>
          <a:xfrm>
            <a:off x="504500" y="1523999"/>
            <a:ext cx="3774304" cy="20800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number of event rooms: 1 </a:t>
            </a:r>
            <a:br>
              <a:rPr kumimoji="0" sz="1400" b="0" i="0" u="none" strike="noStrike" kern="0" cap="none" spc="0" normalizeH="0" baseline="0" noProof="0">
                <a:ln>
                  <a:noFill/>
                </a:ln>
                <a:solidFill>
                  <a:srgbClr val="2D6247"/>
                </a:solidFill>
                <a:effectLst/>
                <a:uLnTx/>
                <a:uFillTx/>
                <a:latin typeface="Aino Regular"/>
                <a:sym typeface="Aino Regular"/>
              </a:rPr>
            </a:br>
            <a:r>
              <a:rPr kumimoji="0" sz="1400" b="0" i="0" u="none" strike="noStrike" kern="0" cap="none" spc="0" normalizeH="0" baseline="0" noProof="0">
                <a:ln>
                  <a:noFill/>
                </a:ln>
                <a:solidFill>
                  <a:srgbClr val="2D6247"/>
                </a:solidFill>
                <a:effectLst/>
                <a:uLnTx/>
                <a:uFillTx/>
                <a:latin typeface="Aino Regular"/>
                <a:sym typeface="Aino Regular"/>
              </a:rPr>
              <a:t>(2 when divided)</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receptions: 400 guests</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theatre style: 260 guests</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seated gala dinner: 130 guests</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location: Telliskivi Creative City</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to city centre: 20 min walking</a:t>
            </a:r>
          </a:p>
        </p:txBody>
      </p:sp>
    </p:spTree>
    <p:extLst>
      <p:ext uri="{BB962C8B-B14F-4D97-AF65-F5344CB8AC3E}">
        <p14:creationId xmlns:p14="http://schemas.microsoft.com/office/powerpoint/2010/main" val="409654197"/>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391E4B17-4131-EED3-6FF3-EC91C287290A}"/>
            </a:ext>
          </a:extLst>
        </p:cNvPr>
        <p:cNvGrpSpPr/>
        <p:nvPr/>
      </p:nvGrpSpPr>
      <p:grpSpPr>
        <a:xfrm>
          <a:off x="0" y="0"/>
          <a:ext cx="0" cy="0"/>
          <a:chOff x="0" y="0"/>
          <a:chExt cx="0" cy="0"/>
        </a:xfrm>
      </p:grpSpPr>
      <p:grpSp>
        <p:nvGrpSpPr>
          <p:cNvPr id="922" name="Group">
            <a:extLst>
              <a:ext uri="{FF2B5EF4-FFF2-40B4-BE49-F238E27FC236}">
                <a16:creationId xmlns:a16="http://schemas.microsoft.com/office/drawing/2014/main" id="{B8635051-FF3C-3E75-2BE8-BF47855F9FD4}"/>
              </a:ext>
            </a:extLst>
          </p:cNvPr>
          <p:cNvGrpSpPr/>
          <p:nvPr/>
        </p:nvGrpSpPr>
        <p:grpSpPr>
          <a:xfrm>
            <a:off x="-945057" y="4251869"/>
            <a:ext cx="5662595" cy="3166739"/>
            <a:chOff x="0" y="0"/>
            <a:chExt cx="5662593" cy="3166737"/>
          </a:xfrm>
        </p:grpSpPr>
        <p:pic>
          <p:nvPicPr>
            <p:cNvPr id="920" name="Image" descr="Image">
              <a:extLst>
                <a:ext uri="{FF2B5EF4-FFF2-40B4-BE49-F238E27FC236}">
                  <a16:creationId xmlns:a16="http://schemas.microsoft.com/office/drawing/2014/main" id="{9E559803-FE42-09C1-AD38-6BC36DE1EE2A}"/>
                </a:ext>
              </a:extLst>
            </p:cNvPr>
            <p:cNvPicPr>
              <a:picLocks noChangeAspect="1"/>
            </p:cNvPicPr>
            <p:nvPr/>
          </p:nvPicPr>
          <p:blipFill>
            <a:blip r:embed="rId2"/>
            <a:stretch>
              <a:fillRect/>
            </a:stretch>
          </p:blipFill>
          <p:spPr>
            <a:xfrm>
              <a:off x="0" y="0"/>
              <a:ext cx="5662594" cy="3166738"/>
            </a:xfrm>
            <a:prstGeom prst="rect">
              <a:avLst/>
            </a:prstGeom>
            <a:ln w="12700" cap="flat">
              <a:noFill/>
              <a:miter lim="400000"/>
            </a:ln>
            <a:effectLst/>
          </p:spPr>
        </p:pic>
        <p:pic>
          <p:nvPicPr>
            <p:cNvPr id="921" name="Image" descr="Image">
              <a:extLst>
                <a:ext uri="{FF2B5EF4-FFF2-40B4-BE49-F238E27FC236}">
                  <a16:creationId xmlns:a16="http://schemas.microsoft.com/office/drawing/2014/main" id="{7C620077-A4FD-7663-DEB6-C1F34B915B6E}"/>
                </a:ext>
              </a:extLst>
            </p:cNvPr>
            <p:cNvPicPr>
              <a:picLocks noChangeAspect="1"/>
            </p:cNvPicPr>
            <p:nvPr/>
          </p:nvPicPr>
          <p:blipFill>
            <a:blip r:embed="rId3"/>
            <a:stretch>
              <a:fillRect/>
            </a:stretch>
          </p:blipFill>
          <p:spPr>
            <a:xfrm>
              <a:off x="4038366" y="1556821"/>
              <a:ext cx="773422" cy="773420"/>
            </a:xfrm>
            <a:prstGeom prst="rect">
              <a:avLst/>
            </a:prstGeom>
            <a:ln w="12700" cap="flat">
              <a:noFill/>
              <a:miter lim="400000"/>
            </a:ln>
            <a:effectLst/>
          </p:spPr>
        </p:pic>
      </p:grpSp>
      <p:sp>
        <p:nvSpPr>
          <p:cNvPr id="923" name="TextBox 3">
            <a:extLst>
              <a:ext uri="{FF2B5EF4-FFF2-40B4-BE49-F238E27FC236}">
                <a16:creationId xmlns:a16="http://schemas.microsoft.com/office/drawing/2014/main" id="{0D2821FA-CE32-5DD6-C442-4632892419B0}"/>
              </a:ext>
            </a:extLst>
          </p:cNvPr>
          <p:cNvSpPr txBox="1"/>
          <p:nvPr/>
        </p:nvSpPr>
        <p:spPr>
          <a:xfrm>
            <a:off x="508000" y="304800"/>
            <a:ext cx="4352813" cy="10441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Club of </a:t>
            </a:r>
            <a:br>
              <a:rPr kumimoji="0" sz="3200" b="0" i="0" u="none" strike="noStrike" kern="0" cap="none" spc="0" normalizeH="0" baseline="0" noProof="0">
                <a:ln>
                  <a:noFill/>
                </a:ln>
                <a:solidFill>
                  <a:srgbClr val="2D6247"/>
                </a:solidFill>
                <a:effectLst/>
                <a:uLnTx/>
                <a:uFillTx/>
                <a:latin typeface="Aino Headline"/>
                <a:sym typeface="Aino Headline"/>
              </a:rPr>
            </a:br>
            <a:r>
              <a:rPr kumimoji="0" sz="3200" b="0" i="0" u="none" strike="noStrike" kern="0" cap="none" spc="0" normalizeH="0" baseline="0" noProof="0">
                <a:ln>
                  <a:noFill/>
                </a:ln>
                <a:solidFill>
                  <a:srgbClr val="2D6247"/>
                </a:solidFill>
                <a:effectLst/>
                <a:uLnTx/>
                <a:uFillTx/>
                <a:latin typeface="Aino Headline"/>
                <a:sym typeface="Aino Headline"/>
              </a:rPr>
              <a:t>Different Rooms</a:t>
            </a:r>
          </a:p>
        </p:txBody>
      </p:sp>
      <p:sp>
        <p:nvSpPr>
          <p:cNvPr id="924" name="Rounded Rectangle 4">
            <a:extLst>
              <a:ext uri="{FF2B5EF4-FFF2-40B4-BE49-F238E27FC236}">
                <a16:creationId xmlns:a16="http://schemas.microsoft.com/office/drawing/2014/main" id="{96D3538C-AEB1-DFF8-5882-8FC5E986DB4C}"/>
              </a:ext>
            </a:extLst>
          </p:cNvPr>
          <p:cNvSpPr/>
          <p:nvPr/>
        </p:nvSpPr>
        <p:spPr>
          <a:xfrm>
            <a:off x="4990170" y="114926"/>
            <a:ext cx="7077845" cy="3709363"/>
          </a:xfrm>
          <a:prstGeom prst="roundRect">
            <a:avLst>
              <a:gd name="adj" fmla="val 10635"/>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925" name="Rounded Rectangle 5">
            <a:extLst>
              <a:ext uri="{FF2B5EF4-FFF2-40B4-BE49-F238E27FC236}">
                <a16:creationId xmlns:a16="http://schemas.microsoft.com/office/drawing/2014/main" id="{9025C768-9F73-C720-C8AA-F2C4E55B2917}"/>
              </a:ext>
            </a:extLst>
          </p:cNvPr>
          <p:cNvSpPr/>
          <p:nvPr/>
        </p:nvSpPr>
        <p:spPr>
          <a:xfrm>
            <a:off x="4990170" y="3933825"/>
            <a:ext cx="3121955" cy="2809047"/>
          </a:xfrm>
          <a:prstGeom prst="roundRect">
            <a:avLst>
              <a:gd name="adj" fmla="val 12861"/>
            </a:avLst>
          </a:prstGeom>
          <a:blipFill>
            <a:blip r:embed="rId5"/>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926" name="Rounded Rectangle 6">
            <a:extLst>
              <a:ext uri="{FF2B5EF4-FFF2-40B4-BE49-F238E27FC236}">
                <a16:creationId xmlns:a16="http://schemas.microsoft.com/office/drawing/2014/main" id="{52526533-B7DB-E1E1-B6BD-E58C60024715}"/>
              </a:ext>
            </a:extLst>
          </p:cNvPr>
          <p:cNvSpPr/>
          <p:nvPr/>
        </p:nvSpPr>
        <p:spPr>
          <a:xfrm>
            <a:off x="8220075" y="3933825"/>
            <a:ext cx="3847938" cy="2809047"/>
          </a:xfrm>
          <a:prstGeom prst="roundRect">
            <a:avLst>
              <a:gd name="adj" fmla="val 12861"/>
            </a:avLst>
          </a:prstGeom>
          <a:blipFill>
            <a:blip r:embed="rId6"/>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927" name="Rounded Rectangle 41">
            <a:hlinkClick r:id="rId7"/>
            <a:extLst>
              <a:ext uri="{FF2B5EF4-FFF2-40B4-BE49-F238E27FC236}">
                <a16:creationId xmlns:a16="http://schemas.microsoft.com/office/drawing/2014/main" id="{307D6DBE-BAD7-FCC9-2DED-66F1C4F0A9FD}"/>
              </a:ext>
            </a:extLst>
          </p:cNvPr>
          <p:cNvSpPr/>
          <p:nvPr/>
        </p:nvSpPr>
        <p:spPr>
          <a:xfrm>
            <a:off x="10718283" y="0"/>
            <a:ext cx="1473717" cy="540000"/>
          </a:xfrm>
          <a:prstGeom prst="roundRect">
            <a:avLst>
              <a:gd name="adj" fmla="val 13312"/>
            </a:avLst>
          </a:prstGeom>
          <a:solidFill>
            <a:srgbClr val="D8ECE2"/>
          </a:solid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pic>
        <p:nvPicPr>
          <p:cNvPr id="928" name="Graphic 42" descr="Graphic 42">
            <a:hlinkClick r:id="rId7"/>
            <a:extLst>
              <a:ext uri="{FF2B5EF4-FFF2-40B4-BE49-F238E27FC236}">
                <a16:creationId xmlns:a16="http://schemas.microsoft.com/office/drawing/2014/main" id="{D43B7272-55D1-014E-108A-E63BF8F0D216}"/>
              </a:ext>
            </a:extLst>
          </p:cNvPr>
          <p:cNvPicPr>
            <a:picLocks noChangeAspect="1"/>
          </p:cNvPicPr>
          <p:nvPr/>
        </p:nvPicPr>
        <p:blipFill>
          <a:blip r:embed="rId8"/>
          <a:stretch>
            <a:fillRect/>
          </a:stretch>
        </p:blipFill>
        <p:spPr>
          <a:xfrm>
            <a:off x="10823005" y="208644"/>
            <a:ext cx="228926" cy="214157"/>
          </a:xfrm>
          <a:prstGeom prst="rect">
            <a:avLst/>
          </a:prstGeom>
          <a:ln w="12700">
            <a:miter lim="400000"/>
          </a:ln>
        </p:spPr>
      </p:pic>
      <p:sp>
        <p:nvSpPr>
          <p:cNvPr id="929" name="TextBox 44">
            <a:extLst>
              <a:ext uri="{FF2B5EF4-FFF2-40B4-BE49-F238E27FC236}">
                <a16:creationId xmlns:a16="http://schemas.microsoft.com/office/drawing/2014/main" id="{71C2A0E8-4077-B5B3-35CE-54C9DA2E232C}"/>
              </a:ext>
            </a:extLst>
          </p:cNvPr>
          <p:cNvSpPr txBox="1"/>
          <p:nvPr/>
        </p:nvSpPr>
        <p:spPr>
          <a:xfrm>
            <a:off x="11136212" y="176899"/>
            <a:ext cx="990803" cy="246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u="sng">
                <a:solidFill>
                  <a:srgbClr val="467886"/>
                </a:solidFill>
                <a:uFill>
                  <a:solidFill>
                    <a:srgbClr val="467886"/>
                  </a:solidFill>
                </a:uFill>
                <a:latin typeface="Aino Regular"/>
                <a:ea typeface="Aino Regular"/>
                <a:cs typeface="Aino Regular"/>
                <a:sym typeface="Aino Regular"/>
                <a:hlinkClick r:id="rId9"/>
              </a:defRPr>
            </a:lvl1pPr>
          </a:lstStyle>
          <a:p>
            <a:pPr marL="0" marR="0" lvl="0" indent="0" algn="l" defTabSz="914400" rtl="0" eaLnBrk="1" fontAlgn="auto" latinLnBrk="0" hangingPunct="0">
              <a:lnSpc>
                <a:spcPct val="90000"/>
              </a:lnSpc>
              <a:spcBef>
                <a:spcPts val="0"/>
              </a:spcBef>
              <a:spcAft>
                <a:spcPts val="0"/>
              </a:spcAft>
              <a:buClrTx/>
              <a:buSzTx/>
              <a:buFontTx/>
              <a:buNone/>
              <a:tabLst/>
              <a:defRPr u="none">
                <a:solidFill>
                  <a:srgbClr val="2D6247"/>
                </a:solidFill>
                <a:uFillTx/>
              </a:defRPr>
            </a:pPr>
            <a:r>
              <a:rPr kumimoji="0" sz="1200" b="0" i="0" u="sng" strike="noStrike" kern="0" cap="none" spc="0" normalizeH="0" baseline="0" noProof="0">
                <a:ln>
                  <a:noFill/>
                </a:ln>
                <a:solidFill>
                  <a:srgbClr val="467886"/>
                </a:solidFill>
                <a:effectLst/>
                <a:uLnTx/>
                <a:uFill>
                  <a:solidFill>
                    <a:srgbClr val="467886"/>
                  </a:solidFill>
                </a:uFill>
                <a:latin typeface="Aino Regular"/>
                <a:sym typeface="Aino Regular"/>
                <a:hlinkClick r:id="rId9"/>
              </a:rPr>
              <a:t>Homepage</a:t>
            </a:r>
          </a:p>
        </p:txBody>
      </p:sp>
      <p:sp>
        <p:nvSpPr>
          <p:cNvPr id="930" name="TextBox 34">
            <a:extLst>
              <a:ext uri="{FF2B5EF4-FFF2-40B4-BE49-F238E27FC236}">
                <a16:creationId xmlns:a16="http://schemas.microsoft.com/office/drawing/2014/main" id="{9A6575C3-5263-7BAF-3F75-80BE20D027B4}"/>
              </a:ext>
            </a:extLst>
          </p:cNvPr>
          <p:cNvSpPr txBox="1"/>
          <p:nvPr/>
        </p:nvSpPr>
        <p:spPr>
          <a:xfrm>
            <a:off x="406400" y="4672667"/>
            <a:ext cx="2017311" cy="15481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600">
                <a:solidFill>
                  <a:srgbClr val="D8ECE2"/>
                </a:solidFill>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1600" b="0" i="0" u="none" strike="noStrike" kern="0" cap="none" spc="0" normalizeH="0" baseline="0" noProof="0">
                <a:ln>
                  <a:noFill/>
                </a:ln>
                <a:solidFill>
                  <a:srgbClr val="D8ECE2"/>
                </a:solidFill>
                <a:effectLst/>
                <a:uLnTx/>
                <a:uFillTx/>
                <a:latin typeface="Aino Headline"/>
                <a:sym typeface="Aino Headline"/>
              </a:rPr>
              <a:t>Combination of bohemian atmosphere, great technical solutions and personalized approach</a:t>
            </a:r>
          </a:p>
        </p:txBody>
      </p:sp>
      <p:pic>
        <p:nvPicPr>
          <p:cNvPr id="931" name="Graphic 20" descr="Graphic 20">
            <a:extLst>
              <a:ext uri="{FF2B5EF4-FFF2-40B4-BE49-F238E27FC236}">
                <a16:creationId xmlns:a16="http://schemas.microsoft.com/office/drawing/2014/main" id="{0123DF43-31ED-D0BD-16A8-462A06325B9A}"/>
              </a:ext>
            </a:extLst>
          </p:cNvPr>
          <p:cNvPicPr>
            <a:picLocks noChangeAspect="1"/>
          </p:cNvPicPr>
          <p:nvPr/>
        </p:nvPicPr>
        <p:blipFill>
          <a:blip r:embed="rId10"/>
          <a:stretch>
            <a:fillRect/>
          </a:stretch>
        </p:blipFill>
        <p:spPr>
          <a:xfrm>
            <a:off x="-3651209" y="2657662"/>
            <a:ext cx="356204" cy="178980"/>
          </a:xfrm>
          <a:prstGeom prst="rect">
            <a:avLst/>
          </a:prstGeom>
          <a:ln w="12700">
            <a:miter lim="400000"/>
          </a:ln>
        </p:spPr>
      </p:pic>
      <p:sp>
        <p:nvSpPr>
          <p:cNvPr id="932" name="TextBox 46">
            <a:extLst>
              <a:ext uri="{FF2B5EF4-FFF2-40B4-BE49-F238E27FC236}">
                <a16:creationId xmlns:a16="http://schemas.microsoft.com/office/drawing/2014/main" id="{0952BCF8-CFA1-0DD4-1A2D-F86BC8C74A3D}"/>
              </a:ext>
            </a:extLst>
          </p:cNvPr>
          <p:cNvSpPr txBox="1"/>
          <p:nvPr/>
        </p:nvSpPr>
        <p:spPr>
          <a:xfrm>
            <a:off x="504500" y="1524000"/>
            <a:ext cx="3774304" cy="15267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total number of event rooms: 4</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reception: 250 guests</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theatre: 150 guests</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green-screen studio</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located in Telliskivi Creative City</a:t>
            </a:r>
          </a:p>
        </p:txBody>
      </p:sp>
    </p:spTree>
    <p:extLst>
      <p:ext uri="{BB962C8B-B14F-4D97-AF65-F5344CB8AC3E}">
        <p14:creationId xmlns:p14="http://schemas.microsoft.com/office/powerpoint/2010/main" val="4060068995"/>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D5A629EF-5FAB-F201-0FAB-CFC59AA21013}"/>
            </a:ext>
          </a:extLst>
        </p:cNvPr>
        <p:cNvGrpSpPr/>
        <p:nvPr/>
      </p:nvGrpSpPr>
      <p:grpSpPr>
        <a:xfrm>
          <a:off x="0" y="0"/>
          <a:ext cx="0" cy="0"/>
          <a:chOff x="0" y="0"/>
          <a:chExt cx="0" cy="0"/>
        </a:xfrm>
      </p:grpSpPr>
      <p:grpSp>
        <p:nvGrpSpPr>
          <p:cNvPr id="936" name="Group">
            <a:extLst>
              <a:ext uri="{FF2B5EF4-FFF2-40B4-BE49-F238E27FC236}">
                <a16:creationId xmlns:a16="http://schemas.microsoft.com/office/drawing/2014/main" id="{8D8B273D-D1CD-45C4-0186-110945DA951F}"/>
              </a:ext>
            </a:extLst>
          </p:cNvPr>
          <p:cNvGrpSpPr/>
          <p:nvPr/>
        </p:nvGrpSpPr>
        <p:grpSpPr>
          <a:xfrm>
            <a:off x="-945057" y="4251869"/>
            <a:ext cx="5662595" cy="3166739"/>
            <a:chOff x="0" y="0"/>
            <a:chExt cx="5662593" cy="3166737"/>
          </a:xfrm>
        </p:grpSpPr>
        <p:pic>
          <p:nvPicPr>
            <p:cNvPr id="934" name="Image" descr="Image">
              <a:extLst>
                <a:ext uri="{FF2B5EF4-FFF2-40B4-BE49-F238E27FC236}">
                  <a16:creationId xmlns:a16="http://schemas.microsoft.com/office/drawing/2014/main" id="{FBC9525A-AD8D-A313-388B-2F0F6ABBDA7F}"/>
                </a:ext>
              </a:extLst>
            </p:cNvPr>
            <p:cNvPicPr>
              <a:picLocks noChangeAspect="1"/>
            </p:cNvPicPr>
            <p:nvPr/>
          </p:nvPicPr>
          <p:blipFill>
            <a:blip r:embed="rId2"/>
            <a:stretch>
              <a:fillRect/>
            </a:stretch>
          </p:blipFill>
          <p:spPr>
            <a:xfrm>
              <a:off x="0" y="0"/>
              <a:ext cx="5662594" cy="3166738"/>
            </a:xfrm>
            <a:prstGeom prst="rect">
              <a:avLst/>
            </a:prstGeom>
            <a:ln w="12700" cap="flat">
              <a:noFill/>
              <a:miter lim="400000"/>
            </a:ln>
            <a:effectLst/>
          </p:spPr>
        </p:pic>
        <p:pic>
          <p:nvPicPr>
            <p:cNvPr id="935" name="Image" descr="Image">
              <a:extLst>
                <a:ext uri="{FF2B5EF4-FFF2-40B4-BE49-F238E27FC236}">
                  <a16:creationId xmlns:a16="http://schemas.microsoft.com/office/drawing/2014/main" id="{9568BBE0-281C-7623-7BE9-A0007CA44B95}"/>
                </a:ext>
              </a:extLst>
            </p:cNvPr>
            <p:cNvPicPr>
              <a:picLocks noChangeAspect="1"/>
            </p:cNvPicPr>
            <p:nvPr/>
          </p:nvPicPr>
          <p:blipFill>
            <a:blip r:embed="rId3"/>
            <a:stretch>
              <a:fillRect/>
            </a:stretch>
          </p:blipFill>
          <p:spPr>
            <a:xfrm>
              <a:off x="4038366" y="1556821"/>
              <a:ext cx="773422" cy="773420"/>
            </a:xfrm>
            <a:prstGeom prst="rect">
              <a:avLst/>
            </a:prstGeom>
            <a:ln w="12700" cap="flat">
              <a:noFill/>
              <a:miter lim="400000"/>
            </a:ln>
            <a:effectLst/>
          </p:spPr>
        </p:pic>
      </p:grpSp>
      <p:sp>
        <p:nvSpPr>
          <p:cNvPr id="937" name="TextBox 3">
            <a:extLst>
              <a:ext uri="{FF2B5EF4-FFF2-40B4-BE49-F238E27FC236}">
                <a16:creationId xmlns:a16="http://schemas.microsoft.com/office/drawing/2014/main" id="{4CF86DB3-9773-D68A-E658-218BDFBE83B9}"/>
              </a:ext>
            </a:extLst>
          </p:cNvPr>
          <p:cNvSpPr txBox="1"/>
          <p:nvPr/>
        </p:nvSpPr>
        <p:spPr>
          <a:xfrm>
            <a:off x="508000" y="304800"/>
            <a:ext cx="4158641" cy="571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Tallinn TV Tower</a:t>
            </a:r>
          </a:p>
        </p:txBody>
      </p:sp>
      <p:sp>
        <p:nvSpPr>
          <p:cNvPr id="938" name="Rounded Rectangle 4">
            <a:extLst>
              <a:ext uri="{FF2B5EF4-FFF2-40B4-BE49-F238E27FC236}">
                <a16:creationId xmlns:a16="http://schemas.microsoft.com/office/drawing/2014/main" id="{EAFDB91C-D2B7-1E0F-1B37-158F9A59F301}"/>
              </a:ext>
            </a:extLst>
          </p:cNvPr>
          <p:cNvSpPr/>
          <p:nvPr/>
        </p:nvSpPr>
        <p:spPr>
          <a:xfrm>
            <a:off x="4990170" y="114926"/>
            <a:ext cx="7077845" cy="3709363"/>
          </a:xfrm>
          <a:prstGeom prst="roundRect">
            <a:avLst>
              <a:gd name="adj" fmla="val 10635"/>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939" name="Rounded Rectangle 5">
            <a:extLst>
              <a:ext uri="{FF2B5EF4-FFF2-40B4-BE49-F238E27FC236}">
                <a16:creationId xmlns:a16="http://schemas.microsoft.com/office/drawing/2014/main" id="{0D1DBB2D-0FEC-82F6-38F9-59E82B330D28}"/>
              </a:ext>
            </a:extLst>
          </p:cNvPr>
          <p:cNvSpPr/>
          <p:nvPr/>
        </p:nvSpPr>
        <p:spPr>
          <a:xfrm>
            <a:off x="4990170" y="3933825"/>
            <a:ext cx="3121955" cy="2809047"/>
          </a:xfrm>
          <a:prstGeom prst="roundRect">
            <a:avLst>
              <a:gd name="adj" fmla="val 12861"/>
            </a:avLst>
          </a:prstGeom>
          <a:blipFill>
            <a:blip r:embed="rId5"/>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940" name="Rounded Rectangle 6">
            <a:extLst>
              <a:ext uri="{FF2B5EF4-FFF2-40B4-BE49-F238E27FC236}">
                <a16:creationId xmlns:a16="http://schemas.microsoft.com/office/drawing/2014/main" id="{0557F7FE-B679-D609-850F-0B8ADB814440}"/>
              </a:ext>
            </a:extLst>
          </p:cNvPr>
          <p:cNvSpPr/>
          <p:nvPr/>
        </p:nvSpPr>
        <p:spPr>
          <a:xfrm>
            <a:off x="8220075" y="3933825"/>
            <a:ext cx="3847938" cy="2809047"/>
          </a:xfrm>
          <a:prstGeom prst="roundRect">
            <a:avLst>
              <a:gd name="adj" fmla="val 12861"/>
            </a:avLst>
          </a:prstGeom>
          <a:blipFill>
            <a:blip r:embed="rId6"/>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941" name="Rectangle 35">
            <a:extLst>
              <a:ext uri="{FF2B5EF4-FFF2-40B4-BE49-F238E27FC236}">
                <a16:creationId xmlns:a16="http://schemas.microsoft.com/office/drawing/2014/main" id="{2ACB2957-F7F8-BA38-8AD7-2F38F9DE6572}"/>
              </a:ext>
            </a:extLst>
          </p:cNvPr>
          <p:cNvSpPr/>
          <p:nvPr/>
        </p:nvSpPr>
        <p:spPr>
          <a:xfrm>
            <a:off x="11280775" y="5768973"/>
            <a:ext cx="911225" cy="1089026"/>
          </a:xfrm>
          <a:prstGeom prst="rect">
            <a:avLst/>
          </a:prstGeom>
          <a:solidFill>
            <a:srgbClr val="D8ECE2"/>
          </a:solid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pic>
        <p:nvPicPr>
          <p:cNvPr id="942" name="Picture 37" descr="Picture 37">
            <a:extLst>
              <a:ext uri="{FF2B5EF4-FFF2-40B4-BE49-F238E27FC236}">
                <a16:creationId xmlns:a16="http://schemas.microsoft.com/office/drawing/2014/main" id="{7142A72B-36B3-D082-CB94-AD1C3437F73E}"/>
              </a:ext>
            </a:extLst>
          </p:cNvPr>
          <p:cNvPicPr>
            <a:picLocks noChangeAspect="1"/>
          </p:cNvPicPr>
          <p:nvPr/>
        </p:nvPicPr>
        <p:blipFill>
          <a:blip r:embed="rId7"/>
          <a:stretch>
            <a:fillRect/>
          </a:stretch>
        </p:blipFill>
        <p:spPr>
          <a:xfrm>
            <a:off x="11379843" y="5876923"/>
            <a:ext cx="688171" cy="865948"/>
          </a:xfrm>
          <a:prstGeom prst="rect">
            <a:avLst/>
          </a:prstGeom>
          <a:ln w="12700">
            <a:miter lim="400000"/>
          </a:ln>
        </p:spPr>
      </p:pic>
      <p:sp>
        <p:nvSpPr>
          <p:cNvPr id="943" name="Rounded Rectangle 41">
            <a:hlinkClick r:id="rId8"/>
            <a:extLst>
              <a:ext uri="{FF2B5EF4-FFF2-40B4-BE49-F238E27FC236}">
                <a16:creationId xmlns:a16="http://schemas.microsoft.com/office/drawing/2014/main" id="{41E51904-7030-28FB-F139-7444A5AF2587}"/>
              </a:ext>
            </a:extLst>
          </p:cNvPr>
          <p:cNvSpPr/>
          <p:nvPr/>
        </p:nvSpPr>
        <p:spPr>
          <a:xfrm>
            <a:off x="10718283" y="0"/>
            <a:ext cx="1473717" cy="540000"/>
          </a:xfrm>
          <a:prstGeom prst="roundRect">
            <a:avLst>
              <a:gd name="adj" fmla="val 13312"/>
            </a:avLst>
          </a:prstGeom>
          <a:solidFill>
            <a:srgbClr val="D8ECE2"/>
          </a:solid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pic>
        <p:nvPicPr>
          <p:cNvPr id="944" name="Graphic 42" descr="Graphic 42">
            <a:hlinkClick r:id="rId8"/>
            <a:extLst>
              <a:ext uri="{FF2B5EF4-FFF2-40B4-BE49-F238E27FC236}">
                <a16:creationId xmlns:a16="http://schemas.microsoft.com/office/drawing/2014/main" id="{4FDA6D9F-4125-5FA6-C944-005A2782AE95}"/>
              </a:ext>
            </a:extLst>
          </p:cNvPr>
          <p:cNvPicPr>
            <a:picLocks noChangeAspect="1"/>
          </p:cNvPicPr>
          <p:nvPr/>
        </p:nvPicPr>
        <p:blipFill>
          <a:blip r:embed="rId9"/>
          <a:stretch>
            <a:fillRect/>
          </a:stretch>
        </p:blipFill>
        <p:spPr>
          <a:xfrm>
            <a:off x="10823005" y="208644"/>
            <a:ext cx="228926" cy="214157"/>
          </a:xfrm>
          <a:prstGeom prst="rect">
            <a:avLst/>
          </a:prstGeom>
          <a:ln w="12700">
            <a:miter lim="400000"/>
          </a:ln>
        </p:spPr>
      </p:pic>
      <p:sp>
        <p:nvSpPr>
          <p:cNvPr id="945" name="TextBox 44">
            <a:extLst>
              <a:ext uri="{FF2B5EF4-FFF2-40B4-BE49-F238E27FC236}">
                <a16:creationId xmlns:a16="http://schemas.microsoft.com/office/drawing/2014/main" id="{8B3E3EB1-F523-A0A6-82D1-5FD88D8B8591}"/>
              </a:ext>
            </a:extLst>
          </p:cNvPr>
          <p:cNvSpPr txBox="1"/>
          <p:nvPr/>
        </p:nvSpPr>
        <p:spPr>
          <a:xfrm>
            <a:off x="11136212" y="176899"/>
            <a:ext cx="990803" cy="246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u="sng">
                <a:solidFill>
                  <a:srgbClr val="467886"/>
                </a:solidFill>
                <a:uFill>
                  <a:solidFill>
                    <a:srgbClr val="467886"/>
                  </a:solidFill>
                </a:uFill>
                <a:latin typeface="Aino Regular"/>
                <a:ea typeface="Aino Regular"/>
                <a:cs typeface="Aino Regular"/>
                <a:sym typeface="Aino Regular"/>
                <a:hlinkClick r:id="rId10"/>
              </a:defRPr>
            </a:lvl1pPr>
          </a:lstStyle>
          <a:p>
            <a:pPr marL="0" marR="0" lvl="0" indent="0" algn="l" defTabSz="914400" rtl="0" eaLnBrk="1" fontAlgn="auto" latinLnBrk="0" hangingPunct="0">
              <a:lnSpc>
                <a:spcPct val="90000"/>
              </a:lnSpc>
              <a:spcBef>
                <a:spcPts val="0"/>
              </a:spcBef>
              <a:spcAft>
                <a:spcPts val="0"/>
              </a:spcAft>
              <a:buClrTx/>
              <a:buSzTx/>
              <a:buFontTx/>
              <a:buNone/>
              <a:tabLst/>
              <a:defRPr u="none">
                <a:solidFill>
                  <a:srgbClr val="2D6247"/>
                </a:solidFill>
                <a:uFillTx/>
              </a:defRPr>
            </a:pPr>
            <a:r>
              <a:rPr kumimoji="0" sz="1200" b="0" i="0" u="sng" strike="noStrike" kern="0" cap="none" spc="0" normalizeH="0" baseline="0" noProof="0">
                <a:ln>
                  <a:noFill/>
                </a:ln>
                <a:solidFill>
                  <a:srgbClr val="467886"/>
                </a:solidFill>
                <a:effectLst/>
                <a:uLnTx/>
                <a:uFill>
                  <a:solidFill>
                    <a:srgbClr val="467886"/>
                  </a:solidFill>
                </a:uFill>
                <a:latin typeface="Aino Regular"/>
                <a:sym typeface="Aino Regular"/>
                <a:hlinkClick r:id="rId10"/>
              </a:rPr>
              <a:t>Homepage</a:t>
            </a:r>
          </a:p>
        </p:txBody>
      </p:sp>
      <p:sp>
        <p:nvSpPr>
          <p:cNvPr id="946" name="TextBox 34">
            <a:extLst>
              <a:ext uri="{FF2B5EF4-FFF2-40B4-BE49-F238E27FC236}">
                <a16:creationId xmlns:a16="http://schemas.microsoft.com/office/drawing/2014/main" id="{F9490C32-2D52-0757-0268-B00BF57C3BBA}"/>
              </a:ext>
            </a:extLst>
          </p:cNvPr>
          <p:cNvSpPr txBox="1"/>
          <p:nvPr/>
        </p:nvSpPr>
        <p:spPr>
          <a:xfrm>
            <a:off x="404587" y="4724822"/>
            <a:ext cx="2453363" cy="189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sz="2000">
                <a:solidFill>
                  <a:srgbClr val="D8ECE2"/>
                </a:solidFill>
              </a:defRPr>
            </a:pPr>
            <a:r>
              <a:rPr kumimoji="0" sz="2000" b="0" i="0" u="none" strike="noStrike" kern="0" cap="none" spc="0" normalizeH="0" baseline="0" noProof="0">
                <a:ln>
                  <a:noFill/>
                </a:ln>
                <a:solidFill>
                  <a:srgbClr val="D8ECE2"/>
                </a:solidFill>
                <a:effectLst/>
                <a:uLnTx/>
                <a:uFillTx/>
                <a:latin typeface="Aino Headline"/>
                <a:sym typeface="Aino Headline"/>
              </a:rPr>
              <a:t>At height of 314 meters, the Tallinn TV Tower is </a:t>
            </a:r>
            <a:br>
              <a:rPr kumimoji="0" sz="2000" b="0" i="0" u="none" strike="noStrike" kern="0" cap="none" spc="0" normalizeH="0" baseline="0" noProof="0">
                <a:ln>
                  <a:noFill/>
                </a:ln>
                <a:solidFill>
                  <a:srgbClr val="D8ECE2"/>
                </a:solidFill>
                <a:effectLst/>
                <a:uLnTx/>
                <a:uFillTx/>
                <a:latin typeface="Aino Headline"/>
                <a:sym typeface="Aino Headline"/>
              </a:rPr>
            </a:br>
            <a:r>
              <a:rPr kumimoji="0" sz="2000" b="0" i="0" u="none" strike="noStrike" kern="0" cap="none" spc="0" normalizeH="0" baseline="0" noProof="0">
                <a:ln>
                  <a:noFill/>
                </a:ln>
                <a:solidFill>
                  <a:srgbClr val="D8ECE2"/>
                </a:solidFill>
                <a:effectLst/>
                <a:uLnTx/>
                <a:uFillTx/>
                <a:latin typeface="Aino Headline"/>
                <a:sym typeface="Aino Headline"/>
              </a:rPr>
              <a:t>the tallest </a:t>
            </a:r>
            <a:br>
              <a:rPr kumimoji="0" sz="2000" b="0" i="0" u="none" strike="noStrike" kern="0" cap="none" spc="0" normalizeH="0" baseline="0" noProof="0">
                <a:ln>
                  <a:noFill/>
                </a:ln>
                <a:solidFill>
                  <a:srgbClr val="D8ECE2"/>
                </a:solidFill>
                <a:effectLst/>
                <a:uLnTx/>
                <a:uFillTx/>
                <a:latin typeface="Aino Headline"/>
                <a:sym typeface="Aino Headline"/>
              </a:rPr>
            </a:br>
            <a:r>
              <a:rPr kumimoji="0" sz="2000" b="0" i="0" u="none" strike="noStrike" kern="0" cap="none" spc="0" normalizeH="0" baseline="0" noProof="0">
                <a:ln>
                  <a:noFill/>
                </a:ln>
                <a:solidFill>
                  <a:srgbClr val="D8ECE2"/>
                </a:solidFill>
                <a:effectLst/>
                <a:uLnTx/>
                <a:uFillTx/>
                <a:latin typeface="Aino Headline"/>
                <a:sym typeface="Aino Headline"/>
              </a:rPr>
              <a:t>building </a:t>
            </a:r>
            <a:br>
              <a:rPr kumimoji="0" sz="2000" b="0" i="0" u="none" strike="noStrike" kern="0" cap="none" spc="0" normalizeH="0" baseline="0" noProof="0">
                <a:ln>
                  <a:noFill/>
                </a:ln>
                <a:solidFill>
                  <a:srgbClr val="D8ECE2"/>
                </a:solidFill>
                <a:effectLst/>
                <a:uLnTx/>
                <a:uFillTx/>
                <a:latin typeface="Aino Headline"/>
                <a:sym typeface="Aino Headline"/>
              </a:rPr>
            </a:br>
            <a:r>
              <a:rPr kumimoji="0" sz="2000" b="0" i="0" u="none" strike="noStrike" kern="0" cap="none" spc="0" normalizeH="0" baseline="0" noProof="0">
                <a:ln>
                  <a:noFill/>
                </a:ln>
                <a:solidFill>
                  <a:srgbClr val="D8ECE2"/>
                </a:solidFill>
                <a:effectLst/>
                <a:uLnTx/>
                <a:uFillTx/>
                <a:latin typeface="Aino Headline"/>
                <a:sym typeface="Aino Headline"/>
              </a:rPr>
              <a:t>in Estonia</a:t>
            </a:r>
          </a:p>
        </p:txBody>
      </p:sp>
      <p:sp>
        <p:nvSpPr>
          <p:cNvPr id="947" name="TextBox 46">
            <a:extLst>
              <a:ext uri="{FF2B5EF4-FFF2-40B4-BE49-F238E27FC236}">
                <a16:creationId xmlns:a16="http://schemas.microsoft.com/office/drawing/2014/main" id="{5AB6CA1E-8BFF-7CDB-A5D0-909EFF153318}"/>
              </a:ext>
            </a:extLst>
          </p:cNvPr>
          <p:cNvSpPr txBox="1"/>
          <p:nvPr/>
        </p:nvSpPr>
        <p:spPr>
          <a:xfrm>
            <a:off x="504500" y="1524000"/>
            <a:ext cx="3774304" cy="18414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total number of meeting rooms: 4</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outdoor area: 4000 guests</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tunnel on the ground: 250 guests</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inside: 100 guests</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distance to City center: 20 min</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distance to Airport: 25 min</a:t>
            </a:r>
          </a:p>
        </p:txBody>
      </p:sp>
    </p:spTree>
    <p:extLst>
      <p:ext uri="{BB962C8B-B14F-4D97-AF65-F5344CB8AC3E}">
        <p14:creationId xmlns:p14="http://schemas.microsoft.com/office/powerpoint/2010/main" val="3769586420"/>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C41F12D8-F1CB-AD2D-4DA6-5830AB4596C8}"/>
            </a:ext>
          </a:extLst>
        </p:cNvPr>
        <p:cNvGrpSpPr/>
        <p:nvPr/>
      </p:nvGrpSpPr>
      <p:grpSpPr>
        <a:xfrm>
          <a:off x="0" y="0"/>
          <a:ext cx="0" cy="0"/>
          <a:chOff x="0" y="0"/>
          <a:chExt cx="0" cy="0"/>
        </a:xfrm>
      </p:grpSpPr>
      <p:grpSp>
        <p:nvGrpSpPr>
          <p:cNvPr id="977" name="Group">
            <a:extLst>
              <a:ext uri="{FF2B5EF4-FFF2-40B4-BE49-F238E27FC236}">
                <a16:creationId xmlns:a16="http://schemas.microsoft.com/office/drawing/2014/main" id="{661A0382-AC58-9F16-D4F7-E966551EC321}"/>
              </a:ext>
            </a:extLst>
          </p:cNvPr>
          <p:cNvGrpSpPr/>
          <p:nvPr/>
        </p:nvGrpSpPr>
        <p:grpSpPr>
          <a:xfrm>
            <a:off x="-945057" y="4251869"/>
            <a:ext cx="5662595" cy="3166739"/>
            <a:chOff x="0" y="0"/>
            <a:chExt cx="5662593" cy="3166737"/>
          </a:xfrm>
        </p:grpSpPr>
        <p:pic>
          <p:nvPicPr>
            <p:cNvPr id="975" name="Image" descr="Image">
              <a:extLst>
                <a:ext uri="{FF2B5EF4-FFF2-40B4-BE49-F238E27FC236}">
                  <a16:creationId xmlns:a16="http://schemas.microsoft.com/office/drawing/2014/main" id="{241A58F1-5B98-5348-6353-AB8CEA080AF3}"/>
                </a:ext>
              </a:extLst>
            </p:cNvPr>
            <p:cNvPicPr>
              <a:picLocks noChangeAspect="1"/>
            </p:cNvPicPr>
            <p:nvPr/>
          </p:nvPicPr>
          <p:blipFill>
            <a:blip r:embed="rId2"/>
            <a:stretch>
              <a:fillRect/>
            </a:stretch>
          </p:blipFill>
          <p:spPr>
            <a:xfrm>
              <a:off x="0" y="0"/>
              <a:ext cx="5662594" cy="3166738"/>
            </a:xfrm>
            <a:prstGeom prst="rect">
              <a:avLst/>
            </a:prstGeom>
            <a:ln w="12700" cap="flat">
              <a:noFill/>
              <a:miter lim="400000"/>
            </a:ln>
            <a:effectLst/>
          </p:spPr>
        </p:pic>
        <p:pic>
          <p:nvPicPr>
            <p:cNvPr id="976" name="Image" descr="Image">
              <a:extLst>
                <a:ext uri="{FF2B5EF4-FFF2-40B4-BE49-F238E27FC236}">
                  <a16:creationId xmlns:a16="http://schemas.microsoft.com/office/drawing/2014/main" id="{3972C8C9-8CB2-B2E1-8347-3464B0F198CD}"/>
                </a:ext>
              </a:extLst>
            </p:cNvPr>
            <p:cNvPicPr>
              <a:picLocks noChangeAspect="1"/>
            </p:cNvPicPr>
            <p:nvPr/>
          </p:nvPicPr>
          <p:blipFill>
            <a:blip r:embed="rId3"/>
            <a:stretch>
              <a:fillRect/>
            </a:stretch>
          </p:blipFill>
          <p:spPr>
            <a:xfrm>
              <a:off x="4038366" y="1556821"/>
              <a:ext cx="773422" cy="773420"/>
            </a:xfrm>
            <a:prstGeom prst="rect">
              <a:avLst/>
            </a:prstGeom>
            <a:ln w="12700" cap="flat">
              <a:noFill/>
              <a:miter lim="400000"/>
            </a:ln>
            <a:effectLst/>
          </p:spPr>
        </p:pic>
      </p:grpSp>
      <p:sp>
        <p:nvSpPr>
          <p:cNvPr id="978" name="TextBox 3">
            <a:extLst>
              <a:ext uri="{FF2B5EF4-FFF2-40B4-BE49-F238E27FC236}">
                <a16:creationId xmlns:a16="http://schemas.microsoft.com/office/drawing/2014/main" id="{DEA4E33B-A4B3-C6EC-AB23-DD21D1B77523}"/>
              </a:ext>
            </a:extLst>
          </p:cNvPr>
          <p:cNvSpPr txBox="1"/>
          <p:nvPr/>
        </p:nvSpPr>
        <p:spPr>
          <a:xfrm>
            <a:off x="508000" y="304800"/>
            <a:ext cx="4828622" cy="10441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Tallinn University Conference Centre</a:t>
            </a:r>
          </a:p>
        </p:txBody>
      </p:sp>
      <p:sp>
        <p:nvSpPr>
          <p:cNvPr id="979" name="Rounded Rectangle 4">
            <a:extLst>
              <a:ext uri="{FF2B5EF4-FFF2-40B4-BE49-F238E27FC236}">
                <a16:creationId xmlns:a16="http://schemas.microsoft.com/office/drawing/2014/main" id="{71DAE372-F979-8D11-55D6-FC0E054E7CBD}"/>
              </a:ext>
            </a:extLst>
          </p:cNvPr>
          <p:cNvSpPr/>
          <p:nvPr/>
        </p:nvSpPr>
        <p:spPr>
          <a:xfrm>
            <a:off x="4990170" y="114926"/>
            <a:ext cx="7077845" cy="3709363"/>
          </a:xfrm>
          <a:prstGeom prst="roundRect">
            <a:avLst>
              <a:gd name="adj" fmla="val 10635"/>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980" name="Rounded Rectangle 5">
            <a:extLst>
              <a:ext uri="{FF2B5EF4-FFF2-40B4-BE49-F238E27FC236}">
                <a16:creationId xmlns:a16="http://schemas.microsoft.com/office/drawing/2014/main" id="{A9984847-914A-E7CF-A926-297448B61CE1}"/>
              </a:ext>
            </a:extLst>
          </p:cNvPr>
          <p:cNvSpPr/>
          <p:nvPr/>
        </p:nvSpPr>
        <p:spPr>
          <a:xfrm>
            <a:off x="4990170" y="3933825"/>
            <a:ext cx="3121955" cy="2809047"/>
          </a:xfrm>
          <a:prstGeom prst="roundRect">
            <a:avLst>
              <a:gd name="adj" fmla="val 12861"/>
            </a:avLst>
          </a:prstGeom>
          <a:blipFill>
            <a:blip r:embed="rId5"/>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981" name="Rounded Rectangle 6">
            <a:extLst>
              <a:ext uri="{FF2B5EF4-FFF2-40B4-BE49-F238E27FC236}">
                <a16:creationId xmlns:a16="http://schemas.microsoft.com/office/drawing/2014/main" id="{52C3E4AD-5E20-009E-E6E2-8F2C730E38DF}"/>
              </a:ext>
            </a:extLst>
          </p:cNvPr>
          <p:cNvSpPr/>
          <p:nvPr/>
        </p:nvSpPr>
        <p:spPr>
          <a:xfrm>
            <a:off x="8220075" y="3933825"/>
            <a:ext cx="3847938" cy="2809047"/>
          </a:xfrm>
          <a:prstGeom prst="roundRect">
            <a:avLst>
              <a:gd name="adj" fmla="val 12861"/>
            </a:avLst>
          </a:prstGeom>
          <a:blipFill>
            <a:blip r:embed="rId6"/>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982" name="TextBox 34">
            <a:extLst>
              <a:ext uri="{FF2B5EF4-FFF2-40B4-BE49-F238E27FC236}">
                <a16:creationId xmlns:a16="http://schemas.microsoft.com/office/drawing/2014/main" id="{0686AFA8-87C5-9DB2-BD3E-05CA7DA1113B}"/>
              </a:ext>
            </a:extLst>
          </p:cNvPr>
          <p:cNvSpPr txBox="1"/>
          <p:nvPr/>
        </p:nvSpPr>
        <p:spPr>
          <a:xfrm>
            <a:off x="404587" y="4516577"/>
            <a:ext cx="1941855" cy="15481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600">
                <a:solidFill>
                  <a:srgbClr val="D8ECE2"/>
                </a:solidFill>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1600" b="0" i="0" u="none" strike="noStrike" kern="0" cap="none" spc="0" normalizeH="0" baseline="0" noProof="0">
                <a:ln>
                  <a:noFill/>
                </a:ln>
                <a:solidFill>
                  <a:srgbClr val="D8ECE2"/>
                </a:solidFill>
                <a:effectLst/>
                <a:uLnTx/>
                <a:uFillTx/>
                <a:latin typeface="Aino Headline"/>
                <a:sym typeface="Aino Headline"/>
              </a:rPr>
              <a:t>The largest university of humanities and the third largest public university in Estonia</a:t>
            </a:r>
          </a:p>
        </p:txBody>
      </p:sp>
      <p:grpSp>
        <p:nvGrpSpPr>
          <p:cNvPr id="986" name="Group 17">
            <a:extLst>
              <a:ext uri="{FF2B5EF4-FFF2-40B4-BE49-F238E27FC236}">
                <a16:creationId xmlns:a16="http://schemas.microsoft.com/office/drawing/2014/main" id="{1FBD4A70-151A-8C2E-EB6A-D11A581B7E3F}"/>
              </a:ext>
            </a:extLst>
          </p:cNvPr>
          <p:cNvGrpSpPr/>
          <p:nvPr/>
        </p:nvGrpSpPr>
        <p:grpSpPr>
          <a:xfrm>
            <a:off x="10718283" y="0"/>
            <a:ext cx="1473717" cy="540000"/>
            <a:chOff x="0" y="0"/>
            <a:chExt cx="1473716" cy="539999"/>
          </a:xfrm>
        </p:grpSpPr>
        <p:sp>
          <p:nvSpPr>
            <p:cNvPr id="983" name="Rounded Rectangle 41">
              <a:hlinkClick r:id="rId7"/>
              <a:extLst>
                <a:ext uri="{FF2B5EF4-FFF2-40B4-BE49-F238E27FC236}">
                  <a16:creationId xmlns:a16="http://schemas.microsoft.com/office/drawing/2014/main" id="{9511B677-CC71-5F17-19A8-FCDDAC607404}"/>
                </a:ext>
              </a:extLst>
            </p:cNvPr>
            <p:cNvSpPr/>
            <p:nvPr/>
          </p:nvSpPr>
          <p:spPr>
            <a:xfrm>
              <a:off x="-1" y="0"/>
              <a:ext cx="1473718" cy="540000"/>
            </a:xfrm>
            <a:prstGeom prst="roundRect">
              <a:avLst>
                <a:gd name="adj" fmla="val 13312"/>
              </a:avLst>
            </a:prstGeom>
            <a:solidFill>
              <a:srgbClr val="D8ECE2"/>
            </a:solidFill>
            <a:ln w="12700" cap="flat">
              <a:noFill/>
              <a:miter lim="400000"/>
            </a:ln>
            <a:effectLst/>
          </p:spPr>
          <p:txBody>
            <a:bodyPr wrap="square" lIns="45719" tIns="45719" rIns="45719" bIns="45719" numCol="1" anchor="ctr">
              <a:noAutofit/>
            </a:bodyP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pic>
          <p:nvPicPr>
            <p:cNvPr id="984" name="Graphic 42" descr="Graphic 42">
              <a:hlinkClick r:id="rId7"/>
              <a:extLst>
                <a:ext uri="{FF2B5EF4-FFF2-40B4-BE49-F238E27FC236}">
                  <a16:creationId xmlns:a16="http://schemas.microsoft.com/office/drawing/2014/main" id="{D4922636-295C-50B5-9B7E-4339AD1A9972}"/>
                </a:ext>
              </a:extLst>
            </p:cNvPr>
            <p:cNvPicPr>
              <a:picLocks noChangeAspect="1"/>
            </p:cNvPicPr>
            <p:nvPr/>
          </p:nvPicPr>
          <p:blipFill>
            <a:blip r:embed="rId8"/>
            <a:stretch>
              <a:fillRect/>
            </a:stretch>
          </p:blipFill>
          <p:spPr>
            <a:xfrm>
              <a:off x="122138" y="208644"/>
              <a:ext cx="228926" cy="214157"/>
            </a:xfrm>
            <a:prstGeom prst="rect">
              <a:avLst/>
            </a:prstGeom>
            <a:ln w="12700" cap="flat">
              <a:noFill/>
              <a:miter lim="400000"/>
            </a:ln>
            <a:effectLst/>
          </p:spPr>
        </p:pic>
        <p:sp>
          <p:nvSpPr>
            <p:cNvPr id="985" name="TextBox 44">
              <a:extLst>
                <a:ext uri="{FF2B5EF4-FFF2-40B4-BE49-F238E27FC236}">
                  <a16:creationId xmlns:a16="http://schemas.microsoft.com/office/drawing/2014/main" id="{32735C69-8D87-9CC0-2554-867C4F00701B}"/>
                </a:ext>
              </a:extLst>
            </p:cNvPr>
            <p:cNvSpPr txBox="1"/>
            <p:nvPr/>
          </p:nvSpPr>
          <p:spPr>
            <a:xfrm>
              <a:off x="417928" y="176899"/>
              <a:ext cx="990804" cy="2463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1200" u="sng">
                  <a:solidFill>
                    <a:srgbClr val="467886"/>
                  </a:solidFill>
                  <a:uFill>
                    <a:solidFill>
                      <a:srgbClr val="467886"/>
                    </a:solidFill>
                  </a:uFill>
                  <a:latin typeface="Aino Regular"/>
                  <a:ea typeface="Aino Regular"/>
                  <a:cs typeface="Aino Regular"/>
                  <a:sym typeface="Aino Regular"/>
                  <a:hlinkClick r:id="rId9"/>
                </a:defRPr>
              </a:lvl1pPr>
            </a:lstStyle>
            <a:p>
              <a:pPr marL="0" marR="0" lvl="0" indent="0" algn="l" defTabSz="914400" rtl="0" eaLnBrk="1" fontAlgn="auto" latinLnBrk="0" hangingPunct="0">
                <a:lnSpc>
                  <a:spcPct val="90000"/>
                </a:lnSpc>
                <a:spcBef>
                  <a:spcPts val="0"/>
                </a:spcBef>
                <a:spcAft>
                  <a:spcPts val="0"/>
                </a:spcAft>
                <a:buClrTx/>
                <a:buSzTx/>
                <a:buFontTx/>
                <a:buNone/>
                <a:tabLst/>
                <a:defRPr u="none">
                  <a:solidFill>
                    <a:srgbClr val="2D6247"/>
                  </a:solidFill>
                  <a:uFillTx/>
                </a:defRPr>
              </a:pPr>
              <a:r>
                <a:rPr kumimoji="0" sz="1200" b="0" i="0" u="sng" strike="noStrike" kern="0" cap="none" spc="0" normalizeH="0" baseline="0" noProof="0">
                  <a:ln>
                    <a:noFill/>
                  </a:ln>
                  <a:solidFill>
                    <a:srgbClr val="467886"/>
                  </a:solidFill>
                  <a:effectLst/>
                  <a:uLnTx/>
                  <a:uFill>
                    <a:solidFill>
                      <a:srgbClr val="467886"/>
                    </a:solidFill>
                  </a:uFill>
                  <a:latin typeface="Aino Regular"/>
                  <a:sym typeface="Aino Regular"/>
                  <a:hlinkClick r:id="rId9"/>
                </a:rPr>
                <a:t>Homepage</a:t>
              </a:r>
            </a:p>
          </p:txBody>
        </p:sp>
      </p:grpSp>
      <p:sp>
        <p:nvSpPr>
          <p:cNvPr id="987" name="TextBox 46">
            <a:extLst>
              <a:ext uri="{FF2B5EF4-FFF2-40B4-BE49-F238E27FC236}">
                <a16:creationId xmlns:a16="http://schemas.microsoft.com/office/drawing/2014/main" id="{0A39B39F-C55D-7D1D-E9EA-AEB0B2804E6D}"/>
              </a:ext>
            </a:extLst>
          </p:cNvPr>
          <p:cNvSpPr txBox="1"/>
          <p:nvPr/>
        </p:nvSpPr>
        <p:spPr>
          <a:xfrm>
            <a:off x="504500" y="1524000"/>
            <a:ext cx="3774304" cy="14505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max capacity: 400 guests</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no. of conference rooms: 36</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Distance to Airport: 15 min by taxi</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located in the centre of Tallinn, near Kadriorg Park and the harbour.</a:t>
            </a:r>
          </a:p>
        </p:txBody>
      </p:sp>
    </p:spTree>
    <p:extLst>
      <p:ext uri="{BB962C8B-B14F-4D97-AF65-F5344CB8AC3E}">
        <p14:creationId xmlns:p14="http://schemas.microsoft.com/office/powerpoint/2010/main" val="1766900540"/>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C07CE4A5-1A0B-3B48-50C5-B93004BFA045}"/>
            </a:ext>
          </a:extLst>
        </p:cNvPr>
        <p:cNvGrpSpPr/>
        <p:nvPr/>
      </p:nvGrpSpPr>
      <p:grpSpPr>
        <a:xfrm>
          <a:off x="0" y="0"/>
          <a:ext cx="0" cy="0"/>
          <a:chOff x="0" y="0"/>
          <a:chExt cx="0" cy="0"/>
        </a:xfrm>
      </p:grpSpPr>
      <p:grpSp>
        <p:nvGrpSpPr>
          <p:cNvPr id="951" name="Group">
            <a:extLst>
              <a:ext uri="{FF2B5EF4-FFF2-40B4-BE49-F238E27FC236}">
                <a16:creationId xmlns:a16="http://schemas.microsoft.com/office/drawing/2014/main" id="{5D3D1B12-6E40-285A-D24E-468823960752}"/>
              </a:ext>
            </a:extLst>
          </p:cNvPr>
          <p:cNvGrpSpPr/>
          <p:nvPr/>
        </p:nvGrpSpPr>
        <p:grpSpPr>
          <a:xfrm>
            <a:off x="-945057" y="4251869"/>
            <a:ext cx="5662595" cy="3166739"/>
            <a:chOff x="0" y="0"/>
            <a:chExt cx="5662593" cy="3166737"/>
          </a:xfrm>
        </p:grpSpPr>
        <p:pic>
          <p:nvPicPr>
            <p:cNvPr id="949" name="Image" descr="Image">
              <a:extLst>
                <a:ext uri="{FF2B5EF4-FFF2-40B4-BE49-F238E27FC236}">
                  <a16:creationId xmlns:a16="http://schemas.microsoft.com/office/drawing/2014/main" id="{A8F7A31F-80A4-01BB-A098-513538F8ABFB}"/>
                </a:ext>
              </a:extLst>
            </p:cNvPr>
            <p:cNvPicPr>
              <a:picLocks noChangeAspect="1"/>
            </p:cNvPicPr>
            <p:nvPr/>
          </p:nvPicPr>
          <p:blipFill>
            <a:blip r:embed="rId2"/>
            <a:stretch>
              <a:fillRect/>
            </a:stretch>
          </p:blipFill>
          <p:spPr>
            <a:xfrm>
              <a:off x="0" y="0"/>
              <a:ext cx="5662594" cy="3166738"/>
            </a:xfrm>
            <a:prstGeom prst="rect">
              <a:avLst/>
            </a:prstGeom>
            <a:ln w="12700" cap="flat">
              <a:noFill/>
              <a:miter lim="400000"/>
            </a:ln>
            <a:effectLst/>
          </p:spPr>
        </p:pic>
        <p:pic>
          <p:nvPicPr>
            <p:cNvPr id="950" name="Image" descr="Image">
              <a:extLst>
                <a:ext uri="{FF2B5EF4-FFF2-40B4-BE49-F238E27FC236}">
                  <a16:creationId xmlns:a16="http://schemas.microsoft.com/office/drawing/2014/main" id="{0B7F9690-7D7A-64FB-AD98-6335FE2D0089}"/>
                </a:ext>
              </a:extLst>
            </p:cNvPr>
            <p:cNvPicPr>
              <a:picLocks noChangeAspect="1"/>
            </p:cNvPicPr>
            <p:nvPr/>
          </p:nvPicPr>
          <p:blipFill>
            <a:blip r:embed="rId3"/>
            <a:stretch>
              <a:fillRect/>
            </a:stretch>
          </p:blipFill>
          <p:spPr>
            <a:xfrm>
              <a:off x="4038366" y="1556821"/>
              <a:ext cx="773422" cy="773420"/>
            </a:xfrm>
            <a:prstGeom prst="rect">
              <a:avLst/>
            </a:prstGeom>
            <a:ln w="12700" cap="flat">
              <a:noFill/>
              <a:miter lim="400000"/>
            </a:ln>
            <a:effectLst/>
          </p:spPr>
        </p:pic>
      </p:grpSp>
      <p:sp>
        <p:nvSpPr>
          <p:cNvPr id="952" name="TextBox 3">
            <a:extLst>
              <a:ext uri="{FF2B5EF4-FFF2-40B4-BE49-F238E27FC236}">
                <a16:creationId xmlns:a16="http://schemas.microsoft.com/office/drawing/2014/main" id="{C5BD9332-D7BB-0FCC-793B-AFA3D0911AF8}"/>
              </a:ext>
            </a:extLst>
          </p:cNvPr>
          <p:cNvSpPr txBox="1"/>
          <p:nvPr/>
        </p:nvSpPr>
        <p:spPr>
          <a:xfrm>
            <a:off x="508000" y="304800"/>
            <a:ext cx="4158641" cy="571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Viimsi Artium</a:t>
            </a:r>
          </a:p>
        </p:txBody>
      </p:sp>
      <p:sp>
        <p:nvSpPr>
          <p:cNvPr id="953" name="Rounded Rectangle 4">
            <a:extLst>
              <a:ext uri="{FF2B5EF4-FFF2-40B4-BE49-F238E27FC236}">
                <a16:creationId xmlns:a16="http://schemas.microsoft.com/office/drawing/2014/main" id="{F990C640-6D4E-5DCB-5CCB-24088A6312BF}"/>
              </a:ext>
            </a:extLst>
          </p:cNvPr>
          <p:cNvSpPr/>
          <p:nvPr/>
        </p:nvSpPr>
        <p:spPr>
          <a:xfrm>
            <a:off x="4990170" y="114926"/>
            <a:ext cx="7077845" cy="3709363"/>
          </a:xfrm>
          <a:prstGeom prst="roundRect">
            <a:avLst>
              <a:gd name="adj" fmla="val 10635"/>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954" name="Rounded Rectangle 5">
            <a:extLst>
              <a:ext uri="{FF2B5EF4-FFF2-40B4-BE49-F238E27FC236}">
                <a16:creationId xmlns:a16="http://schemas.microsoft.com/office/drawing/2014/main" id="{327039A2-0D25-EAC9-526C-77C7E4A902E6}"/>
              </a:ext>
            </a:extLst>
          </p:cNvPr>
          <p:cNvSpPr/>
          <p:nvPr/>
        </p:nvSpPr>
        <p:spPr>
          <a:xfrm>
            <a:off x="4990170" y="3933825"/>
            <a:ext cx="3121955" cy="2809047"/>
          </a:xfrm>
          <a:prstGeom prst="roundRect">
            <a:avLst>
              <a:gd name="adj" fmla="val 12861"/>
            </a:avLst>
          </a:prstGeom>
          <a:blipFill>
            <a:blip r:embed="rId5"/>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955" name="Rounded Rectangle 6">
            <a:extLst>
              <a:ext uri="{FF2B5EF4-FFF2-40B4-BE49-F238E27FC236}">
                <a16:creationId xmlns:a16="http://schemas.microsoft.com/office/drawing/2014/main" id="{E3698394-B60A-51A5-0C90-FA9FD90BCE9A}"/>
              </a:ext>
            </a:extLst>
          </p:cNvPr>
          <p:cNvSpPr/>
          <p:nvPr/>
        </p:nvSpPr>
        <p:spPr>
          <a:xfrm>
            <a:off x="8220075" y="3933825"/>
            <a:ext cx="3847938" cy="2809047"/>
          </a:xfrm>
          <a:prstGeom prst="roundRect">
            <a:avLst>
              <a:gd name="adj" fmla="val 12861"/>
            </a:avLst>
          </a:prstGeom>
          <a:blipFill>
            <a:blip r:embed="rId6"/>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956" name="Rounded Rectangle 41">
            <a:hlinkClick r:id="rId7"/>
            <a:extLst>
              <a:ext uri="{FF2B5EF4-FFF2-40B4-BE49-F238E27FC236}">
                <a16:creationId xmlns:a16="http://schemas.microsoft.com/office/drawing/2014/main" id="{8FDEA19A-E2D1-742A-8DC2-C66723048841}"/>
              </a:ext>
            </a:extLst>
          </p:cNvPr>
          <p:cNvSpPr/>
          <p:nvPr/>
        </p:nvSpPr>
        <p:spPr>
          <a:xfrm>
            <a:off x="10718283" y="0"/>
            <a:ext cx="1473717" cy="540000"/>
          </a:xfrm>
          <a:prstGeom prst="roundRect">
            <a:avLst>
              <a:gd name="adj" fmla="val 13312"/>
            </a:avLst>
          </a:prstGeom>
          <a:solidFill>
            <a:srgbClr val="D8ECE2"/>
          </a:solid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pic>
        <p:nvPicPr>
          <p:cNvPr id="957" name="Graphic 42" descr="Graphic 42">
            <a:hlinkClick r:id="rId7"/>
            <a:extLst>
              <a:ext uri="{FF2B5EF4-FFF2-40B4-BE49-F238E27FC236}">
                <a16:creationId xmlns:a16="http://schemas.microsoft.com/office/drawing/2014/main" id="{7E0D319E-C412-C65D-8CF5-18A683F79CA4}"/>
              </a:ext>
            </a:extLst>
          </p:cNvPr>
          <p:cNvPicPr>
            <a:picLocks noChangeAspect="1"/>
          </p:cNvPicPr>
          <p:nvPr/>
        </p:nvPicPr>
        <p:blipFill>
          <a:blip r:embed="rId8"/>
          <a:stretch>
            <a:fillRect/>
          </a:stretch>
        </p:blipFill>
        <p:spPr>
          <a:xfrm>
            <a:off x="10823005" y="208644"/>
            <a:ext cx="228926" cy="214157"/>
          </a:xfrm>
          <a:prstGeom prst="rect">
            <a:avLst/>
          </a:prstGeom>
          <a:ln w="12700">
            <a:miter lim="400000"/>
          </a:ln>
        </p:spPr>
      </p:pic>
      <p:sp>
        <p:nvSpPr>
          <p:cNvPr id="958" name="TextBox 44">
            <a:extLst>
              <a:ext uri="{FF2B5EF4-FFF2-40B4-BE49-F238E27FC236}">
                <a16:creationId xmlns:a16="http://schemas.microsoft.com/office/drawing/2014/main" id="{68BE7D8D-9AC5-0BCD-1DEA-4AC9B782E0F2}"/>
              </a:ext>
            </a:extLst>
          </p:cNvPr>
          <p:cNvSpPr txBox="1"/>
          <p:nvPr/>
        </p:nvSpPr>
        <p:spPr>
          <a:xfrm>
            <a:off x="11136212" y="176899"/>
            <a:ext cx="990803" cy="246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u="sng">
                <a:solidFill>
                  <a:srgbClr val="467886"/>
                </a:solidFill>
                <a:uFill>
                  <a:solidFill>
                    <a:srgbClr val="467886"/>
                  </a:solidFill>
                </a:uFill>
                <a:latin typeface="Aino Regular"/>
                <a:ea typeface="Aino Regular"/>
                <a:cs typeface="Aino Regular"/>
                <a:sym typeface="Aino Regular"/>
                <a:hlinkClick r:id="rId9"/>
              </a:defRPr>
            </a:lvl1pPr>
          </a:lstStyle>
          <a:p>
            <a:pPr marL="0" marR="0" lvl="0" indent="0" algn="l" defTabSz="914400" rtl="0" eaLnBrk="1" fontAlgn="auto" latinLnBrk="0" hangingPunct="0">
              <a:lnSpc>
                <a:spcPct val="90000"/>
              </a:lnSpc>
              <a:spcBef>
                <a:spcPts val="0"/>
              </a:spcBef>
              <a:spcAft>
                <a:spcPts val="0"/>
              </a:spcAft>
              <a:buClrTx/>
              <a:buSzTx/>
              <a:buFontTx/>
              <a:buNone/>
              <a:tabLst/>
              <a:defRPr u="none">
                <a:solidFill>
                  <a:srgbClr val="2D6247"/>
                </a:solidFill>
                <a:uFillTx/>
              </a:defRPr>
            </a:pPr>
            <a:r>
              <a:rPr kumimoji="0" sz="1200" b="0" i="0" u="sng" strike="noStrike" kern="0" cap="none" spc="0" normalizeH="0" baseline="0" noProof="0">
                <a:ln>
                  <a:noFill/>
                </a:ln>
                <a:solidFill>
                  <a:srgbClr val="467886"/>
                </a:solidFill>
                <a:effectLst/>
                <a:uLnTx/>
                <a:uFill>
                  <a:solidFill>
                    <a:srgbClr val="467886"/>
                  </a:solidFill>
                </a:uFill>
                <a:latin typeface="Aino Regular"/>
                <a:sym typeface="Aino Regular"/>
                <a:hlinkClick r:id="rId9"/>
              </a:rPr>
              <a:t>Homepage</a:t>
            </a:r>
          </a:p>
        </p:txBody>
      </p:sp>
      <p:sp>
        <p:nvSpPr>
          <p:cNvPr id="959" name="TextBox 34">
            <a:extLst>
              <a:ext uri="{FF2B5EF4-FFF2-40B4-BE49-F238E27FC236}">
                <a16:creationId xmlns:a16="http://schemas.microsoft.com/office/drawing/2014/main" id="{A9AE6C75-B70D-ADA8-6E85-81D7B1A98DC7}"/>
              </a:ext>
            </a:extLst>
          </p:cNvPr>
          <p:cNvSpPr txBox="1"/>
          <p:nvPr/>
        </p:nvSpPr>
        <p:spPr>
          <a:xfrm>
            <a:off x="404588" y="4805706"/>
            <a:ext cx="2203055" cy="1306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600">
                <a:solidFill>
                  <a:srgbClr val="D8ECE2"/>
                </a:solidFill>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1600" b="0" i="0" u="none" strike="noStrike" kern="0" cap="none" spc="0" normalizeH="0" baseline="0" noProof="0">
                <a:ln>
                  <a:noFill/>
                </a:ln>
                <a:solidFill>
                  <a:srgbClr val="D8ECE2"/>
                </a:solidFill>
                <a:effectLst/>
                <a:uLnTx/>
                <a:uFillTx/>
                <a:latin typeface="Aino Headline"/>
                <a:sym typeface="Aino Headline"/>
              </a:rPr>
              <a:t>Cultural hub located close enough, yet away from the hustle and bustle of the city</a:t>
            </a:r>
          </a:p>
        </p:txBody>
      </p:sp>
      <p:sp>
        <p:nvSpPr>
          <p:cNvPr id="960" name="TextBox 46">
            <a:extLst>
              <a:ext uri="{FF2B5EF4-FFF2-40B4-BE49-F238E27FC236}">
                <a16:creationId xmlns:a16="http://schemas.microsoft.com/office/drawing/2014/main" id="{4DFEF5EE-9C0C-D838-F80B-7F1CD8F1EFDF}"/>
              </a:ext>
            </a:extLst>
          </p:cNvPr>
          <p:cNvSpPr txBox="1"/>
          <p:nvPr/>
        </p:nvSpPr>
        <p:spPr>
          <a:xfrm>
            <a:off x="504500" y="1524000"/>
            <a:ext cx="3774304" cy="17652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total number of meeting rooms: 4</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receptions: 600 guests</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theatre style: 420 guests</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seated gala dinner: 180 guests</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location: 12 km from downtown Tallinn, in a scenic area</a:t>
            </a:r>
          </a:p>
        </p:txBody>
      </p:sp>
    </p:spTree>
    <p:extLst>
      <p:ext uri="{BB962C8B-B14F-4D97-AF65-F5344CB8AC3E}">
        <p14:creationId xmlns:p14="http://schemas.microsoft.com/office/powerpoint/2010/main" val="702156535"/>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194F82DA-A67C-7EF7-BD7F-933BC13BEF82}"/>
            </a:ext>
          </a:extLst>
        </p:cNvPr>
        <p:cNvGrpSpPr/>
        <p:nvPr/>
      </p:nvGrpSpPr>
      <p:grpSpPr>
        <a:xfrm>
          <a:off x="0" y="0"/>
          <a:ext cx="0" cy="0"/>
          <a:chOff x="0" y="0"/>
          <a:chExt cx="0" cy="0"/>
        </a:xfrm>
      </p:grpSpPr>
      <p:sp>
        <p:nvSpPr>
          <p:cNvPr id="1651" name="TextBox 1">
            <a:extLst>
              <a:ext uri="{FF2B5EF4-FFF2-40B4-BE49-F238E27FC236}">
                <a16:creationId xmlns:a16="http://schemas.microsoft.com/office/drawing/2014/main" id="{4C90832B-69E1-8296-5B02-72DB099CDDD6}"/>
              </a:ext>
            </a:extLst>
          </p:cNvPr>
          <p:cNvSpPr txBox="1"/>
          <p:nvPr/>
        </p:nvSpPr>
        <p:spPr>
          <a:xfrm>
            <a:off x="2745073" y="2705724"/>
            <a:ext cx="6701854" cy="14401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lnSpc>
                <a:spcPct val="100000"/>
              </a:lnSpc>
              <a:defRPr sz="8800"/>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8800" b="0" i="0" u="none" strike="noStrike" kern="0" cap="none" spc="0" normalizeH="0" baseline="0" noProof="0">
                <a:ln>
                  <a:noFill/>
                </a:ln>
                <a:solidFill>
                  <a:srgbClr val="2D6247"/>
                </a:solidFill>
                <a:effectLst/>
                <a:uLnTx/>
                <a:uFillTx/>
                <a:latin typeface="Aino Headline"/>
                <a:sym typeface="Aino Headline"/>
              </a:rPr>
              <a:t>Activities</a:t>
            </a:r>
          </a:p>
        </p:txBody>
      </p:sp>
    </p:spTree>
    <p:extLst>
      <p:ext uri="{BB962C8B-B14F-4D97-AF65-F5344CB8AC3E}">
        <p14:creationId xmlns:p14="http://schemas.microsoft.com/office/powerpoint/2010/main" val="2926549607"/>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B19B5142-6299-D35D-F752-0CF16961EF07}"/>
            </a:ext>
          </a:extLst>
        </p:cNvPr>
        <p:cNvGrpSpPr/>
        <p:nvPr/>
      </p:nvGrpSpPr>
      <p:grpSpPr>
        <a:xfrm>
          <a:off x="0" y="0"/>
          <a:ext cx="0" cy="0"/>
          <a:chOff x="0" y="0"/>
          <a:chExt cx="0" cy="0"/>
        </a:xfrm>
      </p:grpSpPr>
      <p:pic>
        <p:nvPicPr>
          <p:cNvPr id="1653" name="Graphic 1" descr="Graphic 1">
            <a:extLst>
              <a:ext uri="{FF2B5EF4-FFF2-40B4-BE49-F238E27FC236}">
                <a16:creationId xmlns:a16="http://schemas.microsoft.com/office/drawing/2014/main" id="{0FD67646-6B4B-07C3-2BA9-CB60332800B7}"/>
              </a:ext>
            </a:extLst>
          </p:cNvPr>
          <p:cNvPicPr>
            <a:picLocks noChangeAspect="1"/>
          </p:cNvPicPr>
          <p:nvPr/>
        </p:nvPicPr>
        <p:blipFill>
          <a:blip r:embed="rId2"/>
          <a:stretch>
            <a:fillRect/>
          </a:stretch>
        </p:blipFill>
        <p:spPr>
          <a:xfrm>
            <a:off x="0" y="3422691"/>
            <a:ext cx="5542961" cy="3435309"/>
          </a:xfrm>
          <a:prstGeom prst="rect">
            <a:avLst/>
          </a:prstGeom>
          <a:ln w="12700">
            <a:miter lim="400000"/>
          </a:ln>
        </p:spPr>
      </p:pic>
      <p:sp>
        <p:nvSpPr>
          <p:cNvPr id="1654" name="TextBox 3">
            <a:extLst>
              <a:ext uri="{FF2B5EF4-FFF2-40B4-BE49-F238E27FC236}">
                <a16:creationId xmlns:a16="http://schemas.microsoft.com/office/drawing/2014/main" id="{50838400-FD4A-AE72-0BE1-098FB3FC95A0}"/>
              </a:ext>
            </a:extLst>
          </p:cNvPr>
          <p:cNvSpPr txBox="1"/>
          <p:nvPr/>
        </p:nvSpPr>
        <p:spPr>
          <a:xfrm>
            <a:off x="508000" y="304800"/>
            <a:ext cx="3640926" cy="571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Bogshoe walk</a:t>
            </a:r>
          </a:p>
        </p:txBody>
      </p:sp>
      <p:sp>
        <p:nvSpPr>
          <p:cNvPr id="1655" name="Rounded Rectangle 4">
            <a:extLst>
              <a:ext uri="{FF2B5EF4-FFF2-40B4-BE49-F238E27FC236}">
                <a16:creationId xmlns:a16="http://schemas.microsoft.com/office/drawing/2014/main" id="{01EC521E-08D2-3274-319B-CAD6DD9A8D90}"/>
              </a:ext>
            </a:extLst>
          </p:cNvPr>
          <p:cNvSpPr/>
          <p:nvPr/>
        </p:nvSpPr>
        <p:spPr>
          <a:xfrm>
            <a:off x="4990170" y="114926"/>
            <a:ext cx="7077845" cy="3709363"/>
          </a:xfrm>
          <a:prstGeom prst="roundRect">
            <a:avLst>
              <a:gd name="adj" fmla="val 10635"/>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656" name="Rounded Rectangle 5">
            <a:extLst>
              <a:ext uri="{FF2B5EF4-FFF2-40B4-BE49-F238E27FC236}">
                <a16:creationId xmlns:a16="http://schemas.microsoft.com/office/drawing/2014/main" id="{766E5960-0CEC-D773-9D19-54CB5DF826FE}"/>
              </a:ext>
            </a:extLst>
          </p:cNvPr>
          <p:cNvSpPr/>
          <p:nvPr/>
        </p:nvSpPr>
        <p:spPr>
          <a:xfrm>
            <a:off x="4990170" y="3933825"/>
            <a:ext cx="3121955" cy="2809047"/>
          </a:xfrm>
          <a:prstGeom prst="roundRect">
            <a:avLst>
              <a:gd name="adj" fmla="val 12861"/>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657" name="Rounded Rectangle 6">
            <a:extLst>
              <a:ext uri="{FF2B5EF4-FFF2-40B4-BE49-F238E27FC236}">
                <a16:creationId xmlns:a16="http://schemas.microsoft.com/office/drawing/2014/main" id="{296FF9B7-B62D-BED6-5475-EDA503508BF6}"/>
              </a:ext>
            </a:extLst>
          </p:cNvPr>
          <p:cNvSpPr/>
          <p:nvPr/>
        </p:nvSpPr>
        <p:spPr>
          <a:xfrm>
            <a:off x="8220075" y="3933825"/>
            <a:ext cx="3847938" cy="2809047"/>
          </a:xfrm>
          <a:prstGeom prst="roundRect">
            <a:avLst>
              <a:gd name="adj" fmla="val 12861"/>
            </a:avLst>
          </a:prstGeom>
          <a:blipFill>
            <a:blip r:embed="rId5"/>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658" name="TextBox 34">
            <a:extLst>
              <a:ext uri="{FF2B5EF4-FFF2-40B4-BE49-F238E27FC236}">
                <a16:creationId xmlns:a16="http://schemas.microsoft.com/office/drawing/2014/main" id="{EF9C5E98-7A72-1685-0809-7D1B2AE9B68F}"/>
              </a:ext>
            </a:extLst>
          </p:cNvPr>
          <p:cNvSpPr txBox="1"/>
          <p:nvPr/>
        </p:nvSpPr>
        <p:spPr>
          <a:xfrm>
            <a:off x="525144" y="4539663"/>
            <a:ext cx="2396738" cy="189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rgbClr val="D8ECE2"/>
                </a:solidFill>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2000" b="0" i="0" u="none" strike="noStrike" kern="0" cap="none" spc="0" normalizeH="0" baseline="0" noProof="0">
                <a:ln>
                  <a:noFill/>
                </a:ln>
                <a:solidFill>
                  <a:srgbClr val="D8ECE2"/>
                </a:solidFill>
                <a:effectLst/>
                <a:uLnTx/>
                <a:uFillTx/>
                <a:latin typeface="Aino Headline"/>
                <a:sym typeface="Aino Headline"/>
              </a:rPr>
              <a:t>Breathe in the clean bog air and enjoy the mystical landscape of Estonian wetlands.</a:t>
            </a:r>
          </a:p>
        </p:txBody>
      </p:sp>
      <p:sp>
        <p:nvSpPr>
          <p:cNvPr id="1659" name="TextBox 46">
            <a:extLst>
              <a:ext uri="{FF2B5EF4-FFF2-40B4-BE49-F238E27FC236}">
                <a16:creationId xmlns:a16="http://schemas.microsoft.com/office/drawing/2014/main" id="{1C91AFDD-A668-3ADE-BC62-47959976C4B7}"/>
              </a:ext>
            </a:extLst>
          </p:cNvPr>
          <p:cNvSpPr txBox="1"/>
          <p:nvPr/>
        </p:nvSpPr>
        <p:spPr>
          <a:xfrm>
            <a:off x="504500" y="1523999"/>
            <a:ext cx="3954414" cy="18514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Discover the nature of Estonia, enjoy fresh and clean air and tone your body. </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Bogshoes help to take you to places you can’t reach with hiking boots or rubber boots alone.</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Location: hiking trails of varying degrees of difficulty across Estonia.</a:t>
            </a:r>
          </a:p>
        </p:txBody>
      </p:sp>
    </p:spTree>
    <p:extLst>
      <p:ext uri="{BB962C8B-B14F-4D97-AF65-F5344CB8AC3E}">
        <p14:creationId xmlns:p14="http://schemas.microsoft.com/office/powerpoint/2010/main" val="2309059225"/>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937DE7B7-EEA5-2861-ED21-6938553F9099}"/>
            </a:ext>
          </a:extLst>
        </p:cNvPr>
        <p:cNvGrpSpPr/>
        <p:nvPr/>
      </p:nvGrpSpPr>
      <p:grpSpPr>
        <a:xfrm>
          <a:off x="0" y="0"/>
          <a:ext cx="0" cy="0"/>
          <a:chOff x="0" y="0"/>
          <a:chExt cx="0" cy="0"/>
        </a:xfrm>
      </p:grpSpPr>
      <p:pic>
        <p:nvPicPr>
          <p:cNvPr id="1661" name="Graphic 1" descr="Graphic 1">
            <a:extLst>
              <a:ext uri="{FF2B5EF4-FFF2-40B4-BE49-F238E27FC236}">
                <a16:creationId xmlns:a16="http://schemas.microsoft.com/office/drawing/2014/main" id="{12C9278E-8143-9E70-B044-ED3E01DBBD5F}"/>
              </a:ext>
            </a:extLst>
          </p:cNvPr>
          <p:cNvPicPr>
            <a:picLocks noChangeAspect="1"/>
          </p:cNvPicPr>
          <p:nvPr/>
        </p:nvPicPr>
        <p:blipFill>
          <a:blip r:embed="rId2"/>
          <a:stretch>
            <a:fillRect/>
          </a:stretch>
        </p:blipFill>
        <p:spPr>
          <a:xfrm>
            <a:off x="-1155" y="3429601"/>
            <a:ext cx="5529120" cy="3426729"/>
          </a:xfrm>
          <a:prstGeom prst="rect">
            <a:avLst/>
          </a:prstGeom>
          <a:ln w="12700">
            <a:miter lim="400000"/>
          </a:ln>
        </p:spPr>
      </p:pic>
      <p:sp>
        <p:nvSpPr>
          <p:cNvPr id="1662" name="TextBox 3">
            <a:extLst>
              <a:ext uri="{FF2B5EF4-FFF2-40B4-BE49-F238E27FC236}">
                <a16:creationId xmlns:a16="http://schemas.microsoft.com/office/drawing/2014/main" id="{486A39DF-5E61-D4DC-5FD2-A3998E2C74B1}"/>
              </a:ext>
            </a:extLst>
          </p:cNvPr>
          <p:cNvSpPr txBox="1"/>
          <p:nvPr/>
        </p:nvSpPr>
        <p:spPr>
          <a:xfrm>
            <a:off x="508000" y="304800"/>
            <a:ext cx="4208292" cy="10441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Medieval</a:t>
            </a:r>
            <a:br>
              <a:rPr kumimoji="0" sz="3200" b="0" i="0" u="none" strike="noStrike" kern="0" cap="none" spc="0" normalizeH="0" baseline="0" noProof="0">
                <a:ln>
                  <a:noFill/>
                </a:ln>
                <a:solidFill>
                  <a:srgbClr val="2D6247"/>
                </a:solidFill>
                <a:effectLst/>
                <a:uLnTx/>
                <a:uFillTx/>
                <a:latin typeface="Aino Headline"/>
                <a:sym typeface="Aino Headline"/>
              </a:rPr>
            </a:br>
            <a:r>
              <a:rPr kumimoji="0" sz="3200" b="0" i="0" u="none" strike="noStrike" kern="0" cap="none" spc="0" normalizeH="0" baseline="0" noProof="0">
                <a:ln>
                  <a:noFill/>
                </a:ln>
                <a:solidFill>
                  <a:srgbClr val="2D6247"/>
                </a:solidFill>
                <a:effectLst/>
                <a:uLnTx/>
                <a:uFillTx/>
                <a:latin typeface="Aino Headline"/>
                <a:sym typeface="Aino Headline"/>
              </a:rPr>
              <a:t>legends walking </a:t>
            </a:r>
          </a:p>
        </p:txBody>
      </p:sp>
      <p:sp>
        <p:nvSpPr>
          <p:cNvPr id="1663" name="Rounded Rectangle 4">
            <a:extLst>
              <a:ext uri="{FF2B5EF4-FFF2-40B4-BE49-F238E27FC236}">
                <a16:creationId xmlns:a16="http://schemas.microsoft.com/office/drawing/2014/main" id="{010C1748-9C90-EE10-C28C-37693630CC29}"/>
              </a:ext>
            </a:extLst>
          </p:cNvPr>
          <p:cNvSpPr/>
          <p:nvPr/>
        </p:nvSpPr>
        <p:spPr>
          <a:xfrm>
            <a:off x="4990170" y="114926"/>
            <a:ext cx="7077845" cy="3709363"/>
          </a:xfrm>
          <a:prstGeom prst="roundRect">
            <a:avLst>
              <a:gd name="adj" fmla="val 10635"/>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664" name="Rounded Rectangle 5">
            <a:extLst>
              <a:ext uri="{FF2B5EF4-FFF2-40B4-BE49-F238E27FC236}">
                <a16:creationId xmlns:a16="http://schemas.microsoft.com/office/drawing/2014/main" id="{FF0AF3FA-B39E-A5A8-A133-BCCB9AD82D3E}"/>
              </a:ext>
            </a:extLst>
          </p:cNvPr>
          <p:cNvSpPr/>
          <p:nvPr/>
        </p:nvSpPr>
        <p:spPr>
          <a:xfrm>
            <a:off x="4990170" y="3933825"/>
            <a:ext cx="3121955" cy="2809047"/>
          </a:xfrm>
          <a:prstGeom prst="roundRect">
            <a:avLst>
              <a:gd name="adj" fmla="val 12861"/>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665" name="Rounded Rectangle 6">
            <a:extLst>
              <a:ext uri="{FF2B5EF4-FFF2-40B4-BE49-F238E27FC236}">
                <a16:creationId xmlns:a16="http://schemas.microsoft.com/office/drawing/2014/main" id="{74929CFA-E0DA-30D3-D264-51FF46A0F07B}"/>
              </a:ext>
            </a:extLst>
          </p:cNvPr>
          <p:cNvSpPr/>
          <p:nvPr/>
        </p:nvSpPr>
        <p:spPr>
          <a:xfrm>
            <a:off x="8220075" y="3933825"/>
            <a:ext cx="3847938" cy="2809047"/>
          </a:xfrm>
          <a:prstGeom prst="roundRect">
            <a:avLst>
              <a:gd name="adj" fmla="val 12861"/>
            </a:avLst>
          </a:prstGeom>
          <a:blipFill>
            <a:blip r:embed="rId5"/>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666" name="TextBox 34">
            <a:extLst>
              <a:ext uri="{FF2B5EF4-FFF2-40B4-BE49-F238E27FC236}">
                <a16:creationId xmlns:a16="http://schemas.microsoft.com/office/drawing/2014/main" id="{02EB1112-5A00-A968-27FE-AF56071CE131}"/>
              </a:ext>
            </a:extLst>
          </p:cNvPr>
          <p:cNvSpPr txBox="1"/>
          <p:nvPr/>
        </p:nvSpPr>
        <p:spPr>
          <a:xfrm>
            <a:off x="525144" y="4540170"/>
            <a:ext cx="2145359" cy="15481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600">
                <a:solidFill>
                  <a:srgbClr val="D8ECE2"/>
                </a:solidFill>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1600" b="0" i="0" u="none" strike="noStrike" kern="0" cap="none" spc="0" normalizeH="0" baseline="0" noProof="0">
                <a:ln>
                  <a:noFill/>
                </a:ln>
                <a:solidFill>
                  <a:srgbClr val="D8ECE2"/>
                </a:solidFill>
                <a:effectLst/>
                <a:uLnTx/>
                <a:uFillTx/>
                <a:latin typeface="Aino Headline"/>
                <a:sym typeface="Aino Headline"/>
              </a:rPr>
              <a:t>Old Town is packed with historic charm and tops the list of sightseeing priorities for first-time visitors.</a:t>
            </a:r>
          </a:p>
        </p:txBody>
      </p:sp>
      <p:sp>
        <p:nvSpPr>
          <p:cNvPr id="1667" name="TextBox 46">
            <a:extLst>
              <a:ext uri="{FF2B5EF4-FFF2-40B4-BE49-F238E27FC236}">
                <a16:creationId xmlns:a16="http://schemas.microsoft.com/office/drawing/2014/main" id="{73F95CDB-3AB2-DD05-0C29-FCDC5747E0D5}"/>
              </a:ext>
            </a:extLst>
          </p:cNvPr>
          <p:cNvSpPr txBox="1"/>
          <p:nvPr/>
        </p:nvSpPr>
        <p:spPr>
          <a:xfrm>
            <a:off x="504500" y="1523999"/>
            <a:ext cx="3954414" cy="18514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Sightseeing with costumed performance.</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Wander through historic churches, guild houses, hidden courtyards, and winding cobblestone streets.</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Guide entertains you with the fascinating history of the area through captivating legends.</a:t>
            </a:r>
          </a:p>
        </p:txBody>
      </p:sp>
    </p:spTree>
    <p:extLst>
      <p:ext uri="{BB962C8B-B14F-4D97-AF65-F5344CB8AC3E}">
        <p14:creationId xmlns:p14="http://schemas.microsoft.com/office/powerpoint/2010/main" val="369963532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p:cNvGrpSpPr/>
        <p:nvPr/>
      </p:nvGrpSpPr>
      <p:grpSpPr>
        <a:xfrm>
          <a:off x="0" y="0"/>
          <a:ext cx="0" cy="0"/>
          <a:chOff x="0" y="0"/>
          <a:chExt cx="0" cy="0"/>
        </a:xfrm>
      </p:grpSpPr>
      <p:sp>
        <p:nvSpPr>
          <p:cNvPr id="372" name="Pealkiri 3"/>
          <p:cNvSpPr txBox="1">
            <a:spLocks noGrp="1"/>
          </p:cNvSpPr>
          <p:nvPr>
            <p:ph type="title"/>
          </p:nvPr>
        </p:nvSpPr>
        <p:spPr>
          <a:xfrm>
            <a:off x="508000" y="508000"/>
            <a:ext cx="4771054" cy="1897877"/>
          </a:xfrm>
          <a:prstGeom prst="rect">
            <a:avLst/>
          </a:prstGeom>
        </p:spPr>
        <p:txBody>
          <a:bodyPr anchor="t"/>
          <a:lstStyle/>
          <a:p>
            <a:pPr>
              <a:defRPr sz="5400">
                <a:solidFill>
                  <a:srgbClr val="0000F0"/>
                </a:solidFill>
              </a:defRPr>
            </a:pPr>
            <a:r>
              <a:t>Estonia in </a:t>
            </a:r>
            <a:br/>
            <a:r>
              <a:t>a nutshell</a:t>
            </a:r>
          </a:p>
        </p:txBody>
      </p:sp>
      <p:pic>
        <p:nvPicPr>
          <p:cNvPr id="373" name="Picture 8" descr="Picture 8"/>
          <p:cNvPicPr>
            <a:picLocks noChangeAspect="1"/>
          </p:cNvPicPr>
          <p:nvPr/>
        </p:nvPicPr>
        <p:blipFill>
          <a:blip r:embed="rId2"/>
          <a:srcRect l="13952" t="7068" r="15413" b="7372"/>
          <a:stretch>
            <a:fillRect/>
          </a:stretch>
        </p:blipFill>
        <p:spPr>
          <a:xfrm>
            <a:off x="4085232" y="439121"/>
            <a:ext cx="7353424" cy="8907029"/>
          </a:xfrm>
          <a:prstGeom prst="rect">
            <a:avLst/>
          </a:prstGeom>
          <a:ln w="12700">
            <a:miter lim="400000"/>
          </a:ln>
        </p:spPr>
      </p:pic>
      <p:sp>
        <p:nvSpPr>
          <p:cNvPr id="374" name="TextBox 10"/>
          <p:cNvSpPr txBox="1"/>
          <p:nvPr/>
        </p:nvSpPr>
        <p:spPr>
          <a:xfrm>
            <a:off x="508000" y="4339799"/>
            <a:ext cx="3423168" cy="20038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marL="140368" indent="-140368">
              <a:lnSpc>
                <a:spcPct val="120000"/>
              </a:lnSpc>
              <a:spcBef>
                <a:spcPts val="600"/>
              </a:spcBef>
              <a:buSzPct val="100000"/>
              <a:buChar char="•"/>
              <a:defRPr sz="1400">
                <a:solidFill>
                  <a:srgbClr val="0000F0"/>
                </a:solidFill>
                <a:latin typeface="Aino Regular"/>
                <a:ea typeface="Aino Regular"/>
                <a:cs typeface="Aino Regular"/>
                <a:sym typeface="Aino Regular"/>
              </a:defRPr>
            </a:pPr>
            <a:r>
              <a:t>population: 1.3 million</a:t>
            </a:r>
          </a:p>
          <a:p>
            <a:pPr marL="140368" indent="-140368">
              <a:lnSpc>
                <a:spcPct val="120000"/>
              </a:lnSpc>
              <a:spcBef>
                <a:spcPts val="600"/>
              </a:spcBef>
              <a:buSzPct val="100000"/>
              <a:buChar char="•"/>
              <a:defRPr sz="1400">
                <a:solidFill>
                  <a:srgbClr val="0000F0"/>
                </a:solidFill>
                <a:latin typeface="Aino Regular"/>
                <a:ea typeface="Aino Regular"/>
                <a:cs typeface="Aino Regular"/>
                <a:sym typeface="Aino Regular"/>
              </a:defRPr>
            </a:pPr>
            <a:r>
              <a:t>currency: EUR</a:t>
            </a:r>
          </a:p>
          <a:p>
            <a:pPr marL="140368" indent="-140368">
              <a:lnSpc>
                <a:spcPct val="120000"/>
              </a:lnSpc>
              <a:spcBef>
                <a:spcPts val="600"/>
              </a:spcBef>
              <a:buSzPct val="100000"/>
              <a:buChar char="•"/>
              <a:defRPr sz="1400">
                <a:solidFill>
                  <a:srgbClr val="0000F0"/>
                </a:solidFill>
                <a:latin typeface="Aino Regular"/>
                <a:ea typeface="Aino Regular"/>
                <a:cs typeface="Aino Regular"/>
                <a:sym typeface="Aino Regular"/>
              </a:defRPr>
            </a:pPr>
            <a:r>
              <a:t>official language: Estonian, English widely spoken</a:t>
            </a:r>
          </a:p>
          <a:p>
            <a:pPr marL="140368" indent="-140368">
              <a:lnSpc>
                <a:spcPct val="120000"/>
              </a:lnSpc>
              <a:spcBef>
                <a:spcPts val="600"/>
              </a:spcBef>
              <a:buSzPct val="100000"/>
              <a:buChar char="•"/>
              <a:defRPr sz="1400">
                <a:solidFill>
                  <a:srgbClr val="0000F0"/>
                </a:solidFill>
                <a:latin typeface="Aino Regular"/>
                <a:ea typeface="Aino Regular"/>
                <a:cs typeface="Aino Regular"/>
                <a:sym typeface="Aino Regular"/>
              </a:defRPr>
            </a:pPr>
            <a:r>
              <a:t>member of: EU, Eurozone, OECD, NATO and Schengen</a:t>
            </a:r>
          </a:p>
          <a:p>
            <a:pPr marL="140368" indent="-140368">
              <a:lnSpc>
                <a:spcPct val="120000"/>
              </a:lnSpc>
              <a:spcBef>
                <a:spcPts val="600"/>
              </a:spcBef>
              <a:buSzPct val="100000"/>
              <a:buChar char="•"/>
              <a:defRPr sz="1400">
                <a:solidFill>
                  <a:srgbClr val="0000F0"/>
                </a:solidFill>
                <a:latin typeface="Aino Regular"/>
                <a:ea typeface="Aino Regular"/>
                <a:cs typeface="Aino Regular"/>
                <a:sym typeface="Aino Regular"/>
              </a:defRPr>
            </a:pPr>
            <a:r>
              <a:t>capital city: Tallinn (450,000)</a:t>
            </a: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9397E818-E411-CDBB-CBF1-CEA0889B7AFB}"/>
            </a:ext>
          </a:extLst>
        </p:cNvPr>
        <p:cNvGrpSpPr/>
        <p:nvPr/>
      </p:nvGrpSpPr>
      <p:grpSpPr>
        <a:xfrm>
          <a:off x="0" y="0"/>
          <a:ext cx="0" cy="0"/>
          <a:chOff x="0" y="0"/>
          <a:chExt cx="0" cy="0"/>
        </a:xfrm>
      </p:grpSpPr>
      <p:pic>
        <p:nvPicPr>
          <p:cNvPr id="1669" name="Graphic 1" descr="Graphic 1">
            <a:extLst>
              <a:ext uri="{FF2B5EF4-FFF2-40B4-BE49-F238E27FC236}">
                <a16:creationId xmlns:a16="http://schemas.microsoft.com/office/drawing/2014/main" id="{2CC48FB8-57C7-0D19-DD7D-1B2B61E06750}"/>
              </a:ext>
            </a:extLst>
          </p:cNvPr>
          <p:cNvPicPr>
            <a:picLocks noChangeAspect="1"/>
          </p:cNvPicPr>
          <p:nvPr/>
        </p:nvPicPr>
        <p:blipFill>
          <a:blip r:embed="rId2"/>
          <a:stretch>
            <a:fillRect/>
          </a:stretch>
        </p:blipFill>
        <p:spPr>
          <a:xfrm>
            <a:off x="-1155" y="3429601"/>
            <a:ext cx="5529120" cy="3426729"/>
          </a:xfrm>
          <a:prstGeom prst="rect">
            <a:avLst/>
          </a:prstGeom>
          <a:ln w="12700">
            <a:miter lim="400000"/>
          </a:ln>
        </p:spPr>
      </p:pic>
      <p:sp>
        <p:nvSpPr>
          <p:cNvPr id="1670" name="TextBox 3">
            <a:extLst>
              <a:ext uri="{FF2B5EF4-FFF2-40B4-BE49-F238E27FC236}">
                <a16:creationId xmlns:a16="http://schemas.microsoft.com/office/drawing/2014/main" id="{F6D321DE-5583-DC54-E22E-884A6C558B5F}"/>
              </a:ext>
            </a:extLst>
          </p:cNvPr>
          <p:cNvSpPr txBox="1"/>
          <p:nvPr/>
        </p:nvSpPr>
        <p:spPr>
          <a:xfrm>
            <a:off x="508000" y="304800"/>
            <a:ext cx="4208292" cy="10441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Treasure hunt </a:t>
            </a:r>
            <a:br>
              <a:rPr kumimoji="0" sz="3200" b="0" i="0" u="none" strike="noStrike" kern="0" cap="none" spc="0" normalizeH="0" baseline="0" noProof="0">
                <a:ln>
                  <a:noFill/>
                </a:ln>
                <a:solidFill>
                  <a:srgbClr val="2D6247"/>
                </a:solidFill>
                <a:effectLst/>
                <a:uLnTx/>
                <a:uFillTx/>
                <a:latin typeface="Aino Headline"/>
                <a:sym typeface="Aino Headline"/>
              </a:rPr>
            </a:br>
            <a:r>
              <a:rPr kumimoji="0" sz="3200" b="0" i="0" u="none" strike="noStrike" kern="0" cap="none" spc="0" normalizeH="0" baseline="0" noProof="0">
                <a:ln>
                  <a:noFill/>
                </a:ln>
                <a:solidFill>
                  <a:srgbClr val="2D6247"/>
                </a:solidFill>
                <a:effectLst/>
                <a:uLnTx/>
                <a:uFillTx/>
                <a:latin typeface="Aino Headline"/>
                <a:sym typeface="Aino Headline"/>
              </a:rPr>
              <a:t>city game</a:t>
            </a:r>
          </a:p>
        </p:txBody>
      </p:sp>
      <p:sp>
        <p:nvSpPr>
          <p:cNvPr id="1671" name="Rounded Rectangle 4">
            <a:extLst>
              <a:ext uri="{FF2B5EF4-FFF2-40B4-BE49-F238E27FC236}">
                <a16:creationId xmlns:a16="http://schemas.microsoft.com/office/drawing/2014/main" id="{F646055E-80B0-7B3D-E63D-2946BC5D3AC8}"/>
              </a:ext>
            </a:extLst>
          </p:cNvPr>
          <p:cNvSpPr/>
          <p:nvPr/>
        </p:nvSpPr>
        <p:spPr>
          <a:xfrm>
            <a:off x="4990170" y="114926"/>
            <a:ext cx="7077845" cy="3709363"/>
          </a:xfrm>
          <a:prstGeom prst="roundRect">
            <a:avLst>
              <a:gd name="adj" fmla="val 10635"/>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672" name="Rounded Rectangle 5">
            <a:extLst>
              <a:ext uri="{FF2B5EF4-FFF2-40B4-BE49-F238E27FC236}">
                <a16:creationId xmlns:a16="http://schemas.microsoft.com/office/drawing/2014/main" id="{FE15EEBB-0E51-AA9A-BB94-7B2D2B8F7DF6}"/>
              </a:ext>
            </a:extLst>
          </p:cNvPr>
          <p:cNvSpPr/>
          <p:nvPr/>
        </p:nvSpPr>
        <p:spPr>
          <a:xfrm>
            <a:off x="4990170" y="3933825"/>
            <a:ext cx="3121955" cy="2809047"/>
          </a:xfrm>
          <a:prstGeom prst="roundRect">
            <a:avLst>
              <a:gd name="adj" fmla="val 12861"/>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673" name="Rounded Rectangle 6">
            <a:extLst>
              <a:ext uri="{FF2B5EF4-FFF2-40B4-BE49-F238E27FC236}">
                <a16:creationId xmlns:a16="http://schemas.microsoft.com/office/drawing/2014/main" id="{61D7606F-4F15-08E3-8DB9-A5109ABB6CD8}"/>
              </a:ext>
            </a:extLst>
          </p:cNvPr>
          <p:cNvSpPr/>
          <p:nvPr/>
        </p:nvSpPr>
        <p:spPr>
          <a:xfrm>
            <a:off x="8220075" y="3933825"/>
            <a:ext cx="3847938" cy="2809047"/>
          </a:xfrm>
          <a:prstGeom prst="roundRect">
            <a:avLst>
              <a:gd name="adj" fmla="val 12861"/>
            </a:avLst>
          </a:prstGeom>
          <a:blipFill>
            <a:blip r:embed="rId5"/>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674" name="TextBox 34">
            <a:extLst>
              <a:ext uri="{FF2B5EF4-FFF2-40B4-BE49-F238E27FC236}">
                <a16:creationId xmlns:a16="http://schemas.microsoft.com/office/drawing/2014/main" id="{1BC708FC-E39F-5185-31A1-781B12EADB63}"/>
              </a:ext>
            </a:extLst>
          </p:cNvPr>
          <p:cNvSpPr txBox="1"/>
          <p:nvPr/>
        </p:nvSpPr>
        <p:spPr>
          <a:xfrm>
            <a:off x="525143" y="4549565"/>
            <a:ext cx="2790535" cy="15951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sz="2000">
                <a:solidFill>
                  <a:srgbClr val="D8ECE2"/>
                </a:solidFill>
              </a:defRPr>
            </a:pPr>
            <a:r>
              <a:rPr kumimoji="0" sz="2000" b="0" i="0" u="none" strike="noStrike" kern="0" cap="none" spc="0" normalizeH="0" baseline="0" noProof="0">
                <a:ln>
                  <a:noFill/>
                </a:ln>
                <a:solidFill>
                  <a:srgbClr val="D8ECE2"/>
                </a:solidFill>
                <a:effectLst/>
                <a:uLnTx/>
                <a:uFillTx/>
                <a:latin typeface="Aino Headline"/>
                <a:sym typeface="Aino Headline"/>
              </a:rPr>
              <a:t>Experience </a:t>
            </a:r>
            <a:br>
              <a:rPr kumimoji="0" sz="2000" b="0" i="0" u="none" strike="noStrike" kern="0" cap="none" spc="0" normalizeH="0" baseline="0" noProof="0">
                <a:ln>
                  <a:noFill/>
                </a:ln>
                <a:solidFill>
                  <a:srgbClr val="D8ECE2"/>
                </a:solidFill>
                <a:effectLst/>
                <a:uLnTx/>
                <a:uFillTx/>
                <a:latin typeface="Aino Headline"/>
                <a:sym typeface="Aino Headline"/>
              </a:rPr>
            </a:br>
            <a:r>
              <a:rPr kumimoji="0" sz="2000" b="0" i="0" u="none" strike="noStrike" kern="0" cap="none" spc="0" normalizeH="0" baseline="0" noProof="0">
                <a:ln>
                  <a:noFill/>
                </a:ln>
                <a:solidFill>
                  <a:srgbClr val="D8ECE2"/>
                </a:solidFill>
                <a:effectLst/>
                <a:uLnTx/>
                <a:uFillTx/>
                <a:latin typeface="Aino Headline"/>
                <a:sym typeface="Aino Headline"/>
              </a:rPr>
              <a:t>Tallinn’s picturesque Old Town in a fun </a:t>
            </a:r>
            <a:br>
              <a:rPr kumimoji="0" sz="2000" b="0" i="0" u="none" strike="noStrike" kern="0" cap="none" spc="0" normalizeH="0" baseline="0" noProof="0">
                <a:ln>
                  <a:noFill/>
                </a:ln>
                <a:solidFill>
                  <a:srgbClr val="D8ECE2"/>
                </a:solidFill>
                <a:effectLst/>
                <a:uLnTx/>
                <a:uFillTx/>
                <a:latin typeface="Aino Headline"/>
                <a:sym typeface="Aino Headline"/>
              </a:rPr>
            </a:br>
            <a:r>
              <a:rPr kumimoji="0" sz="2000" b="0" i="0" u="none" strike="noStrike" kern="0" cap="none" spc="0" normalizeH="0" baseline="0" noProof="0">
                <a:ln>
                  <a:noFill/>
                </a:ln>
                <a:solidFill>
                  <a:srgbClr val="D8ECE2"/>
                </a:solidFill>
                <a:effectLst/>
                <a:uLnTx/>
                <a:uFillTx/>
                <a:latin typeface="Aino Headline"/>
                <a:sym typeface="Aino Headline"/>
              </a:rPr>
              <a:t>team-building </a:t>
            </a:r>
            <a:br>
              <a:rPr kumimoji="0" sz="2000" b="0" i="0" u="none" strike="noStrike" kern="0" cap="none" spc="0" normalizeH="0" baseline="0" noProof="0">
                <a:ln>
                  <a:noFill/>
                </a:ln>
                <a:solidFill>
                  <a:srgbClr val="D8ECE2"/>
                </a:solidFill>
                <a:effectLst/>
                <a:uLnTx/>
                <a:uFillTx/>
                <a:latin typeface="Aino Headline"/>
                <a:sym typeface="Aino Headline"/>
              </a:rPr>
            </a:br>
            <a:r>
              <a:rPr kumimoji="0" sz="2000" b="0" i="0" u="none" strike="noStrike" kern="0" cap="none" spc="0" normalizeH="0" baseline="0" noProof="0">
                <a:ln>
                  <a:noFill/>
                </a:ln>
                <a:solidFill>
                  <a:srgbClr val="D8ECE2"/>
                </a:solidFill>
                <a:effectLst/>
                <a:uLnTx/>
                <a:uFillTx/>
                <a:latin typeface="Aino Headline"/>
                <a:sym typeface="Aino Headline"/>
              </a:rPr>
              <a:t>activity! </a:t>
            </a:r>
          </a:p>
        </p:txBody>
      </p:sp>
      <p:sp>
        <p:nvSpPr>
          <p:cNvPr id="1675" name="TextBox 46">
            <a:extLst>
              <a:ext uri="{FF2B5EF4-FFF2-40B4-BE49-F238E27FC236}">
                <a16:creationId xmlns:a16="http://schemas.microsoft.com/office/drawing/2014/main" id="{2EC456D6-A941-D936-6248-92A411A1C144}"/>
              </a:ext>
            </a:extLst>
          </p:cNvPr>
          <p:cNvSpPr txBox="1"/>
          <p:nvPr/>
        </p:nvSpPr>
        <p:spPr>
          <a:xfrm>
            <a:off x="504500" y="1523999"/>
            <a:ext cx="3954414" cy="17752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Digital scavenger hunt, that combines physical activity, brain-teasing puzzles, teamwork and modern technology. </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This game will guide your guests through the historic Old Town, challenging them to discover hidden gems and clues leading to the city’s most popular attractions. </a:t>
            </a:r>
          </a:p>
        </p:txBody>
      </p:sp>
    </p:spTree>
    <p:extLst>
      <p:ext uri="{BB962C8B-B14F-4D97-AF65-F5344CB8AC3E}">
        <p14:creationId xmlns:p14="http://schemas.microsoft.com/office/powerpoint/2010/main" val="1585501870"/>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21B3ABE6-961B-1CC2-F7E6-622AA0C7FD92}"/>
            </a:ext>
          </a:extLst>
        </p:cNvPr>
        <p:cNvGrpSpPr/>
        <p:nvPr/>
      </p:nvGrpSpPr>
      <p:grpSpPr>
        <a:xfrm>
          <a:off x="0" y="0"/>
          <a:ext cx="0" cy="0"/>
          <a:chOff x="0" y="0"/>
          <a:chExt cx="0" cy="0"/>
        </a:xfrm>
      </p:grpSpPr>
      <p:pic>
        <p:nvPicPr>
          <p:cNvPr id="1677" name="Graphic 1" descr="Graphic 1">
            <a:extLst>
              <a:ext uri="{FF2B5EF4-FFF2-40B4-BE49-F238E27FC236}">
                <a16:creationId xmlns:a16="http://schemas.microsoft.com/office/drawing/2014/main" id="{21FBBB24-2C21-4FFA-B24F-60032316653C}"/>
              </a:ext>
            </a:extLst>
          </p:cNvPr>
          <p:cNvPicPr>
            <a:picLocks noChangeAspect="1"/>
          </p:cNvPicPr>
          <p:nvPr/>
        </p:nvPicPr>
        <p:blipFill>
          <a:blip r:embed="rId2"/>
          <a:stretch>
            <a:fillRect/>
          </a:stretch>
        </p:blipFill>
        <p:spPr>
          <a:xfrm>
            <a:off x="-1155" y="3429601"/>
            <a:ext cx="5529120" cy="3426729"/>
          </a:xfrm>
          <a:prstGeom prst="rect">
            <a:avLst/>
          </a:prstGeom>
          <a:ln w="12700">
            <a:miter lim="400000"/>
          </a:ln>
        </p:spPr>
      </p:pic>
      <p:sp>
        <p:nvSpPr>
          <p:cNvPr id="1678" name="TextBox 3">
            <a:extLst>
              <a:ext uri="{FF2B5EF4-FFF2-40B4-BE49-F238E27FC236}">
                <a16:creationId xmlns:a16="http://schemas.microsoft.com/office/drawing/2014/main" id="{E521BA2F-45E7-61A4-3FB6-055E1BCA3B39}"/>
              </a:ext>
            </a:extLst>
          </p:cNvPr>
          <p:cNvSpPr txBox="1"/>
          <p:nvPr/>
        </p:nvSpPr>
        <p:spPr>
          <a:xfrm>
            <a:off x="508000" y="304800"/>
            <a:ext cx="3947415" cy="10441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Food </a:t>
            </a:r>
            <a:br>
              <a:rPr kumimoji="0" sz="3200" b="0" i="0" u="none" strike="noStrike" kern="0" cap="none" spc="0" normalizeH="0" baseline="0" noProof="0">
                <a:ln>
                  <a:noFill/>
                </a:ln>
                <a:solidFill>
                  <a:srgbClr val="2D6247"/>
                </a:solidFill>
                <a:effectLst/>
                <a:uLnTx/>
                <a:uFillTx/>
                <a:latin typeface="Aino Headline"/>
                <a:sym typeface="Aino Headline"/>
              </a:rPr>
            </a:br>
            <a:r>
              <a:rPr kumimoji="0" sz="3200" b="0" i="0" u="none" strike="noStrike" kern="0" cap="none" spc="0" normalizeH="0" baseline="0" noProof="0">
                <a:ln>
                  <a:noFill/>
                </a:ln>
                <a:solidFill>
                  <a:srgbClr val="2D6247"/>
                </a:solidFill>
                <a:effectLst/>
                <a:uLnTx/>
                <a:uFillTx/>
                <a:latin typeface="Aino Headline"/>
                <a:sym typeface="Aino Headline"/>
              </a:rPr>
              <a:t>sightseeing tours </a:t>
            </a:r>
          </a:p>
        </p:txBody>
      </p:sp>
      <p:sp>
        <p:nvSpPr>
          <p:cNvPr id="1679" name="Rounded Rectangle 4">
            <a:extLst>
              <a:ext uri="{FF2B5EF4-FFF2-40B4-BE49-F238E27FC236}">
                <a16:creationId xmlns:a16="http://schemas.microsoft.com/office/drawing/2014/main" id="{B0CB963A-8CA1-07C1-E23F-08B019D188D4}"/>
              </a:ext>
            </a:extLst>
          </p:cNvPr>
          <p:cNvSpPr/>
          <p:nvPr/>
        </p:nvSpPr>
        <p:spPr>
          <a:xfrm>
            <a:off x="4990170" y="114926"/>
            <a:ext cx="7077845" cy="3709363"/>
          </a:xfrm>
          <a:prstGeom prst="roundRect">
            <a:avLst>
              <a:gd name="adj" fmla="val 10635"/>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680" name="Rounded Rectangle 5">
            <a:extLst>
              <a:ext uri="{FF2B5EF4-FFF2-40B4-BE49-F238E27FC236}">
                <a16:creationId xmlns:a16="http://schemas.microsoft.com/office/drawing/2014/main" id="{06175993-D814-56C0-700B-1D157E2602F6}"/>
              </a:ext>
            </a:extLst>
          </p:cNvPr>
          <p:cNvSpPr/>
          <p:nvPr/>
        </p:nvSpPr>
        <p:spPr>
          <a:xfrm>
            <a:off x="4990170" y="3933825"/>
            <a:ext cx="3121955" cy="2809047"/>
          </a:xfrm>
          <a:prstGeom prst="roundRect">
            <a:avLst>
              <a:gd name="adj" fmla="val 12861"/>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681" name="Rounded Rectangle 6">
            <a:extLst>
              <a:ext uri="{FF2B5EF4-FFF2-40B4-BE49-F238E27FC236}">
                <a16:creationId xmlns:a16="http://schemas.microsoft.com/office/drawing/2014/main" id="{72F534A7-0DA8-DE8D-5601-6C00DDBB82AE}"/>
              </a:ext>
            </a:extLst>
          </p:cNvPr>
          <p:cNvSpPr/>
          <p:nvPr/>
        </p:nvSpPr>
        <p:spPr>
          <a:xfrm>
            <a:off x="8220075" y="3933825"/>
            <a:ext cx="3847938" cy="2809047"/>
          </a:xfrm>
          <a:prstGeom prst="roundRect">
            <a:avLst>
              <a:gd name="adj" fmla="val 12861"/>
            </a:avLst>
          </a:prstGeom>
          <a:blipFill>
            <a:blip r:embed="rId5"/>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682" name="TextBox 34">
            <a:extLst>
              <a:ext uri="{FF2B5EF4-FFF2-40B4-BE49-F238E27FC236}">
                <a16:creationId xmlns:a16="http://schemas.microsoft.com/office/drawing/2014/main" id="{393CAAD8-836B-0801-78AB-56E0E9A941E9}"/>
              </a:ext>
            </a:extLst>
          </p:cNvPr>
          <p:cNvSpPr txBox="1"/>
          <p:nvPr/>
        </p:nvSpPr>
        <p:spPr>
          <a:xfrm>
            <a:off x="525144" y="4540788"/>
            <a:ext cx="2213049" cy="15951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rgbClr val="D8ECE2"/>
                </a:solidFill>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2000" b="0" i="0" u="none" strike="noStrike" kern="0" cap="none" spc="0" normalizeH="0" baseline="0" noProof="0">
                <a:ln>
                  <a:noFill/>
                </a:ln>
                <a:solidFill>
                  <a:srgbClr val="D8ECE2"/>
                </a:solidFill>
                <a:effectLst/>
                <a:uLnTx/>
                <a:uFillTx/>
                <a:latin typeface="Aino Headline"/>
                <a:sym typeface="Aino Headline"/>
              </a:rPr>
              <a:t>Get ready to experience the rich diversity of Estonian cuisine!</a:t>
            </a:r>
          </a:p>
        </p:txBody>
      </p:sp>
      <p:sp>
        <p:nvSpPr>
          <p:cNvPr id="1683" name="TextBox 46">
            <a:extLst>
              <a:ext uri="{FF2B5EF4-FFF2-40B4-BE49-F238E27FC236}">
                <a16:creationId xmlns:a16="http://schemas.microsoft.com/office/drawing/2014/main" id="{61A9AF7A-B084-0B25-8C24-A58A293F3EF2}"/>
              </a:ext>
            </a:extLst>
          </p:cNvPr>
          <p:cNvSpPr txBox="1"/>
          <p:nvPr/>
        </p:nvSpPr>
        <p:spPr>
          <a:xfrm>
            <a:off x="504500" y="1523999"/>
            <a:ext cx="3954414" cy="18514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Combines a personalized city tour with visits to various locations serving typical regional food and drinks. </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Explore some of the most picturesque areas of Tallinn, accompanied by intriguing tales of Estonian history and contemporary life.</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Features around six food and drink stops.</a:t>
            </a:r>
          </a:p>
        </p:txBody>
      </p:sp>
    </p:spTree>
    <p:extLst>
      <p:ext uri="{BB962C8B-B14F-4D97-AF65-F5344CB8AC3E}">
        <p14:creationId xmlns:p14="http://schemas.microsoft.com/office/powerpoint/2010/main" val="91432689"/>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20D4DAB7-F81F-DC84-1BA9-746F7CADAE83}"/>
            </a:ext>
          </a:extLst>
        </p:cNvPr>
        <p:cNvGrpSpPr/>
        <p:nvPr/>
      </p:nvGrpSpPr>
      <p:grpSpPr>
        <a:xfrm>
          <a:off x="0" y="0"/>
          <a:ext cx="0" cy="0"/>
          <a:chOff x="0" y="0"/>
          <a:chExt cx="0" cy="0"/>
        </a:xfrm>
      </p:grpSpPr>
      <p:pic>
        <p:nvPicPr>
          <p:cNvPr id="1685" name="Graphic 1" descr="Graphic 1">
            <a:extLst>
              <a:ext uri="{FF2B5EF4-FFF2-40B4-BE49-F238E27FC236}">
                <a16:creationId xmlns:a16="http://schemas.microsoft.com/office/drawing/2014/main" id="{11B89E0F-A8F0-3EDA-2813-DE98E979B21A}"/>
              </a:ext>
            </a:extLst>
          </p:cNvPr>
          <p:cNvPicPr>
            <a:picLocks noChangeAspect="1"/>
          </p:cNvPicPr>
          <p:nvPr/>
        </p:nvPicPr>
        <p:blipFill>
          <a:blip r:embed="rId2"/>
          <a:stretch>
            <a:fillRect/>
          </a:stretch>
        </p:blipFill>
        <p:spPr>
          <a:xfrm>
            <a:off x="0" y="3422691"/>
            <a:ext cx="5542961" cy="3435309"/>
          </a:xfrm>
          <a:prstGeom prst="rect">
            <a:avLst/>
          </a:prstGeom>
          <a:ln w="12700">
            <a:miter lim="400000"/>
          </a:ln>
        </p:spPr>
      </p:pic>
      <p:sp>
        <p:nvSpPr>
          <p:cNvPr id="1686" name="TextBox 3">
            <a:extLst>
              <a:ext uri="{FF2B5EF4-FFF2-40B4-BE49-F238E27FC236}">
                <a16:creationId xmlns:a16="http://schemas.microsoft.com/office/drawing/2014/main" id="{E537100A-26F0-A9A1-4A82-F578A1D2670C}"/>
              </a:ext>
            </a:extLst>
          </p:cNvPr>
          <p:cNvSpPr txBox="1"/>
          <p:nvPr/>
        </p:nvSpPr>
        <p:spPr>
          <a:xfrm>
            <a:off x="508000" y="304800"/>
            <a:ext cx="4489980" cy="571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Tallinn bike tour</a:t>
            </a:r>
          </a:p>
        </p:txBody>
      </p:sp>
      <p:sp>
        <p:nvSpPr>
          <p:cNvPr id="1687" name="Rounded Rectangle 4">
            <a:extLst>
              <a:ext uri="{FF2B5EF4-FFF2-40B4-BE49-F238E27FC236}">
                <a16:creationId xmlns:a16="http://schemas.microsoft.com/office/drawing/2014/main" id="{A3869491-5FA7-6F26-857D-8707B20B49A6}"/>
              </a:ext>
            </a:extLst>
          </p:cNvPr>
          <p:cNvSpPr/>
          <p:nvPr/>
        </p:nvSpPr>
        <p:spPr>
          <a:xfrm>
            <a:off x="4990170" y="114926"/>
            <a:ext cx="7077845" cy="3709363"/>
          </a:xfrm>
          <a:prstGeom prst="roundRect">
            <a:avLst>
              <a:gd name="adj" fmla="val 10635"/>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688" name="Rounded Rectangle 5">
            <a:extLst>
              <a:ext uri="{FF2B5EF4-FFF2-40B4-BE49-F238E27FC236}">
                <a16:creationId xmlns:a16="http://schemas.microsoft.com/office/drawing/2014/main" id="{1045E6D4-1E6A-4977-91D6-7E8A02958798}"/>
              </a:ext>
            </a:extLst>
          </p:cNvPr>
          <p:cNvSpPr/>
          <p:nvPr/>
        </p:nvSpPr>
        <p:spPr>
          <a:xfrm>
            <a:off x="4990170" y="3933825"/>
            <a:ext cx="3121955" cy="2809047"/>
          </a:xfrm>
          <a:prstGeom prst="roundRect">
            <a:avLst>
              <a:gd name="adj" fmla="val 12861"/>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689" name="Rounded Rectangle 6">
            <a:extLst>
              <a:ext uri="{FF2B5EF4-FFF2-40B4-BE49-F238E27FC236}">
                <a16:creationId xmlns:a16="http://schemas.microsoft.com/office/drawing/2014/main" id="{2FD35B6E-0E6B-346F-84B7-07A011CC181B}"/>
              </a:ext>
            </a:extLst>
          </p:cNvPr>
          <p:cNvSpPr/>
          <p:nvPr/>
        </p:nvSpPr>
        <p:spPr>
          <a:xfrm>
            <a:off x="8220075" y="3933825"/>
            <a:ext cx="3847938" cy="2809047"/>
          </a:xfrm>
          <a:prstGeom prst="roundRect">
            <a:avLst>
              <a:gd name="adj" fmla="val 12861"/>
            </a:avLst>
          </a:prstGeom>
          <a:blipFill>
            <a:blip r:embed="rId5"/>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690" name="TextBox 34">
            <a:extLst>
              <a:ext uri="{FF2B5EF4-FFF2-40B4-BE49-F238E27FC236}">
                <a16:creationId xmlns:a16="http://schemas.microsoft.com/office/drawing/2014/main" id="{DCA5ECF7-AA95-90C0-6EFE-93BEE4E3D9F7}"/>
              </a:ext>
            </a:extLst>
          </p:cNvPr>
          <p:cNvSpPr txBox="1"/>
          <p:nvPr/>
        </p:nvSpPr>
        <p:spPr>
          <a:xfrm>
            <a:off x="525144" y="4608976"/>
            <a:ext cx="2245772" cy="15951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sz="2000">
                <a:solidFill>
                  <a:srgbClr val="D8ECE2"/>
                </a:solidFill>
              </a:defRPr>
            </a:pPr>
            <a:r>
              <a:rPr kumimoji="0" sz="2000" b="0" i="0" u="none" strike="noStrike" kern="0" cap="none" spc="0" normalizeH="0" baseline="0" noProof="0">
                <a:ln>
                  <a:noFill/>
                </a:ln>
                <a:solidFill>
                  <a:srgbClr val="D8ECE2"/>
                </a:solidFill>
                <a:effectLst/>
                <a:uLnTx/>
                <a:uFillTx/>
                <a:latin typeface="Aino Headline"/>
                <a:sym typeface="Aino Headline"/>
              </a:rPr>
              <a:t>Explore the diverse districts of Tallinn on a captivating </a:t>
            </a:r>
            <a:br>
              <a:rPr kumimoji="0" sz="2000" b="0" i="0" u="none" strike="noStrike" kern="0" cap="none" spc="0" normalizeH="0" baseline="0" noProof="0">
                <a:ln>
                  <a:noFill/>
                </a:ln>
                <a:solidFill>
                  <a:srgbClr val="D8ECE2"/>
                </a:solidFill>
                <a:effectLst/>
                <a:uLnTx/>
                <a:uFillTx/>
                <a:latin typeface="Aino Headline"/>
                <a:sym typeface="Aino Headline"/>
              </a:rPr>
            </a:br>
            <a:r>
              <a:rPr kumimoji="0" sz="2000" b="0" i="0" u="none" strike="noStrike" kern="0" cap="none" spc="0" normalizeH="0" baseline="0" noProof="0">
                <a:ln>
                  <a:noFill/>
                </a:ln>
                <a:solidFill>
                  <a:srgbClr val="D8ECE2"/>
                </a:solidFill>
                <a:effectLst/>
                <a:uLnTx/>
                <a:uFillTx/>
                <a:latin typeface="Aino Headline"/>
                <a:sym typeface="Aino Headline"/>
              </a:rPr>
              <a:t>bike tour</a:t>
            </a:r>
          </a:p>
        </p:txBody>
      </p:sp>
      <p:pic>
        <p:nvPicPr>
          <p:cNvPr id="1691" name="Picture 17" descr="Picture 17">
            <a:extLst>
              <a:ext uri="{FF2B5EF4-FFF2-40B4-BE49-F238E27FC236}">
                <a16:creationId xmlns:a16="http://schemas.microsoft.com/office/drawing/2014/main" id="{07C90224-339B-D606-624D-1D8469EFEF72}"/>
              </a:ext>
            </a:extLst>
          </p:cNvPr>
          <p:cNvPicPr>
            <a:picLocks noChangeAspect="1"/>
          </p:cNvPicPr>
          <p:nvPr/>
        </p:nvPicPr>
        <p:blipFill>
          <a:blip r:embed="rId6"/>
          <a:stretch>
            <a:fillRect/>
          </a:stretch>
        </p:blipFill>
        <p:spPr>
          <a:xfrm>
            <a:off x="19157700" y="4608976"/>
            <a:ext cx="4576083" cy="6858001"/>
          </a:xfrm>
          <a:prstGeom prst="rect">
            <a:avLst/>
          </a:prstGeom>
          <a:ln w="12700">
            <a:miter lim="400000"/>
          </a:ln>
        </p:spPr>
      </p:pic>
      <p:sp>
        <p:nvSpPr>
          <p:cNvPr id="1692" name="TextBox 46">
            <a:extLst>
              <a:ext uri="{FF2B5EF4-FFF2-40B4-BE49-F238E27FC236}">
                <a16:creationId xmlns:a16="http://schemas.microsoft.com/office/drawing/2014/main" id="{10256A14-AAE6-CF60-F8DE-0072927F03F2}"/>
              </a:ext>
            </a:extLst>
          </p:cNvPr>
          <p:cNvSpPr txBox="1"/>
          <p:nvPr/>
        </p:nvSpPr>
        <p:spPr>
          <a:xfrm>
            <a:off x="504500" y="1524000"/>
            <a:ext cx="3954414" cy="2089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A guided bike tour to explore the city’s many attractions. </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The journey will include Tallinn Creative Hub, Patarei prison, Seaplane Harbour, port of Noblessner, Baltic Station Market, Kadriorg park, Song Festival Grounds and Maarjamäe Memorial.</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This tour covers approximately 20 km.</a:t>
            </a:r>
          </a:p>
        </p:txBody>
      </p:sp>
    </p:spTree>
    <p:extLst>
      <p:ext uri="{BB962C8B-B14F-4D97-AF65-F5344CB8AC3E}">
        <p14:creationId xmlns:p14="http://schemas.microsoft.com/office/powerpoint/2010/main" val="3812892410"/>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4EF82CBB-33BA-5722-03BE-136CBA3E1744}"/>
            </a:ext>
          </a:extLst>
        </p:cNvPr>
        <p:cNvGrpSpPr/>
        <p:nvPr/>
      </p:nvGrpSpPr>
      <p:grpSpPr>
        <a:xfrm>
          <a:off x="0" y="0"/>
          <a:ext cx="0" cy="0"/>
          <a:chOff x="0" y="0"/>
          <a:chExt cx="0" cy="0"/>
        </a:xfrm>
      </p:grpSpPr>
      <p:pic>
        <p:nvPicPr>
          <p:cNvPr id="1694" name="Graphic 1" descr="Graphic 1">
            <a:extLst>
              <a:ext uri="{FF2B5EF4-FFF2-40B4-BE49-F238E27FC236}">
                <a16:creationId xmlns:a16="http://schemas.microsoft.com/office/drawing/2014/main" id="{23792FF2-B854-D832-AA64-938866A5A161}"/>
              </a:ext>
            </a:extLst>
          </p:cNvPr>
          <p:cNvPicPr>
            <a:picLocks noChangeAspect="1"/>
          </p:cNvPicPr>
          <p:nvPr/>
        </p:nvPicPr>
        <p:blipFill>
          <a:blip r:embed="rId2"/>
          <a:stretch>
            <a:fillRect/>
          </a:stretch>
        </p:blipFill>
        <p:spPr>
          <a:xfrm>
            <a:off x="0" y="3414934"/>
            <a:ext cx="5552388" cy="3441152"/>
          </a:xfrm>
          <a:prstGeom prst="rect">
            <a:avLst/>
          </a:prstGeom>
          <a:ln w="12700">
            <a:miter lim="400000"/>
          </a:ln>
        </p:spPr>
      </p:pic>
      <p:sp>
        <p:nvSpPr>
          <p:cNvPr id="1695" name="TextBox 3">
            <a:extLst>
              <a:ext uri="{FF2B5EF4-FFF2-40B4-BE49-F238E27FC236}">
                <a16:creationId xmlns:a16="http://schemas.microsoft.com/office/drawing/2014/main" id="{5ECA5A70-AF94-997A-4D62-4FE2B2510369}"/>
              </a:ext>
            </a:extLst>
          </p:cNvPr>
          <p:cNvSpPr txBox="1"/>
          <p:nvPr/>
        </p:nvSpPr>
        <p:spPr>
          <a:xfrm>
            <a:off x="508000" y="304800"/>
            <a:ext cx="4489980" cy="10441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Make your </a:t>
            </a:r>
            <a:br>
              <a:rPr kumimoji="0" sz="3200" b="0" i="0" u="none" strike="noStrike" kern="0" cap="none" spc="0" normalizeH="0" baseline="0" noProof="0">
                <a:ln>
                  <a:noFill/>
                </a:ln>
                <a:solidFill>
                  <a:srgbClr val="2D6247"/>
                </a:solidFill>
                <a:effectLst/>
                <a:uLnTx/>
                <a:uFillTx/>
                <a:latin typeface="Aino Headline"/>
                <a:sym typeface="Aino Headline"/>
              </a:rPr>
            </a:br>
            <a:r>
              <a:rPr kumimoji="0" sz="3200" b="0" i="0" u="none" strike="noStrike" kern="0" cap="none" spc="0" normalizeH="0" baseline="0" noProof="0">
                <a:ln>
                  <a:noFill/>
                </a:ln>
                <a:solidFill>
                  <a:srgbClr val="2D6247"/>
                </a:solidFill>
                <a:effectLst/>
                <a:uLnTx/>
                <a:uFillTx/>
                <a:latin typeface="Aino Headline"/>
                <a:sym typeface="Aino Headline"/>
              </a:rPr>
              <a:t>own souvenir</a:t>
            </a:r>
          </a:p>
        </p:txBody>
      </p:sp>
      <p:sp>
        <p:nvSpPr>
          <p:cNvPr id="1696" name="Rounded Rectangle 4">
            <a:extLst>
              <a:ext uri="{FF2B5EF4-FFF2-40B4-BE49-F238E27FC236}">
                <a16:creationId xmlns:a16="http://schemas.microsoft.com/office/drawing/2014/main" id="{CD1C8777-820E-AC60-7BDA-2E6B07DABABE}"/>
              </a:ext>
            </a:extLst>
          </p:cNvPr>
          <p:cNvSpPr/>
          <p:nvPr/>
        </p:nvSpPr>
        <p:spPr>
          <a:xfrm>
            <a:off x="4990170" y="114926"/>
            <a:ext cx="7077845" cy="3709363"/>
          </a:xfrm>
          <a:prstGeom prst="roundRect">
            <a:avLst>
              <a:gd name="adj" fmla="val 10635"/>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697" name="Rounded Rectangle 5">
            <a:extLst>
              <a:ext uri="{FF2B5EF4-FFF2-40B4-BE49-F238E27FC236}">
                <a16:creationId xmlns:a16="http://schemas.microsoft.com/office/drawing/2014/main" id="{E6CE403F-AD6B-446A-A779-21D9FE78753B}"/>
              </a:ext>
            </a:extLst>
          </p:cNvPr>
          <p:cNvSpPr/>
          <p:nvPr/>
        </p:nvSpPr>
        <p:spPr>
          <a:xfrm>
            <a:off x="4990170" y="3933825"/>
            <a:ext cx="3121955" cy="2809047"/>
          </a:xfrm>
          <a:prstGeom prst="roundRect">
            <a:avLst>
              <a:gd name="adj" fmla="val 12861"/>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698" name="Rounded Rectangle 6">
            <a:extLst>
              <a:ext uri="{FF2B5EF4-FFF2-40B4-BE49-F238E27FC236}">
                <a16:creationId xmlns:a16="http://schemas.microsoft.com/office/drawing/2014/main" id="{F25E0382-05C0-E585-B7AB-6C698903429E}"/>
              </a:ext>
            </a:extLst>
          </p:cNvPr>
          <p:cNvSpPr/>
          <p:nvPr/>
        </p:nvSpPr>
        <p:spPr>
          <a:xfrm>
            <a:off x="8220075" y="3933825"/>
            <a:ext cx="3847938" cy="2809047"/>
          </a:xfrm>
          <a:prstGeom prst="roundRect">
            <a:avLst>
              <a:gd name="adj" fmla="val 12861"/>
            </a:avLst>
          </a:prstGeom>
          <a:blipFill>
            <a:blip r:embed="rId5"/>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699" name="TextBox 34">
            <a:extLst>
              <a:ext uri="{FF2B5EF4-FFF2-40B4-BE49-F238E27FC236}">
                <a16:creationId xmlns:a16="http://schemas.microsoft.com/office/drawing/2014/main" id="{9E3097C3-CFF6-5593-739E-DE2EEC03723E}"/>
              </a:ext>
            </a:extLst>
          </p:cNvPr>
          <p:cNvSpPr txBox="1"/>
          <p:nvPr/>
        </p:nvSpPr>
        <p:spPr>
          <a:xfrm>
            <a:off x="525144" y="4559467"/>
            <a:ext cx="2422189" cy="1894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sz="2000">
                <a:solidFill>
                  <a:srgbClr val="D8ECE2"/>
                </a:solidFill>
              </a:defRPr>
            </a:pPr>
            <a:r>
              <a:rPr kumimoji="0" sz="2000" b="0" i="0" u="none" strike="noStrike" kern="0" cap="none" spc="0" normalizeH="0" baseline="0" noProof="0">
                <a:ln>
                  <a:noFill/>
                </a:ln>
                <a:solidFill>
                  <a:srgbClr val="D8ECE2"/>
                </a:solidFill>
                <a:effectLst/>
                <a:uLnTx/>
                <a:uFillTx/>
                <a:latin typeface="Aino Headline"/>
                <a:sym typeface="Aino Headline"/>
              </a:rPr>
              <a:t>Create an item of genuine emotion for yourself or as unique gift </a:t>
            </a:r>
          </a:p>
          <a:p>
            <a:pPr marL="0" marR="0" lvl="0" indent="0" algn="l" defTabSz="914400" rtl="0" eaLnBrk="1" fontAlgn="auto" latinLnBrk="0" hangingPunct="0">
              <a:lnSpc>
                <a:spcPct val="90000"/>
              </a:lnSpc>
              <a:spcBef>
                <a:spcPts val="0"/>
              </a:spcBef>
              <a:spcAft>
                <a:spcPts val="0"/>
              </a:spcAft>
              <a:buClrTx/>
              <a:buSzTx/>
              <a:buFontTx/>
              <a:buNone/>
              <a:tabLst/>
              <a:defRPr sz="2000">
                <a:solidFill>
                  <a:srgbClr val="D8ECE2"/>
                </a:solidFill>
              </a:defRPr>
            </a:pPr>
            <a:r>
              <a:rPr kumimoji="0" sz="2000" b="0" i="0" u="none" strike="noStrike" kern="0" cap="none" spc="0" normalizeH="0" baseline="0" noProof="0">
                <a:ln>
                  <a:noFill/>
                </a:ln>
                <a:solidFill>
                  <a:srgbClr val="D8ECE2"/>
                </a:solidFill>
                <a:effectLst/>
                <a:uLnTx/>
                <a:uFillTx/>
                <a:latin typeface="Aino Headline"/>
                <a:sym typeface="Aino Headline"/>
              </a:rPr>
              <a:t>for someone special</a:t>
            </a:r>
          </a:p>
        </p:txBody>
      </p:sp>
      <p:sp>
        <p:nvSpPr>
          <p:cNvPr id="1700" name="TextBox 46">
            <a:extLst>
              <a:ext uri="{FF2B5EF4-FFF2-40B4-BE49-F238E27FC236}">
                <a16:creationId xmlns:a16="http://schemas.microsoft.com/office/drawing/2014/main" id="{9C6DC377-BF76-B2F1-87CE-6F11E044136E}"/>
              </a:ext>
            </a:extLst>
          </p:cNvPr>
          <p:cNvSpPr txBox="1"/>
          <p:nvPr/>
        </p:nvSpPr>
        <p:spPr>
          <a:xfrm>
            <a:off x="504500" y="1523999"/>
            <a:ext cx="3954414" cy="17752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Stella Soomlais is famous Estonian designer who has a passion for leather craft.</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Her studio  in Telliskivi Creative City, Tallinn’s Hipsterville, offers leather workshops, where your group can make leather wristbands, watch straps, key holders and other accessories.</a:t>
            </a:r>
          </a:p>
        </p:txBody>
      </p:sp>
    </p:spTree>
    <p:extLst>
      <p:ext uri="{BB962C8B-B14F-4D97-AF65-F5344CB8AC3E}">
        <p14:creationId xmlns:p14="http://schemas.microsoft.com/office/powerpoint/2010/main" val="4088316298"/>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99B49BA3-9D4C-74BF-4E35-DC9EEA2FB22B}"/>
            </a:ext>
          </a:extLst>
        </p:cNvPr>
        <p:cNvGrpSpPr/>
        <p:nvPr/>
      </p:nvGrpSpPr>
      <p:grpSpPr>
        <a:xfrm>
          <a:off x="0" y="0"/>
          <a:ext cx="0" cy="0"/>
          <a:chOff x="0" y="0"/>
          <a:chExt cx="0" cy="0"/>
        </a:xfrm>
      </p:grpSpPr>
      <p:pic>
        <p:nvPicPr>
          <p:cNvPr id="1702" name="Graphic 1" descr="Graphic 1">
            <a:extLst>
              <a:ext uri="{FF2B5EF4-FFF2-40B4-BE49-F238E27FC236}">
                <a16:creationId xmlns:a16="http://schemas.microsoft.com/office/drawing/2014/main" id="{6E08E909-A845-D371-0957-747F463CEACC}"/>
              </a:ext>
            </a:extLst>
          </p:cNvPr>
          <p:cNvPicPr>
            <a:picLocks noChangeAspect="1"/>
          </p:cNvPicPr>
          <p:nvPr/>
        </p:nvPicPr>
        <p:blipFill>
          <a:blip r:embed="rId2"/>
          <a:stretch>
            <a:fillRect/>
          </a:stretch>
        </p:blipFill>
        <p:spPr>
          <a:xfrm>
            <a:off x="0" y="3414934"/>
            <a:ext cx="5552388" cy="3441152"/>
          </a:xfrm>
          <a:prstGeom prst="rect">
            <a:avLst/>
          </a:prstGeom>
          <a:ln w="12700">
            <a:miter lim="400000"/>
          </a:ln>
        </p:spPr>
      </p:pic>
      <p:sp>
        <p:nvSpPr>
          <p:cNvPr id="1703" name="TextBox 3">
            <a:extLst>
              <a:ext uri="{FF2B5EF4-FFF2-40B4-BE49-F238E27FC236}">
                <a16:creationId xmlns:a16="http://schemas.microsoft.com/office/drawing/2014/main" id="{D26B3ECC-EFE4-D100-240A-CBEB229CF979}"/>
              </a:ext>
            </a:extLst>
          </p:cNvPr>
          <p:cNvSpPr txBox="1"/>
          <p:nvPr/>
        </p:nvSpPr>
        <p:spPr>
          <a:xfrm>
            <a:off x="508000" y="304800"/>
            <a:ext cx="4489980" cy="10441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Jewellery workshop with local designer</a:t>
            </a:r>
          </a:p>
        </p:txBody>
      </p:sp>
      <p:sp>
        <p:nvSpPr>
          <p:cNvPr id="1704" name="Rounded Rectangle 4">
            <a:extLst>
              <a:ext uri="{FF2B5EF4-FFF2-40B4-BE49-F238E27FC236}">
                <a16:creationId xmlns:a16="http://schemas.microsoft.com/office/drawing/2014/main" id="{1830E166-6509-6071-AE6E-3FDB9B9AA151}"/>
              </a:ext>
            </a:extLst>
          </p:cNvPr>
          <p:cNvSpPr/>
          <p:nvPr/>
        </p:nvSpPr>
        <p:spPr>
          <a:xfrm>
            <a:off x="4990170" y="114926"/>
            <a:ext cx="7077845" cy="3709363"/>
          </a:xfrm>
          <a:prstGeom prst="roundRect">
            <a:avLst>
              <a:gd name="adj" fmla="val 10635"/>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705" name="Rounded Rectangle 5">
            <a:extLst>
              <a:ext uri="{FF2B5EF4-FFF2-40B4-BE49-F238E27FC236}">
                <a16:creationId xmlns:a16="http://schemas.microsoft.com/office/drawing/2014/main" id="{A93B91F2-0CFB-E65B-B2EB-D39D72E174B5}"/>
              </a:ext>
            </a:extLst>
          </p:cNvPr>
          <p:cNvSpPr/>
          <p:nvPr/>
        </p:nvSpPr>
        <p:spPr>
          <a:xfrm>
            <a:off x="4990170" y="3933825"/>
            <a:ext cx="3121955" cy="2809047"/>
          </a:xfrm>
          <a:prstGeom prst="roundRect">
            <a:avLst>
              <a:gd name="adj" fmla="val 12861"/>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706" name="Rounded Rectangle 6">
            <a:extLst>
              <a:ext uri="{FF2B5EF4-FFF2-40B4-BE49-F238E27FC236}">
                <a16:creationId xmlns:a16="http://schemas.microsoft.com/office/drawing/2014/main" id="{40AE2C68-EC3A-10BD-0AFE-9BF582E8B2AF}"/>
              </a:ext>
            </a:extLst>
          </p:cNvPr>
          <p:cNvSpPr/>
          <p:nvPr/>
        </p:nvSpPr>
        <p:spPr>
          <a:xfrm>
            <a:off x="8220075" y="3933825"/>
            <a:ext cx="3847938" cy="2809047"/>
          </a:xfrm>
          <a:prstGeom prst="roundRect">
            <a:avLst>
              <a:gd name="adj" fmla="val 12861"/>
            </a:avLst>
          </a:prstGeom>
          <a:blipFill>
            <a:blip r:embed="rId5"/>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707" name="TextBox 34">
            <a:extLst>
              <a:ext uri="{FF2B5EF4-FFF2-40B4-BE49-F238E27FC236}">
                <a16:creationId xmlns:a16="http://schemas.microsoft.com/office/drawing/2014/main" id="{7B4C2A9C-A08D-C0F0-5C77-1D6EF6F02E0D}"/>
              </a:ext>
            </a:extLst>
          </p:cNvPr>
          <p:cNvSpPr txBox="1"/>
          <p:nvPr/>
        </p:nvSpPr>
        <p:spPr>
          <a:xfrm>
            <a:off x="525144" y="4490153"/>
            <a:ext cx="2392869" cy="21945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sz="2000">
                <a:solidFill>
                  <a:srgbClr val="D8ECE2"/>
                </a:solidFill>
              </a:defRPr>
            </a:pPr>
            <a:r>
              <a:rPr kumimoji="0" sz="2000" b="0" i="0" u="none" strike="noStrike" kern="0" cap="none" spc="0" normalizeH="0" baseline="0" noProof="0">
                <a:ln>
                  <a:noFill/>
                </a:ln>
                <a:solidFill>
                  <a:srgbClr val="D8ECE2"/>
                </a:solidFill>
                <a:effectLst/>
                <a:uLnTx/>
                <a:uFillTx/>
                <a:latin typeface="Aino Headline"/>
                <a:sym typeface="Aino Headline"/>
              </a:rPr>
              <a:t>Craft a meaningful piece for yourself or a one-of-a-kind </a:t>
            </a:r>
          </a:p>
          <a:p>
            <a:pPr marL="0" marR="0" lvl="0" indent="0" algn="l" defTabSz="914400" rtl="0" eaLnBrk="1" fontAlgn="auto" latinLnBrk="0" hangingPunct="0">
              <a:lnSpc>
                <a:spcPct val="90000"/>
              </a:lnSpc>
              <a:spcBef>
                <a:spcPts val="0"/>
              </a:spcBef>
              <a:spcAft>
                <a:spcPts val="0"/>
              </a:spcAft>
              <a:buClrTx/>
              <a:buSzTx/>
              <a:buFontTx/>
              <a:buNone/>
              <a:tabLst/>
              <a:defRPr sz="2000">
                <a:solidFill>
                  <a:srgbClr val="D8ECE2"/>
                </a:solidFill>
              </a:defRPr>
            </a:pPr>
            <a:r>
              <a:rPr kumimoji="0" sz="2000" b="0" i="0" u="none" strike="noStrike" kern="0" cap="none" spc="0" normalizeH="0" baseline="0" noProof="0">
                <a:ln>
                  <a:noFill/>
                </a:ln>
                <a:solidFill>
                  <a:srgbClr val="D8ECE2"/>
                </a:solidFill>
                <a:effectLst/>
                <a:uLnTx/>
                <a:uFillTx/>
                <a:latin typeface="Aino Headline"/>
                <a:sym typeface="Aino Headline"/>
              </a:rPr>
              <a:t>gift for </a:t>
            </a:r>
          </a:p>
          <a:p>
            <a:pPr marL="0" marR="0" lvl="0" indent="0" algn="l" defTabSz="914400" rtl="0" eaLnBrk="1" fontAlgn="auto" latinLnBrk="0" hangingPunct="0">
              <a:lnSpc>
                <a:spcPct val="90000"/>
              </a:lnSpc>
              <a:spcBef>
                <a:spcPts val="0"/>
              </a:spcBef>
              <a:spcAft>
                <a:spcPts val="0"/>
              </a:spcAft>
              <a:buClrTx/>
              <a:buSzTx/>
              <a:buFontTx/>
              <a:buNone/>
              <a:tabLst/>
              <a:defRPr sz="2000">
                <a:solidFill>
                  <a:srgbClr val="D8ECE2"/>
                </a:solidFill>
              </a:defRPr>
            </a:pPr>
            <a:r>
              <a:rPr kumimoji="0" sz="2000" b="0" i="0" u="none" strike="noStrike" kern="0" cap="none" spc="0" normalizeH="0" baseline="0" noProof="0">
                <a:ln>
                  <a:noFill/>
                </a:ln>
                <a:solidFill>
                  <a:srgbClr val="D8ECE2"/>
                </a:solidFill>
                <a:effectLst/>
                <a:uLnTx/>
                <a:uFillTx/>
                <a:latin typeface="Aino Headline"/>
                <a:sym typeface="Aino Headline"/>
              </a:rPr>
              <a:t>someone </a:t>
            </a:r>
          </a:p>
          <a:p>
            <a:pPr marL="0" marR="0" lvl="0" indent="0" algn="l" defTabSz="914400" rtl="0" eaLnBrk="1" fontAlgn="auto" latinLnBrk="0" hangingPunct="0">
              <a:lnSpc>
                <a:spcPct val="90000"/>
              </a:lnSpc>
              <a:spcBef>
                <a:spcPts val="0"/>
              </a:spcBef>
              <a:spcAft>
                <a:spcPts val="0"/>
              </a:spcAft>
              <a:buClrTx/>
              <a:buSzTx/>
              <a:buFontTx/>
              <a:buNone/>
              <a:tabLst/>
              <a:defRPr sz="2000">
                <a:solidFill>
                  <a:srgbClr val="D8ECE2"/>
                </a:solidFill>
              </a:defRPr>
            </a:pPr>
            <a:r>
              <a:rPr kumimoji="0" sz="2000" b="0" i="0" u="none" strike="noStrike" kern="0" cap="none" spc="0" normalizeH="0" baseline="0" noProof="0">
                <a:ln>
                  <a:noFill/>
                </a:ln>
                <a:solidFill>
                  <a:srgbClr val="D8ECE2"/>
                </a:solidFill>
                <a:effectLst/>
                <a:uLnTx/>
                <a:uFillTx/>
                <a:latin typeface="Aino Headline"/>
                <a:sym typeface="Aino Headline"/>
              </a:rPr>
              <a:t>special</a:t>
            </a:r>
          </a:p>
        </p:txBody>
      </p:sp>
      <p:sp>
        <p:nvSpPr>
          <p:cNvPr id="1708" name="TextBox 46">
            <a:extLst>
              <a:ext uri="{FF2B5EF4-FFF2-40B4-BE49-F238E27FC236}">
                <a16:creationId xmlns:a16="http://schemas.microsoft.com/office/drawing/2014/main" id="{5FCB5535-24B2-0B0A-7F67-0B89B9C92FE3}"/>
              </a:ext>
            </a:extLst>
          </p:cNvPr>
          <p:cNvSpPr txBox="1"/>
          <p:nvPr/>
        </p:nvSpPr>
        <p:spPr>
          <a:xfrm>
            <a:off x="504500" y="1524000"/>
            <a:ext cx="3954414" cy="1536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DIY workshop from renowned Estonian designer, Kriss Eglite.</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During the session, she’ll not only share techniques and stories but also provide guidance as you embark on your first  jewellery crafting adventure.</a:t>
            </a:r>
          </a:p>
        </p:txBody>
      </p:sp>
    </p:spTree>
    <p:extLst>
      <p:ext uri="{BB962C8B-B14F-4D97-AF65-F5344CB8AC3E}">
        <p14:creationId xmlns:p14="http://schemas.microsoft.com/office/powerpoint/2010/main" val="496609215"/>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84BAA639-7745-596F-6ADE-5DA6CE710284}"/>
            </a:ext>
          </a:extLst>
        </p:cNvPr>
        <p:cNvGrpSpPr/>
        <p:nvPr/>
      </p:nvGrpSpPr>
      <p:grpSpPr>
        <a:xfrm>
          <a:off x="0" y="0"/>
          <a:ext cx="0" cy="0"/>
          <a:chOff x="0" y="0"/>
          <a:chExt cx="0" cy="0"/>
        </a:xfrm>
      </p:grpSpPr>
      <p:pic>
        <p:nvPicPr>
          <p:cNvPr id="1710" name="Graphic 1" descr="Graphic 1">
            <a:extLst>
              <a:ext uri="{FF2B5EF4-FFF2-40B4-BE49-F238E27FC236}">
                <a16:creationId xmlns:a16="http://schemas.microsoft.com/office/drawing/2014/main" id="{38B859BB-4169-2E6C-1C8F-9107CE7CD161}"/>
              </a:ext>
            </a:extLst>
          </p:cNvPr>
          <p:cNvPicPr>
            <a:picLocks noChangeAspect="1"/>
          </p:cNvPicPr>
          <p:nvPr/>
        </p:nvPicPr>
        <p:blipFill>
          <a:blip r:embed="rId2"/>
          <a:stretch>
            <a:fillRect/>
          </a:stretch>
        </p:blipFill>
        <p:spPr>
          <a:xfrm>
            <a:off x="0" y="3422691"/>
            <a:ext cx="5542961" cy="3435309"/>
          </a:xfrm>
          <a:prstGeom prst="rect">
            <a:avLst/>
          </a:prstGeom>
          <a:ln w="12700">
            <a:miter lim="400000"/>
          </a:ln>
        </p:spPr>
      </p:pic>
      <p:sp>
        <p:nvSpPr>
          <p:cNvPr id="1711" name="TextBox 3">
            <a:extLst>
              <a:ext uri="{FF2B5EF4-FFF2-40B4-BE49-F238E27FC236}">
                <a16:creationId xmlns:a16="http://schemas.microsoft.com/office/drawing/2014/main" id="{6474DE18-2213-CC03-CA76-D8C03053C161}"/>
              </a:ext>
            </a:extLst>
          </p:cNvPr>
          <p:cNvSpPr txBox="1"/>
          <p:nvPr/>
        </p:nvSpPr>
        <p:spPr>
          <a:xfrm>
            <a:off x="508000" y="304800"/>
            <a:ext cx="4489980" cy="571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Brewery tour</a:t>
            </a:r>
          </a:p>
        </p:txBody>
      </p:sp>
      <p:sp>
        <p:nvSpPr>
          <p:cNvPr id="1712" name="Rounded Rectangle 4">
            <a:extLst>
              <a:ext uri="{FF2B5EF4-FFF2-40B4-BE49-F238E27FC236}">
                <a16:creationId xmlns:a16="http://schemas.microsoft.com/office/drawing/2014/main" id="{4C2F653D-F22D-9F14-F6D5-E93E569EFFB3}"/>
              </a:ext>
            </a:extLst>
          </p:cNvPr>
          <p:cNvSpPr/>
          <p:nvPr/>
        </p:nvSpPr>
        <p:spPr>
          <a:xfrm>
            <a:off x="4990170" y="114926"/>
            <a:ext cx="7077845" cy="3709363"/>
          </a:xfrm>
          <a:prstGeom prst="roundRect">
            <a:avLst>
              <a:gd name="adj" fmla="val 10635"/>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713" name="Rounded Rectangle 5">
            <a:extLst>
              <a:ext uri="{FF2B5EF4-FFF2-40B4-BE49-F238E27FC236}">
                <a16:creationId xmlns:a16="http://schemas.microsoft.com/office/drawing/2014/main" id="{4577443D-CB59-EEC6-5499-A9E1B69B00AD}"/>
              </a:ext>
            </a:extLst>
          </p:cNvPr>
          <p:cNvSpPr/>
          <p:nvPr/>
        </p:nvSpPr>
        <p:spPr>
          <a:xfrm>
            <a:off x="4990170" y="3933825"/>
            <a:ext cx="3121955" cy="2809047"/>
          </a:xfrm>
          <a:prstGeom prst="roundRect">
            <a:avLst>
              <a:gd name="adj" fmla="val 12861"/>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714" name="Rounded Rectangle 6">
            <a:extLst>
              <a:ext uri="{FF2B5EF4-FFF2-40B4-BE49-F238E27FC236}">
                <a16:creationId xmlns:a16="http://schemas.microsoft.com/office/drawing/2014/main" id="{9A3649E7-8ECB-314F-D949-0B2CE24553FA}"/>
              </a:ext>
            </a:extLst>
          </p:cNvPr>
          <p:cNvSpPr/>
          <p:nvPr/>
        </p:nvSpPr>
        <p:spPr>
          <a:xfrm>
            <a:off x="8220075" y="3933825"/>
            <a:ext cx="3847938" cy="2809047"/>
          </a:xfrm>
          <a:prstGeom prst="roundRect">
            <a:avLst>
              <a:gd name="adj" fmla="val 12861"/>
            </a:avLst>
          </a:prstGeom>
          <a:blipFill>
            <a:blip r:embed="rId5"/>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715" name="TextBox 34">
            <a:extLst>
              <a:ext uri="{FF2B5EF4-FFF2-40B4-BE49-F238E27FC236}">
                <a16:creationId xmlns:a16="http://schemas.microsoft.com/office/drawing/2014/main" id="{D49F0ECC-31D3-82B9-AD41-0C44E5854192}"/>
              </a:ext>
            </a:extLst>
          </p:cNvPr>
          <p:cNvSpPr txBox="1"/>
          <p:nvPr/>
        </p:nvSpPr>
        <p:spPr>
          <a:xfrm>
            <a:off x="525144" y="4608976"/>
            <a:ext cx="2172337" cy="15951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rgbClr val="D8ECE2"/>
                </a:solidFill>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2000" b="0" i="0" u="none" strike="noStrike" kern="0" cap="none" spc="0" normalizeH="0" baseline="0" noProof="0">
                <a:ln>
                  <a:noFill/>
                </a:ln>
                <a:solidFill>
                  <a:srgbClr val="D8ECE2"/>
                </a:solidFill>
                <a:effectLst/>
                <a:uLnTx/>
                <a:uFillTx/>
                <a:latin typeface="Aino Headline"/>
                <a:sym typeface="Aino Headline"/>
              </a:rPr>
              <a:t>Stop at a local craft brewery and learn about the art of beer making!</a:t>
            </a:r>
          </a:p>
        </p:txBody>
      </p:sp>
      <p:sp>
        <p:nvSpPr>
          <p:cNvPr id="1716" name="TextBox 46">
            <a:extLst>
              <a:ext uri="{FF2B5EF4-FFF2-40B4-BE49-F238E27FC236}">
                <a16:creationId xmlns:a16="http://schemas.microsoft.com/office/drawing/2014/main" id="{BC9D772C-2BA3-4D11-E2F8-CEF1CBBC3BB4}"/>
              </a:ext>
            </a:extLst>
          </p:cNvPr>
          <p:cNvSpPr txBox="1"/>
          <p:nvPr/>
        </p:nvSpPr>
        <p:spPr>
          <a:xfrm>
            <a:off x="504500" y="1524000"/>
            <a:ext cx="3954414" cy="1536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Põhjala Brewery Tap Room offers a selection of 24 Põhjala and guest beers on tap. </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45-minute exploration of the production facilities, beer-making techniques and the brewery’s operations, accompanied by tastings of 3–4 different beers.</a:t>
            </a:r>
          </a:p>
        </p:txBody>
      </p:sp>
    </p:spTree>
    <p:extLst>
      <p:ext uri="{BB962C8B-B14F-4D97-AF65-F5344CB8AC3E}">
        <p14:creationId xmlns:p14="http://schemas.microsoft.com/office/powerpoint/2010/main" val="1487886607"/>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D0F2313D-CAA5-64D8-30FB-6A0F295862D5}"/>
            </a:ext>
          </a:extLst>
        </p:cNvPr>
        <p:cNvGrpSpPr/>
        <p:nvPr/>
      </p:nvGrpSpPr>
      <p:grpSpPr>
        <a:xfrm>
          <a:off x="0" y="0"/>
          <a:ext cx="0" cy="0"/>
          <a:chOff x="0" y="0"/>
          <a:chExt cx="0" cy="0"/>
        </a:xfrm>
      </p:grpSpPr>
      <p:pic>
        <p:nvPicPr>
          <p:cNvPr id="1718" name="Graphic 1" descr="Graphic 1">
            <a:extLst>
              <a:ext uri="{FF2B5EF4-FFF2-40B4-BE49-F238E27FC236}">
                <a16:creationId xmlns:a16="http://schemas.microsoft.com/office/drawing/2014/main" id="{4CAC7BB5-5949-DF93-320F-9B8D0EB10521}"/>
              </a:ext>
            </a:extLst>
          </p:cNvPr>
          <p:cNvPicPr>
            <a:picLocks noChangeAspect="1"/>
          </p:cNvPicPr>
          <p:nvPr/>
        </p:nvPicPr>
        <p:blipFill>
          <a:blip r:embed="rId2"/>
          <a:stretch>
            <a:fillRect/>
          </a:stretch>
        </p:blipFill>
        <p:spPr>
          <a:xfrm>
            <a:off x="0" y="3414934"/>
            <a:ext cx="5552388" cy="3441152"/>
          </a:xfrm>
          <a:prstGeom prst="rect">
            <a:avLst/>
          </a:prstGeom>
          <a:ln w="12700">
            <a:miter lim="400000"/>
          </a:ln>
        </p:spPr>
      </p:pic>
      <p:sp>
        <p:nvSpPr>
          <p:cNvPr id="1719" name="TextBox 3">
            <a:extLst>
              <a:ext uri="{FF2B5EF4-FFF2-40B4-BE49-F238E27FC236}">
                <a16:creationId xmlns:a16="http://schemas.microsoft.com/office/drawing/2014/main" id="{84A7462E-8696-634B-F93F-D71099C32E49}"/>
              </a:ext>
            </a:extLst>
          </p:cNvPr>
          <p:cNvSpPr txBox="1"/>
          <p:nvPr/>
        </p:nvSpPr>
        <p:spPr>
          <a:xfrm>
            <a:off x="508000" y="304800"/>
            <a:ext cx="4489980" cy="10441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Artisan gin </a:t>
            </a:r>
            <a:br>
              <a:rPr kumimoji="0" sz="3200" b="0" i="0" u="none" strike="noStrike" kern="0" cap="none" spc="0" normalizeH="0" baseline="0" noProof="0">
                <a:ln>
                  <a:noFill/>
                </a:ln>
                <a:solidFill>
                  <a:srgbClr val="2D6247"/>
                </a:solidFill>
                <a:effectLst/>
                <a:uLnTx/>
                <a:uFillTx/>
                <a:latin typeface="Aino Headline"/>
                <a:sym typeface="Aino Headline"/>
              </a:rPr>
            </a:br>
            <a:r>
              <a:rPr kumimoji="0" sz="3200" b="0" i="0" u="none" strike="noStrike" kern="0" cap="none" spc="0" normalizeH="0" baseline="0" noProof="0">
                <a:ln>
                  <a:noFill/>
                </a:ln>
                <a:solidFill>
                  <a:srgbClr val="2D6247"/>
                </a:solidFill>
                <a:effectLst/>
                <a:uLnTx/>
                <a:uFillTx/>
                <a:latin typeface="Aino Headline"/>
                <a:sym typeface="Aino Headline"/>
              </a:rPr>
              <a:t>distillery tour</a:t>
            </a:r>
          </a:p>
        </p:txBody>
      </p:sp>
      <p:sp>
        <p:nvSpPr>
          <p:cNvPr id="1720" name="Rounded Rectangle 4">
            <a:extLst>
              <a:ext uri="{FF2B5EF4-FFF2-40B4-BE49-F238E27FC236}">
                <a16:creationId xmlns:a16="http://schemas.microsoft.com/office/drawing/2014/main" id="{9FC77C02-5FD8-25DA-825D-604D0F798EA1}"/>
              </a:ext>
            </a:extLst>
          </p:cNvPr>
          <p:cNvSpPr/>
          <p:nvPr/>
        </p:nvSpPr>
        <p:spPr>
          <a:xfrm>
            <a:off x="4990170" y="114926"/>
            <a:ext cx="7077845" cy="3709363"/>
          </a:xfrm>
          <a:prstGeom prst="roundRect">
            <a:avLst>
              <a:gd name="adj" fmla="val 10635"/>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721" name="Rounded Rectangle 5">
            <a:extLst>
              <a:ext uri="{FF2B5EF4-FFF2-40B4-BE49-F238E27FC236}">
                <a16:creationId xmlns:a16="http://schemas.microsoft.com/office/drawing/2014/main" id="{2DA29CBD-9E80-1E48-B092-629FEF011789}"/>
              </a:ext>
            </a:extLst>
          </p:cNvPr>
          <p:cNvSpPr/>
          <p:nvPr/>
        </p:nvSpPr>
        <p:spPr>
          <a:xfrm>
            <a:off x="4990170" y="3933825"/>
            <a:ext cx="3121955" cy="2809047"/>
          </a:xfrm>
          <a:prstGeom prst="roundRect">
            <a:avLst>
              <a:gd name="adj" fmla="val 12861"/>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722" name="Rounded Rectangle 6">
            <a:extLst>
              <a:ext uri="{FF2B5EF4-FFF2-40B4-BE49-F238E27FC236}">
                <a16:creationId xmlns:a16="http://schemas.microsoft.com/office/drawing/2014/main" id="{1BA50318-FD0B-AE7B-FE9D-DD43930C9F9D}"/>
              </a:ext>
            </a:extLst>
          </p:cNvPr>
          <p:cNvSpPr/>
          <p:nvPr/>
        </p:nvSpPr>
        <p:spPr>
          <a:xfrm>
            <a:off x="8220075" y="3933825"/>
            <a:ext cx="3847938" cy="2809047"/>
          </a:xfrm>
          <a:prstGeom prst="roundRect">
            <a:avLst>
              <a:gd name="adj" fmla="val 12861"/>
            </a:avLst>
          </a:prstGeom>
          <a:blipFill>
            <a:blip r:embed="rId5"/>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723" name="TextBox 34">
            <a:extLst>
              <a:ext uri="{FF2B5EF4-FFF2-40B4-BE49-F238E27FC236}">
                <a16:creationId xmlns:a16="http://schemas.microsoft.com/office/drawing/2014/main" id="{A8C46221-DB67-2F13-6477-E12245704D26}"/>
              </a:ext>
            </a:extLst>
          </p:cNvPr>
          <p:cNvSpPr txBox="1"/>
          <p:nvPr/>
        </p:nvSpPr>
        <p:spPr>
          <a:xfrm>
            <a:off x="525144" y="4659196"/>
            <a:ext cx="2245617" cy="15481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sz="1600">
                <a:solidFill>
                  <a:srgbClr val="D8ECE2"/>
                </a:solidFill>
              </a:defRPr>
            </a:pPr>
            <a:r>
              <a:rPr kumimoji="0" sz="1600" b="0" i="0" u="none" strike="noStrike" kern="0" cap="none" spc="0" normalizeH="0" baseline="0" noProof="0">
                <a:ln>
                  <a:noFill/>
                </a:ln>
                <a:solidFill>
                  <a:srgbClr val="D8ECE2"/>
                </a:solidFill>
                <a:effectLst/>
                <a:uLnTx/>
                <a:uFillTx/>
                <a:latin typeface="Aino Headline"/>
                <a:sym typeface="Aino Headline"/>
              </a:rPr>
              <a:t>Have you ever tasted „RHUBARBRA STREISAND“ , </a:t>
            </a:r>
            <a:br>
              <a:rPr kumimoji="0" sz="1600" b="0" i="0" u="none" strike="noStrike" kern="0" cap="none" spc="0" normalizeH="0" baseline="0" noProof="0">
                <a:ln>
                  <a:noFill/>
                </a:ln>
                <a:solidFill>
                  <a:srgbClr val="D8ECE2"/>
                </a:solidFill>
                <a:effectLst/>
                <a:uLnTx/>
                <a:uFillTx/>
                <a:latin typeface="Aino Headline"/>
                <a:sym typeface="Aino Headline"/>
              </a:rPr>
            </a:br>
            <a:r>
              <a:rPr kumimoji="0" sz="1600" b="0" i="0" u="none" strike="noStrike" kern="0" cap="none" spc="0" normalizeH="0" baseline="0" noProof="0">
                <a:ln>
                  <a:noFill/>
                </a:ln>
                <a:solidFill>
                  <a:srgbClr val="D8ECE2"/>
                </a:solidFill>
                <a:effectLst/>
                <a:uLnTx/>
                <a:uFillTx/>
                <a:latin typeface="Aino Headline"/>
                <a:sym typeface="Aino Headline"/>
              </a:rPr>
              <a:t>„GINA TURNER“, </a:t>
            </a:r>
            <a:br>
              <a:rPr kumimoji="0" sz="1600" b="0" i="0" u="none" strike="noStrike" kern="0" cap="none" spc="0" normalizeH="0" baseline="0" noProof="0">
                <a:ln>
                  <a:noFill/>
                </a:ln>
                <a:solidFill>
                  <a:srgbClr val="D8ECE2"/>
                </a:solidFill>
                <a:effectLst/>
                <a:uLnTx/>
                <a:uFillTx/>
                <a:latin typeface="Aino Headline"/>
                <a:sym typeface="Aino Headline"/>
              </a:rPr>
            </a:br>
            <a:r>
              <a:rPr kumimoji="0" sz="1600" b="0" i="0" u="none" strike="noStrike" kern="0" cap="none" spc="0" normalizeH="0" baseline="0" noProof="0">
                <a:ln>
                  <a:noFill/>
                </a:ln>
                <a:solidFill>
                  <a:srgbClr val="D8ECE2"/>
                </a:solidFill>
                <a:effectLst/>
                <a:uLnTx/>
                <a:uFillTx/>
                <a:latin typeface="Aino Headline"/>
                <a:sym typeface="Aino Headline"/>
              </a:rPr>
              <a:t>or „FRANK </a:t>
            </a:r>
            <a:br>
              <a:rPr kumimoji="0" sz="1600" b="0" i="0" u="none" strike="noStrike" kern="0" cap="none" spc="0" normalizeH="0" baseline="0" noProof="0">
                <a:ln>
                  <a:noFill/>
                </a:ln>
                <a:solidFill>
                  <a:srgbClr val="D8ECE2"/>
                </a:solidFill>
                <a:effectLst/>
                <a:uLnTx/>
                <a:uFillTx/>
                <a:latin typeface="Aino Headline"/>
                <a:sym typeface="Aino Headline"/>
              </a:rPr>
            </a:br>
            <a:r>
              <a:rPr kumimoji="0" sz="1600" b="0" i="0" u="none" strike="noStrike" kern="0" cap="none" spc="0" normalizeH="0" baseline="0" noProof="0">
                <a:ln>
                  <a:noFill/>
                </a:ln>
                <a:solidFill>
                  <a:srgbClr val="D8ECE2"/>
                </a:solidFill>
                <a:effectLst/>
                <a:uLnTx/>
                <a:uFillTx/>
                <a:latin typeface="Aino Headline"/>
                <a:sym typeface="Aino Headline"/>
              </a:rPr>
              <a:t>GINATRA“? </a:t>
            </a:r>
          </a:p>
        </p:txBody>
      </p:sp>
      <p:sp>
        <p:nvSpPr>
          <p:cNvPr id="1724" name="TextBox 46">
            <a:extLst>
              <a:ext uri="{FF2B5EF4-FFF2-40B4-BE49-F238E27FC236}">
                <a16:creationId xmlns:a16="http://schemas.microsoft.com/office/drawing/2014/main" id="{4807E994-5C18-A3AF-DA7F-4A33F50011A6}"/>
              </a:ext>
            </a:extLst>
          </p:cNvPr>
          <p:cNvSpPr txBox="1"/>
          <p:nvPr/>
        </p:nvSpPr>
        <p:spPr>
          <a:xfrm>
            <a:off x="504500" y="1524000"/>
            <a:ext cx="3954414" cy="1536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As the first open distillery of its kind in Estonia, Junimperium offers immersive tours for those curious about gin’s rich history and the craft of its creation. </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Indulge in a sensory experience with nosing and tasting sessions of the finest offerings.</a:t>
            </a:r>
          </a:p>
        </p:txBody>
      </p:sp>
    </p:spTree>
    <p:extLst>
      <p:ext uri="{BB962C8B-B14F-4D97-AF65-F5344CB8AC3E}">
        <p14:creationId xmlns:p14="http://schemas.microsoft.com/office/powerpoint/2010/main" val="381063190"/>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79DB7D70-25C8-CFFF-D2F9-580BE29A5E0A}"/>
            </a:ext>
          </a:extLst>
        </p:cNvPr>
        <p:cNvGrpSpPr/>
        <p:nvPr/>
      </p:nvGrpSpPr>
      <p:grpSpPr>
        <a:xfrm>
          <a:off x="0" y="0"/>
          <a:ext cx="0" cy="0"/>
          <a:chOff x="0" y="0"/>
          <a:chExt cx="0" cy="0"/>
        </a:xfrm>
      </p:grpSpPr>
      <p:pic>
        <p:nvPicPr>
          <p:cNvPr id="1726" name="Graphic 1" descr="Graphic 1">
            <a:extLst>
              <a:ext uri="{FF2B5EF4-FFF2-40B4-BE49-F238E27FC236}">
                <a16:creationId xmlns:a16="http://schemas.microsoft.com/office/drawing/2014/main" id="{87B5C43E-4528-FB25-A7C0-529A52E01954}"/>
              </a:ext>
            </a:extLst>
          </p:cNvPr>
          <p:cNvPicPr>
            <a:picLocks noChangeAspect="1"/>
          </p:cNvPicPr>
          <p:nvPr/>
        </p:nvPicPr>
        <p:blipFill>
          <a:blip r:embed="rId2"/>
          <a:stretch>
            <a:fillRect/>
          </a:stretch>
        </p:blipFill>
        <p:spPr>
          <a:xfrm>
            <a:off x="0" y="3422691"/>
            <a:ext cx="5542961" cy="3435309"/>
          </a:xfrm>
          <a:prstGeom prst="rect">
            <a:avLst/>
          </a:prstGeom>
          <a:ln w="12700">
            <a:miter lim="400000"/>
          </a:ln>
        </p:spPr>
      </p:pic>
      <p:sp>
        <p:nvSpPr>
          <p:cNvPr id="1727" name="TextBox 3">
            <a:extLst>
              <a:ext uri="{FF2B5EF4-FFF2-40B4-BE49-F238E27FC236}">
                <a16:creationId xmlns:a16="http://schemas.microsoft.com/office/drawing/2014/main" id="{A4DC08D2-0E9C-300E-F063-CD51E981ADBC}"/>
              </a:ext>
            </a:extLst>
          </p:cNvPr>
          <p:cNvSpPr txBox="1"/>
          <p:nvPr/>
        </p:nvSpPr>
        <p:spPr>
          <a:xfrm>
            <a:off x="508000" y="304800"/>
            <a:ext cx="4177091" cy="15168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Hands-on orienteering game with retro jeeps</a:t>
            </a:r>
          </a:p>
        </p:txBody>
      </p:sp>
      <p:sp>
        <p:nvSpPr>
          <p:cNvPr id="1728" name="Rounded Rectangle 4">
            <a:extLst>
              <a:ext uri="{FF2B5EF4-FFF2-40B4-BE49-F238E27FC236}">
                <a16:creationId xmlns:a16="http://schemas.microsoft.com/office/drawing/2014/main" id="{26AA4437-82F6-4A78-A18B-1FE1F6CDE115}"/>
              </a:ext>
            </a:extLst>
          </p:cNvPr>
          <p:cNvSpPr/>
          <p:nvPr/>
        </p:nvSpPr>
        <p:spPr>
          <a:xfrm>
            <a:off x="4990170" y="114926"/>
            <a:ext cx="7077845" cy="3709363"/>
          </a:xfrm>
          <a:prstGeom prst="roundRect">
            <a:avLst>
              <a:gd name="adj" fmla="val 10635"/>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729" name="Rounded Rectangle 5">
            <a:extLst>
              <a:ext uri="{FF2B5EF4-FFF2-40B4-BE49-F238E27FC236}">
                <a16:creationId xmlns:a16="http://schemas.microsoft.com/office/drawing/2014/main" id="{AAA2C187-E657-809A-F780-12D610C5CEB4}"/>
              </a:ext>
            </a:extLst>
          </p:cNvPr>
          <p:cNvSpPr/>
          <p:nvPr/>
        </p:nvSpPr>
        <p:spPr>
          <a:xfrm>
            <a:off x="4990170" y="3933825"/>
            <a:ext cx="3121955" cy="2809047"/>
          </a:xfrm>
          <a:prstGeom prst="roundRect">
            <a:avLst>
              <a:gd name="adj" fmla="val 12861"/>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730" name="Rounded Rectangle 6">
            <a:extLst>
              <a:ext uri="{FF2B5EF4-FFF2-40B4-BE49-F238E27FC236}">
                <a16:creationId xmlns:a16="http://schemas.microsoft.com/office/drawing/2014/main" id="{55E6C9E2-924F-383D-66E3-050F73EEC5E4}"/>
              </a:ext>
            </a:extLst>
          </p:cNvPr>
          <p:cNvSpPr/>
          <p:nvPr/>
        </p:nvSpPr>
        <p:spPr>
          <a:xfrm>
            <a:off x="8220075" y="3933825"/>
            <a:ext cx="3847938" cy="2809047"/>
          </a:xfrm>
          <a:prstGeom prst="roundRect">
            <a:avLst>
              <a:gd name="adj" fmla="val 12861"/>
            </a:avLst>
          </a:prstGeom>
          <a:blipFill>
            <a:blip r:embed="rId5"/>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731" name="TextBox 34">
            <a:extLst>
              <a:ext uri="{FF2B5EF4-FFF2-40B4-BE49-F238E27FC236}">
                <a16:creationId xmlns:a16="http://schemas.microsoft.com/office/drawing/2014/main" id="{F765DB92-AB03-71B3-BA18-25120405145A}"/>
              </a:ext>
            </a:extLst>
          </p:cNvPr>
          <p:cNvSpPr txBox="1"/>
          <p:nvPr/>
        </p:nvSpPr>
        <p:spPr>
          <a:xfrm>
            <a:off x="525144" y="4608976"/>
            <a:ext cx="2044320" cy="1306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600">
                <a:solidFill>
                  <a:srgbClr val="D8ECE2"/>
                </a:solidFill>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1600" b="0" i="0" u="none" strike="noStrike" kern="0" cap="none" spc="0" normalizeH="0" baseline="0" noProof="0">
                <a:ln>
                  <a:noFill/>
                </a:ln>
                <a:solidFill>
                  <a:srgbClr val="D8ECE2"/>
                </a:solidFill>
                <a:effectLst/>
                <a:uLnTx/>
                <a:uFillTx/>
                <a:latin typeface="Aino Headline"/>
                <a:sym typeface="Aino Headline"/>
              </a:rPr>
              <a:t>The track features exciting off-road challenges as well as picturesque natural sites</a:t>
            </a:r>
          </a:p>
        </p:txBody>
      </p:sp>
      <p:sp>
        <p:nvSpPr>
          <p:cNvPr id="1732" name="TextBox 46">
            <a:extLst>
              <a:ext uri="{FF2B5EF4-FFF2-40B4-BE49-F238E27FC236}">
                <a16:creationId xmlns:a16="http://schemas.microsoft.com/office/drawing/2014/main" id="{00310050-675C-3F3E-DA3E-79FD9746EC1C}"/>
              </a:ext>
            </a:extLst>
          </p:cNvPr>
          <p:cNvSpPr txBox="1"/>
          <p:nvPr/>
        </p:nvSpPr>
        <p:spPr>
          <a:xfrm>
            <a:off x="504500" y="2005745"/>
            <a:ext cx="3954414" cy="15366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Spend a couple of hours on a safari, hunting checkpoints, testing off road racing skills and communicating with your team to be the first over the finish line. </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Location: Põhja-Kõrvemaa landscape reserve, 40 min drive from Tallinn.</a:t>
            </a:r>
          </a:p>
        </p:txBody>
      </p:sp>
    </p:spTree>
    <p:extLst>
      <p:ext uri="{BB962C8B-B14F-4D97-AF65-F5344CB8AC3E}">
        <p14:creationId xmlns:p14="http://schemas.microsoft.com/office/powerpoint/2010/main" val="3670375267"/>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0D72C231-D0FC-FB04-143C-25BD9F2DE8F1}"/>
            </a:ext>
          </a:extLst>
        </p:cNvPr>
        <p:cNvGrpSpPr/>
        <p:nvPr/>
      </p:nvGrpSpPr>
      <p:grpSpPr>
        <a:xfrm>
          <a:off x="0" y="0"/>
          <a:ext cx="0" cy="0"/>
          <a:chOff x="0" y="0"/>
          <a:chExt cx="0" cy="0"/>
        </a:xfrm>
      </p:grpSpPr>
      <p:pic>
        <p:nvPicPr>
          <p:cNvPr id="1734" name="Graphic 1" descr="Graphic 1">
            <a:extLst>
              <a:ext uri="{FF2B5EF4-FFF2-40B4-BE49-F238E27FC236}">
                <a16:creationId xmlns:a16="http://schemas.microsoft.com/office/drawing/2014/main" id="{E3D306B6-F044-B1A6-84B3-8E3704ABBCE5}"/>
              </a:ext>
            </a:extLst>
          </p:cNvPr>
          <p:cNvPicPr>
            <a:picLocks noChangeAspect="1"/>
          </p:cNvPicPr>
          <p:nvPr/>
        </p:nvPicPr>
        <p:blipFill>
          <a:blip r:embed="rId2"/>
          <a:stretch>
            <a:fillRect/>
          </a:stretch>
        </p:blipFill>
        <p:spPr>
          <a:xfrm>
            <a:off x="0" y="3422691"/>
            <a:ext cx="5542961" cy="3435309"/>
          </a:xfrm>
          <a:prstGeom prst="rect">
            <a:avLst/>
          </a:prstGeom>
          <a:ln w="12700">
            <a:miter lim="400000"/>
          </a:ln>
        </p:spPr>
      </p:pic>
      <p:sp>
        <p:nvSpPr>
          <p:cNvPr id="1735" name="TextBox 3">
            <a:extLst>
              <a:ext uri="{FF2B5EF4-FFF2-40B4-BE49-F238E27FC236}">
                <a16:creationId xmlns:a16="http://schemas.microsoft.com/office/drawing/2014/main" id="{93300E16-ACB9-EA93-2358-D85663125812}"/>
              </a:ext>
            </a:extLst>
          </p:cNvPr>
          <p:cNvSpPr txBox="1"/>
          <p:nvPr/>
        </p:nvSpPr>
        <p:spPr>
          <a:xfrm>
            <a:off x="508000" y="304800"/>
            <a:ext cx="4489980" cy="571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Rally racing</a:t>
            </a:r>
          </a:p>
        </p:txBody>
      </p:sp>
      <p:sp>
        <p:nvSpPr>
          <p:cNvPr id="1736" name="Rounded Rectangle 4">
            <a:extLst>
              <a:ext uri="{FF2B5EF4-FFF2-40B4-BE49-F238E27FC236}">
                <a16:creationId xmlns:a16="http://schemas.microsoft.com/office/drawing/2014/main" id="{8DFFC608-925F-17BD-B8CE-7EEE9ACC7F4C}"/>
              </a:ext>
            </a:extLst>
          </p:cNvPr>
          <p:cNvSpPr/>
          <p:nvPr/>
        </p:nvSpPr>
        <p:spPr>
          <a:xfrm>
            <a:off x="4990170" y="114926"/>
            <a:ext cx="7077845" cy="3709363"/>
          </a:xfrm>
          <a:prstGeom prst="roundRect">
            <a:avLst>
              <a:gd name="adj" fmla="val 10635"/>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737" name="Rounded Rectangle 5">
            <a:extLst>
              <a:ext uri="{FF2B5EF4-FFF2-40B4-BE49-F238E27FC236}">
                <a16:creationId xmlns:a16="http://schemas.microsoft.com/office/drawing/2014/main" id="{09EBA55A-B7F5-ED2E-0331-139A4DAB00EE}"/>
              </a:ext>
            </a:extLst>
          </p:cNvPr>
          <p:cNvSpPr/>
          <p:nvPr/>
        </p:nvSpPr>
        <p:spPr>
          <a:xfrm>
            <a:off x="4990170" y="3933825"/>
            <a:ext cx="3121955" cy="2809047"/>
          </a:xfrm>
          <a:prstGeom prst="roundRect">
            <a:avLst>
              <a:gd name="adj" fmla="val 12861"/>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738" name="Rounded Rectangle 6">
            <a:extLst>
              <a:ext uri="{FF2B5EF4-FFF2-40B4-BE49-F238E27FC236}">
                <a16:creationId xmlns:a16="http://schemas.microsoft.com/office/drawing/2014/main" id="{62F7F552-E3C4-1B1F-C1AF-CA32B30261EC}"/>
              </a:ext>
            </a:extLst>
          </p:cNvPr>
          <p:cNvSpPr/>
          <p:nvPr/>
        </p:nvSpPr>
        <p:spPr>
          <a:xfrm>
            <a:off x="8220075" y="3933825"/>
            <a:ext cx="3847938" cy="2809047"/>
          </a:xfrm>
          <a:prstGeom prst="roundRect">
            <a:avLst>
              <a:gd name="adj" fmla="val 12861"/>
            </a:avLst>
          </a:prstGeom>
          <a:blipFill>
            <a:blip r:embed="rId5"/>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739" name="TextBox 34">
            <a:extLst>
              <a:ext uri="{FF2B5EF4-FFF2-40B4-BE49-F238E27FC236}">
                <a16:creationId xmlns:a16="http://schemas.microsoft.com/office/drawing/2014/main" id="{EF52277F-E6AD-7530-53E8-E8F2797A878A}"/>
              </a:ext>
            </a:extLst>
          </p:cNvPr>
          <p:cNvSpPr txBox="1"/>
          <p:nvPr/>
        </p:nvSpPr>
        <p:spPr>
          <a:xfrm>
            <a:off x="525144" y="4608976"/>
            <a:ext cx="1826834" cy="189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rgbClr val="D8ECE2"/>
                </a:solidFill>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2000" b="0" i="0" u="none" strike="noStrike" kern="0" cap="none" spc="0" normalizeH="0" baseline="0" noProof="0">
                <a:ln>
                  <a:noFill/>
                </a:ln>
                <a:solidFill>
                  <a:srgbClr val="D8ECE2"/>
                </a:solidFill>
                <a:effectLst/>
                <a:uLnTx/>
                <a:uFillTx/>
                <a:latin typeface="Aino Headline"/>
                <a:sym typeface="Aino Headline"/>
              </a:rPr>
              <a:t>Be the driver of a real rally car speeding on gravel, snow and in the forests</a:t>
            </a:r>
          </a:p>
        </p:txBody>
      </p:sp>
      <p:sp>
        <p:nvSpPr>
          <p:cNvPr id="1740" name="TextBox 46">
            <a:extLst>
              <a:ext uri="{FF2B5EF4-FFF2-40B4-BE49-F238E27FC236}">
                <a16:creationId xmlns:a16="http://schemas.microsoft.com/office/drawing/2014/main" id="{B9EE95DF-9EA8-0B1C-B2B3-1AC4271FEE3A}"/>
              </a:ext>
            </a:extLst>
          </p:cNvPr>
          <p:cNvSpPr txBox="1"/>
          <p:nvPr/>
        </p:nvSpPr>
        <p:spPr>
          <a:xfrm>
            <a:off x="504500" y="1523999"/>
            <a:ext cx="3954414" cy="17752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Race nostalgic Ladas or BMWs, drive a tricky car on a slalom track, experience breathtaking co-drive next to a professional rally pilot, have racing competitions with your colleagues. </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Location: LaitseRallyPark, 30-minute drive from the centre of Tallinn </a:t>
            </a:r>
          </a:p>
        </p:txBody>
      </p:sp>
    </p:spTree>
    <p:extLst>
      <p:ext uri="{BB962C8B-B14F-4D97-AF65-F5344CB8AC3E}">
        <p14:creationId xmlns:p14="http://schemas.microsoft.com/office/powerpoint/2010/main" val="2729954182"/>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52" name="Picture Placeholder 7"/>
          <p:cNvGrpSpPr/>
          <p:nvPr/>
        </p:nvGrpSpPr>
        <p:grpSpPr>
          <a:xfrm>
            <a:off x="0" y="0"/>
            <a:ext cx="12192000" cy="6858001"/>
            <a:chOff x="0" y="0"/>
            <a:chExt cx="12192000" cy="6858000"/>
          </a:xfrm>
        </p:grpSpPr>
        <p:sp>
          <p:nvSpPr>
            <p:cNvPr id="1750" name="Rectangle"/>
            <p:cNvSpPr/>
            <p:nvPr/>
          </p:nvSpPr>
          <p:spPr>
            <a:xfrm>
              <a:off x="0" y="0"/>
              <a:ext cx="12192000" cy="6858000"/>
            </a:xfrm>
            <a:prstGeom prst="rect">
              <a:avLst/>
            </a:prstGeom>
            <a:solidFill>
              <a:srgbClr val="2B7AA1"/>
            </a:solidFill>
            <a:ln w="12700" cap="flat">
              <a:noFill/>
              <a:miter lim="400000"/>
            </a:ln>
            <a:effectLst/>
          </p:spPr>
          <p:txBody>
            <a:bodyPr wrap="square" lIns="45719" tIns="45719" rIns="45719" bIns="45719" numCol="1" anchor="ctr">
              <a:noAutofit/>
            </a:bodyPr>
            <a:lstStyle/>
            <a:p>
              <a:pP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pic>
          <p:nvPicPr>
            <p:cNvPr id="1751" name="image340.jpeg" descr="image340.jpeg"/>
            <p:cNvPicPr>
              <a:picLocks noChangeAspect="1"/>
            </p:cNvPicPr>
            <p:nvPr/>
          </p:nvPicPr>
          <p:blipFill>
            <a:blip r:embed="rId2"/>
            <a:srcRect t="7813" b="7812"/>
            <a:stretch>
              <a:fillRect/>
            </a:stretch>
          </p:blipFill>
          <p:spPr>
            <a:xfrm>
              <a:off x="0" y="0"/>
              <a:ext cx="12192000" cy="6858001"/>
            </a:xfrm>
            <a:prstGeom prst="rect">
              <a:avLst/>
            </a:prstGeom>
            <a:ln w="12700" cap="flat">
              <a:noFill/>
              <a:miter lim="400000"/>
            </a:ln>
            <a:effectLst/>
          </p:spPr>
        </p:pic>
      </p:grpSp>
      <p:sp>
        <p:nvSpPr>
          <p:cNvPr id="1753" name="Rectangle 13"/>
          <p:cNvSpPr/>
          <p:nvPr/>
        </p:nvSpPr>
        <p:spPr>
          <a:xfrm>
            <a:off x="0" y="0"/>
            <a:ext cx="12192000" cy="6858000"/>
          </a:xfrm>
          <a:prstGeom prst="rect">
            <a:avLst/>
          </a:prstGeom>
          <a:gradFill>
            <a:gsLst>
              <a:gs pos="40000">
                <a:srgbClr val="000000">
                  <a:alpha val="0"/>
                </a:srgbClr>
              </a:gs>
              <a:gs pos="100000">
                <a:srgbClr val="000000">
                  <a:alpha val="40000"/>
                </a:srgbClr>
              </a:gs>
            </a:gsLst>
            <a:lin ang="10800000"/>
          </a:gradFill>
          <a:ln w="12700">
            <a:miter lim="400000"/>
          </a:ln>
        </p:spPr>
        <p:txBody>
          <a:bodyPr lIns="45719" rIns="45719" anchor="ctr"/>
          <a:lstStyle/>
          <a:p>
            <a:pPr algn="ctr" defTabSz="269999">
              <a:lnSpc>
                <a:spcPct val="150000"/>
              </a:lnSpc>
              <a:spcBef>
                <a:spcPts val="400"/>
              </a:spcBef>
              <a:defRPr sz="1400">
                <a:solidFill>
                  <a:srgbClr val="FFFFFF"/>
                </a:solidFill>
                <a:latin typeface="Aino Regular"/>
                <a:ea typeface="Aino Regular"/>
                <a:cs typeface="Aino Regular"/>
                <a:sym typeface="Aino Regular"/>
              </a:defRPr>
            </a:pPr>
            <a:endParaRPr/>
          </a:p>
        </p:txBody>
      </p:sp>
      <p:sp>
        <p:nvSpPr>
          <p:cNvPr id="1754" name="Pealkiri 4"/>
          <p:cNvSpPr txBox="1">
            <a:spLocks noGrp="1"/>
          </p:cNvSpPr>
          <p:nvPr>
            <p:ph type="title"/>
          </p:nvPr>
        </p:nvSpPr>
        <p:spPr>
          <a:xfrm>
            <a:off x="508000" y="508000"/>
            <a:ext cx="5472113" cy="1617675"/>
          </a:xfrm>
          <a:prstGeom prst="rect">
            <a:avLst/>
          </a:prstGeom>
        </p:spPr>
        <p:txBody>
          <a:bodyPr/>
          <a:lstStyle>
            <a:lvl1pPr defTabSz="786384">
              <a:defRPr sz="4644"/>
            </a:lvl1pPr>
          </a:lstStyle>
          <a:p>
            <a:r>
              <a:t>Surprise choir concert in the bog</a:t>
            </a:r>
          </a:p>
        </p:txBody>
      </p:sp>
      <p:sp>
        <p:nvSpPr>
          <p:cNvPr id="1755" name="Teksti kohatäide 8"/>
          <p:cNvSpPr txBox="1">
            <a:spLocks noGrp="1"/>
          </p:cNvSpPr>
          <p:nvPr>
            <p:ph type="body" sz="quarter" idx="1"/>
          </p:nvPr>
        </p:nvSpPr>
        <p:spPr>
          <a:xfrm rot="16200000">
            <a:off x="12343575" y="3652777"/>
            <a:ext cx="2808289" cy="343023"/>
          </a:xfrm>
          <a:prstGeom prst="rect">
            <a:avLst/>
          </a:prstGeom>
        </p:spPr>
        <p:txBody>
          <a:bodyPr/>
          <a:lstStyle>
            <a:lvl1pPr marL="0" indent="0">
              <a:buSzTx/>
              <a:buNone/>
              <a:defRPr sz="800"/>
            </a:lvl1pPr>
          </a:lstStyle>
          <a:p>
            <a:r>
              <a:t>© Alari Teede</a:t>
            </a:r>
          </a:p>
        </p:txBody>
      </p:sp>
      <p:sp>
        <p:nvSpPr>
          <p:cNvPr id="1756" name="TextBox 2"/>
          <p:cNvSpPr txBox="1"/>
          <p:nvPr/>
        </p:nvSpPr>
        <p:spPr>
          <a:xfrm>
            <a:off x="8963830" y="1493992"/>
            <a:ext cx="2615050" cy="10640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1600"/>
            </a:lvl1pPr>
          </a:lstStyle>
          <a:p>
            <a:r>
              <a:t>Arrange a musical surprise in a bog, medieval church, or a baroque palace.</a:t>
            </a:r>
          </a:p>
        </p:txBody>
      </p:sp>
      <p:sp>
        <p:nvSpPr>
          <p:cNvPr id="1757" name="Graphic 15"/>
          <p:cNvSpPr/>
          <p:nvPr/>
        </p:nvSpPr>
        <p:spPr>
          <a:xfrm>
            <a:off x="619893" y="3595147"/>
            <a:ext cx="4156926" cy="2829673"/>
          </a:xfrm>
          <a:custGeom>
            <a:avLst/>
            <a:gdLst/>
            <a:ahLst/>
            <a:cxnLst>
              <a:cxn ang="0">
                <a:pos x="wd2" y="hd2"/>
              </a:cxn>
              <a:cxn ang="5400000">
                <a:pos x="wd2" y="hd2"/>
              </a:cxn>
              <a:cxn ang="10800000">
                <a:pos x="wd2" y="hd2"/>
              </a:cxn>
              <a:cxn ang="16200000">
                <a:pos x="wd2" y="hd2"/>
              </a:cxn>
            </a:cxnLst>
            <a:rect l="0" t="0" r="r" b="b"/>
            <a:pathLst>
              <a:path w="21097" h="21600" extrusionOk="0">
                <a:moveTo>
                  <a:pt x="20247" y="7206"/>
                </a:moveTo>
                <a:lnTo>
                  <a:pt x="18560" y="3394"/>
                </a:lnTo>
                <a:cubicBezTo>
                  <a:pt x="17621" y="1274"/>
                  <a:pt x="16040" y="0"/>
                  <a:pt x="14346" y="0"/>
                </a:cubicBezTo>
                <a:lnTo>
                  <a:pt x="9283" y="0"/>
                </a:lnTo>
                <a:cubicBezTo>
                  <a:pt x="8638" y="0"/>
                  <a:pt x="8000" y="186"/>
                  <a:pt x="7402" y="545"/>
                </a:cubicBezTo>
                <a:lnTo>
                  <a:pt x="3183" y="3086"/>
                </a:lnTo>
                <a:cubicBezTo>
                  <a:pt x="1766" y="3939"/>
                  <a:pt x="680" y="5709"/>
                  <a:pt x="228" y="7903"/>
                </a:cubicBezTo>
                <a:cubicBezTo>
                  <a:pt x="-225" y="10097"/>
                  <a:pt x="3" y="12482"/>
                  <a:pt x="850" y="14393"/>
                </a:cubicBezTo>
                <a:lnTo>
                  <a:pt x="2538" y="18205"/>
                </a:lnTo>
                <a:cubicBezTo>
                  <a:pt x="3477" y="20326"/>
                  <a:pt x="5058" y="21600"/>
                  <a:pt x="6751" y="21600"/>
                </a:cubicBezTo>
                <a:lnTo>
                  <a:pt x="15190" y="21600"/>
                </a:lnTo>
                <a:cubicBezTo>
                  <a:pt x="17108" y="21600"/>
                  <a:pt x="18861" y="19969"/>
                  <a:pt x="19719" y="17386"/>
                </a:cubicBezTo>
                <a:lnTo>
                  <a:pt x="20562" y="14844"/>
                </a:lnTo>
                <a:cubicBezTo>
                  <a:pt x="21375" y="12398"/>
                  <a:pt x="21254" y="9483"/>
                  <a:pt x="20247" y="7207"/>
                </a:cubicBezTo>
                <a:close/>
              </a:path>
            </a:pathLst>
          </a:custGeom>
          <a:solidFill>
            <a:srgbClr val="D8ECE2"/>
          </a:solidFill>
          <a:ln w="12700">
            <a:miter lim="400000"/>
          </a:ln>
        </p:spPr>
        <p:txBody>
          <a:bodyPr lIns="45719" rIns="45719" anchor="ctr"/>
          <a:lstStyle/>
          <a:p>
            <a:pPr algn="ct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sp>
        <p:nvSpPr>
          <p:cNvPr id="1758" name="TextBox 13"/>
          <p:cNvSpPr txBox="1"/>
          <p:nvPr/>
        </p:nvSpPr>
        <p:spPr>
          <a:xfrm>
            <a:off x="1419032" y="4362284"/>
            <a:ext cx="2792183" cy="129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000"/>
            </a:lvl1pPr>
          </a:lstStyle>
          <a:p>
            <a:r>
              <a:t>Arrange a musical surprise in a bog, medieval church, or a baroque palace.</a:t>
            </a:r>
          </a:p>
        </p:txBody>
      </p:sp>
      <p:pic>
        <p:nvPicPr>
          <p:cNvPr id="1759" name="Image" descr="Image"/>
          <p:cNvPicPr>
            <a:picLocks noChangeAspect="1"/>
          </p:cNvPicPr>
          <p:nvPr/>
        </p:nvPicPr>
        <p:blipFill>
          <a:blip r:embed="rId3"/>
          <a:stretch>
            <a:fillRect/>
          </a:stretch>
        </p:blipFill>
        <p:spPr>
          <a:xfrm>
            <a:off x="4267850" y="4749071"/>
            <a:ext cx="2368691" cy="1708999"/>
          </a:xfrm>
          <a:prstGeom prst="rect">
            <a:avLst/>
          </a:prstGeom>
          <a:ln w="12700">
            <a:miter lim="400000"/>
          </a:ln>
        </p:spPr>
      </p:pic>
    </p:spTree>
    <p:extLst>
      <p:ext uri="{BB962C8B-B14F-4D97-AF65-F5344CB8AC3E}">
        <p14:creationId xmlns:p14="http://schemas.microsoft.com/office/powerpoint/2010/main" val="231392335"/>
      </p:ext>
    </p:extLst>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 name="Picture Placeholder 7"/>
          <p:cNvGrpSpPr/>
          <p:nvPr/>
        </p:nvGrpSpPr>
        <p:grpSpPr>
          <a:xfrm>
            <a:off x="0" y="0"/>
            <a:ext cx="12192000" cy="6858000"/>
            <a:chOff x="0" y="0"/>
            <a:chExt cx="12192000" cy="6858000"/>
          </a:xfrm>
        </p:grpSpPr>
        <p:sp>
          <p:nvSpPr>
            <p:cNvPr id="376" name="Rectangle"/>
            <p:cNvSpPr/>
            <p:nvPr/>
          </p:nvSpPr>
          <p:spPr>
            <a:xfrm>
              <a:off x="0" y="0"/>
              <a:ext cx="12192000" cy="6858000"/>
            </a:xfrm>
            <a:prstGeom prst="rect">
              <a:avLst/>
            </a:prstGeom>
            <a:solidFill>
              <a:srgbClr val="2B7AA1"/>
            </a:solidFill>
            <a:ln w="12700" cap="flat">
              <a:noFill/>
              <a:miter lim="400000"/>
            </a:ln>
            <a:effectLst/>
          </p:spPr>
          <p:txBody>
            <a:bodyPr wrap="square" lIns="45719" tIns="45719" rIns="45719" bIns="45719" numCol="1" anchor="ctr">
              <a:noAutofit/>
            </a:bodyPr>
            <a:lstStyle/>
            <a:p>
              <a:pP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pic>
          <p:nvPicPr>
            <p:cNvPr id="377" name="image59.jpeg" descr="image59.jpeg"/>
            <p:cNvPicPr>
              <a:picLocks noChangeAspect="1"/>
            </p:cNvPicPr>
            <p:nvPr/>
          </p:nvPicPr>
          <p:blipFill>
            <a:blip r:embed="rId2"/>
            <a:stretch>
              <a:fillRect/>
            </a:stretch>
          </p:blipFill>
          <p:spPr>
            <a:xfrm>
              <a:off x="0" y="0"/>
              <a:ext cx="12192000" cy="6858000"/>
            </a:xfrm>
            <a:prstGeom prst="rect">
              <a:avLst/>
            </a:prstGeom>
            <a:ln w="12700" cap="flat">
              <a:noFill/>
              <a:miter lim="400000"/>
            </a:ln>
            <a:effectLst/>
          </p:spPr>
        </p:pic>
      </p:grpSp>
      <p:sp>
        <p:nvSpPr>
          <p:cNvPr id="379" name="Rectangle 13"/>
          <p:cNvSpPr/>
          <p:nvPr/>
        </p:nvSpPr>
        <p:spPr>
          <a:xfrm>
            <a:off x="-2" y="-1"/>
            <a:ext cx="12192003" cy="6858001"/>
          </a:xfrm>
          <a:prstGeom prst="rect">
            <a:avLst/>
          </a:prstGeom>
          <a:gradFill>
            <a:gsLst>
              <a:gs pos="0">
                <a:srgbClr val="080808">
                  <a:alpha val="0"/>
                </a:srgbClr>
              </a:gs>
              <a:gs pos="100000">
                <a:srgbClr val="080808">
                  <a:alpha val="80000"/>
                </a:srgbClr>
              </a:gs>
            </a:gsLst>
            <a:lin ang="10800000"/>
          </a:gradFill>
          <a:ln w="12700">
            <a:miter lim="400000"/>
          </a:ln>
        </p:spPr>
        <p:txBody>
          <a:bodyPr lIns="45719" rIns="45719" anchor="ctr"/>
          <a:lstStyle/>
          <a:p>
            <a:pPr algn="ctr" defTabSz="269999">
              <a:lnSpc>
                <a:spcPct val="150000"/>
              </a:lnSpc>
              <a:spcBef>
                <a:spcPts val="400"/>
              </a:spcBef>
              <a:defRPr sz="1400">
                <a:solidFill>
                  <a:srgbClr val="FFFFFF"/>
                </a:solidFill>
                <a:latin typeface="Aino Regular"/>
                <a:ea typeface="Aino Regular"/>
                <a:cs typeface="Aino Regular"/>
                <a:sym typeface="Aino Regular"/>
              </a:defRPr>
            </a:pPr>
            <a:endParaRPr/>
          </a:p>
        </p:txBody>
      </p:sp>
      <p:sp>
        <p:nvSpPr>
          <p:cNvPr id="380" name="Pealkiri 4"/>
          <p:cNvSpPr txBox="1">
            <a:spLocks noGrp="1"/>
          </p:cNvSpPr>
          <p:nvPr>
            <p:ph type="title"/>
          </p:nvPr>
        </p:nvSpPr>
        <p:spPr>
          <a:xfrm>
            <a:off x="508000" y="508000"/>
            <a:ext cx="8845133" cy="2318710"/>
          </a:xfrm>
          <a:prstGeom prst="rect">
            <a:avLst/>
          </a:prstGeom>
        </p:spPr>
        <p:txBody>
          <a:bodyPr anchor="t"/>
          <a:lstStyle>
            <a:lvl1pPr>
              <a:defRPr sz="5400"/>
            </a:lvl1pPr>
          </a:lstStyle>
          <a:p>
            <a:r>
              <a:rPr dirty="0"/>
              <a:t>Most advanced digital society in the world</a:t>
            </a:r>
          </a:p>
        </p:txBody>
      </p:sp>
      <p:sp>
        <p:nvSpPr>
          <p:cNvPr id="381" name="Teksti kohatäide 8"/>
          <p:cNvSpPr txBox="1">
            <a:spLocks noGrp="1"/>
          </p:cNvSpPr>
          <p:nvPr>
            <p:ph type="body" sz="quarter" idx="1"/>
          </p:nvPr>
        </p:nvSpPr>
        <p:spPr>
          <a:xfrm rot="16200000">
            <a:off x="10344150" y="4652962"/>
            <a:ext cx="2808289" cy="360363"/>
          </a:xfrm>
          <a:prstGeom prst="rect">
            <a:avLst/>
          </a:prstGeom>
        </p:spPr>
        <p:txBody>
          <a:bodyPr/>
          <a:lstStyle/>
          <a:p>
            <a:pPr marL="0" indent="0">
              <a:buSzTx/>
              <a:buNone/>
              <a:defRPr sz="800"/>
            </a:pPr>
            <a:r>
              <a:t>© Ajujaht</a:t>
            </a:r>
          </a:p>
        </p:txBody>
      </p:sp>
      <p:sp>
        <p:nvSpPr>
          <p:cNvPr id="382" name="TextBox 2"/>
          <p:cNvSpPr txBox="1"/>
          <p:nvPr/>
        </p:nvSpPr>
        <p:spPr>
          <a:xfrm>
            <a:off x="503113" y="4177855"/>
            <a:ext cx="5782597" cy="21562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marL="140367" indent="-140367">
              <a:lnSpc>
                <a:spcPct val="120000"/>
              </a:lnSpc>
              <a:spcBef>
                <a:spcPts val="600"/>
              </a:spcBef>
              <a:buSzPct val="100000"/>
              <a:buChar char="•"/>
              <a:defRPr sz="1400">
                <a:solidFill>
                  <a:srgbClr val="FFFFFF"/>
                </a:solidFill>
                <a:latin typeface="Aino Regular"/>
                <a:ea typeface="Aino Regular"/>
                <a:cs typeface="Aino Regular"/>
                <a:sym typeface="Aino Regular"/>
              </a:defRPr>
            </a:pPr>
            <a:r>
              <a:rPr dirty="0"/>
              <a:t>99% of state services are online</a:t>
            </a:r>
          </a:p>
          <a:p>
            <a:pPr marL="140367" indent="-140367">
              <a:lnSpc>
                <a:spcPct val="120000"/>
              </a:lnSpc>
              <a:spcBef>
                <a:spcPts val="600"/>
              </a:spcBef>
              <a:buSzPct val="100000"/>
              <a:buChar char="•"/>
              <a:defRPr sz="1400">
                <a:solidFill>
                  <a:srgbClr val="FFFFFF"/>
                </a:solidFill>
                <a:latin typeface="Aino Regular"/>
                <a:ea typeface="Aino Regular"/>
                <a:cs typeface="Aino Regular"/>
                <a:sym typeface="Aino Regular"/>
              </a:defRPr>
            </a:pPr>
            <a:r>
              <a:rPr dirty="0"/>
              <a:t>electronic ID, I- voting, E-health, E-School, E-Tax</a:t>
            </a:r>
          </a:p>
          <a:p>
            <a:pPr marL="140367" indent="-140367">
              <a:lnSpc>
                <a:spcPct val="120000"/>
              </a:lnSpc>
              <a:spcBef>
                <a:spcPts val="600"/>
              </a:spcBef>
              <a:buSzPct val="100000"/>
              <a:buChar char="•"/>
              <a:defRPr sz="1400">
                <a:solidFill>
                  <a:srgbClr val="FFFFFF"/>
                </a:solidFill>
                <a:latin typeface="Aino Regular"/>
                <a:ea typeface="Aino Regular"/>
                <a:cs typeface="Aino Regular"/>
                <a:sym typeface="Aino Regular"/>
              </a:defRPr>
            </a:pPr>
            <a:r>
              <a:rPr dirty="0"/>
              <a:t>documents signed digitally in seconds since 2002</a:t>
            </a:r>
          </a:p>
          <a:p>
            <a:pPr marL="140367" indent="-140367">
              <a:lnSpc>
                <a:spcPct val="120000"/>
              </a:lnSpc>
              <a:spcBef>
                <a:spcPts val="600"/>
              </a:spcBef>
              <a:buSzPct val="100000"/>
              <a:buChar char="•"/>
              <a:defRPr sz="1400">
                <a:solidFill>
                  <a:srgbClr val="FFFFFF"/>
                </a:solidFill>
                <a:latin typeface="Aino Regular"/>
                <a:ea typeface="Aino Regular"/>
                <a:cs typeface="Aino Regular"/>
                <a:sym typeface="Aino Regular"/>
              </a:defRPr>
            </a:pPr>
            <a:r>
              <a:rPr dirty="0"/>
              <a:t>Estonians have I-voted online since 2005</a:t>
            </a:r>
          </a:p>
          <a:p>
            <a:pPr marL="140367" indent="-140367">
              <a:lnSpc>
                <a:spcPct val="120000"/>
              </a:lnSpc>
              <a:spcBef>
                <a:spcPts val="600"/>
              </a:spcBef>
              <a:buSzPct val="100000"/>
              <a:buChar char="•"/>
              <a:defRPr sz="1400">
                <a:solidFill>
                  <a:srgbClr val="FFFFFF"/>
                </a:solidFill>
                <a:latin typeface="Aino Regular"/>
                <a:ea typeface="Aino Regular"/>
                <a:cs typeface="Aino Regular"/>
                <a:sym typeface="Aino Regular"/>
              </a:defRPr>
            </a:pPr>
            <a:r>
              <a:rPr dirty="0"/>
              <a:t>digital signature saves a 300-meter stack of paper each month</a:t>
            </a:r>
          </a:p>
          <a:p>
            <a:pPr marL="140367" indent="-140367">
              <a:lnSpc>
                <a:spcPct val="120000"/>
              </a:lnSpc>
              <a:spcBef>
                <a:spcPts val="600"/>
              </a:spcBef>
              <a:buSzPct val="100000"/>
              <a:buChar char="•"/>
              <a:defRPr sz="1400">
                <a:solidFill>
                  <a:srgbClr val="FFFFFF"/>
                </a:solidFill>
                <a:latin typeface="Aino Regular"/>
                <a:ea typeface="Aino Regular"/>
                <a:cs typeface="Aino Regular"/>
                <a:sym typeface="Aino Regular"/>
              </a:defRPr>
            </a:pPr>
            <a:r>
              <a:rPr dirty="0"/>
              <a:t>hassle-free e-taxation </a:t>
            </a:r>
          </a:p>
          <a:p>
            <a:pPr marL="140367" indent="-140367">
              <a:lnSpc>
                <a:spcPct val="120000"/>
              </a:lnSpc>
              <a:spcBef>
                <a:spcPts val="600"/>
              </a:spcBef>
              <a:buSzPct val="100000"/>
              <a:buChar char="•"/>
              <a:defRPr sz="1400">
                <a:solidFill>
                  <a:srgbClr val="FFFFFF"/>
                </a:solidFill>
                <a:latin typeface="Aino Regular"/>
                <a:ea typeface="Aino Regular"/>
                <a:cs typeface="Aino Regular"/>
                <a:sym typeface="Aino Regular"/>
              </a:defRPr>
            </a:pPr>
            <a:r>
              <a:rPr dirty="0"/>
              <a:t>e-Residency – Estonian e-services to every world citizen </a:t>
            </a: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p:cNvGrpSpPr/>
        <p:nvPr/>
      </p:nvGrpSpPr>
      <p:grpSpPr>
        <a:xfrm>
          <a:off x="0" y="0"/>
          <a:ext cx="0" cy="0"/>
          <a:chOff x="0" y="0"/>
          <a:chExt cx="0" cy="0"/>
        </a:xfrm>
      </p:grpSpPr>
      <p:pic>
        <p:nvPicPr>
          <p:cNvPr id="1761" name="Graphic 1" descr="Graphic 1"/>
          <p:cNvPicPr>
            <a:picLocks noChangeAspect="1"/>
          </p:cNvPicPr>
          <p:nvPr/>
        </p:nvPicPr>
        <p:blipFill>
          <a:blip r:embed="rId2"/>
          <a:stretch>
            <a:fillRect/>
          </a:stretch>
        </p:blipFill>
        <p:spPr>
          <a:xfrm>
            <a:off x="0" y="3422691"/>
            <a:ext cx="5542961" cy="3435309"/>
          </a:xfrm>
          <a:prstGeom prst="rect">
            <a:avLst/>
          </a:prstGeom>
          <a:ln w="12700">
            <a:miter lim="400000"/>
          </a:ln>
        </p:spPr>
      </p:pic>
      <p:sp>
        <p:nvSpPr>
          <p:cNvPr id="1762" name="TextBox 3"/>
          <p:cNvSpPr txBox="1"/>
          <p:nvPr/>
        </p:nvSpPr>
        <p:spPr>
          <a:xfrm>
            <a:off x="508000" y="304800"/>
            <a:ext cx="4489980" cy="10441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Pop-up forest restaurant</a:t>
            </a:r>
          </a:p>
        </p:txBody>
      </p:sp>
      <p:sp>
        <p:nvSpPr>
          <p:cNvPr id="1763" name="Rounded Rectangle 4"/>
          <p:cNvSpPr/>
          <p:nvPr/>
        </p:nvSpPr>
        <p:spPr>
          <a:xfrm>
            <a:off x="4990170" y="114926"/>
            <a:ext cx="7077845" cy="3709363"/>
          </a:xfrm>
          <a:prstGeom prst="roundRect">
            <a:avLst>
              <a:gd name="adj" fmla="val 10635"/>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764" name="Rounded Rectangle 5"/>
          <p:cNvSpPr/>
          <p:nvPr/>
        </p:nvSpPr>
        <p:spPr>
          <a:xfrm>
            <a:off x="4990170" y="3933825"/>
            <a:ext cx="3121955" cy="2809047"/>
          </a:xfrm>
          <a:prstGeom prst="roundRect">
            <a:avLst>
              <a:gd name="adj" fmla="val 12861"/>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765" name="Rounded Rectangle 6"/>
          <p:cNvSpPr/>
          <p:nvPr/>
        </p:nvSpPr>
        <p:spPr>
          <a:xfrm>
            <a:off x="8220075" y="3933825"/>
            <a:ext cx="3847938" cy="2809047"/>
          </a:xfrm>
          <a:prstGeom prst="roundRect">
            <a:avLst>
              <a:gd name="adj" fmla="val 12861"/>
            </a:avLst>
          </a:prstGeom>
          <a:blipFill>
            <a:blip r:embed="rId5"/>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766" name="TextBox 34"/>
          <p:cNvSpPr txBox="1"/>
          <p:nvPr/>
        </p:nvSpPr>
        <p:spPr>
          <a:xfrm>
            <a:off x="525144" y="4540788"/>
            <a:ext cx="2335624" cy="15951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rgbClr val="D8ECE2"/>
                </a:solidFill>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2000" b="0" i="0" u="none" strike="noStrike" kern="0" cap="none" spc="0" normalizeH="0" baseline="0" noProof="0">
                <a:ln>
                  <a:noFill/>
                </a:ln>
                <a:solidFill>
                  <a:srgbClr val="D8ECE2"/>
                </a:solidFill>
                <a:effectLst/>
                <a:uLnTx/>
                <a:uFillTx/>
                <a:latin typeface="Aino Headline"/>
                <a:sym typeface="Aino Headline"/>
              </a:rPr>
              <a:t>Pair with outdoor activities like bog walking, hiking, fat biking, or kayaking.</a:t>
            </a:r>
          </a:p>
        </p:txBody>
      </p:sp>
      <p:sp>
        <p:nvSpPr>
          <p:cNvPr id="1767" name="TextBox 46"/>
          <p:cNvSpPr txBox="1"/>
          <p:nvPr/>
        </p:nvSpPr>
        <p:spPr>
          <a:xfrm>
            <a:off x="504500" y="1524000"/>
            <a:ext cx="3954414" cy="22522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Experience the best of Estonia with breathtaking landscapes, authentic outdoor adventures, and rustic (yet delicious!) cuisine.</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Meals are prepared over a live fire and served in a picturesque natural setting—no plastic dishes, tents, or garden chairs here. Instead, enjoy wooden tableware, fire pans, and the comforting aroma of a steaming coffee pot.</a:t>
            </a:r>
          </a:p>
        </p:txBody>
      </p:sp>
      <p:sp>
        <p:nvSpPr>
          <p:cNvPr id="1768" name="Photo: Peter Paxx"/>
          <p:cNvSpPr txBox="1"/>
          <p:nvPr/>
        </p:nvSpPr>
        <p:spPr>
          <a:xfrm rot="16200000">
            <a:off x="10375779" y="1789427"/>
            <a:ext cx="2808289" cy="360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rmAutofit/>
          </a:bodyPr>
          <a:lstStyle>
            <a:lvl1pPr>
              <a:lnSpc>
                <a:spcPct val="120000"/>
              </a:lnSpc>
              <a:spcBef>
                <a:spcPts val="600"/>
              </a:spcBef>
              <a:buClr>
                <a:srgbClr val="FFFFFF"/>
              </a:buClr>
              <a:buFont typeface="Aino Regular"/>
              <a:defRPr sz="800">
                <a:solidFill>
                  <a:srgbClr val="FFFFFF"/>
                </a:solidFill>
                <a:latin typeface="Aino Regular"/>
                <a:ea typeface="Aino Regular"/>
                <a:cs typeface="Aino Regular"/>
                <a:sym typeface="Aino Regular"/>
              </a:defRPr>
            </a:lvl1pPr>
          </a:lstStyle>
          <a:p>
            <a:pPr marL="0" marR="0" lvl="0" indent="0" algn="l" defTabSz="914400" rtl="0" eaLnBrk="1" fontAlgn="auto" latinLnBrk="0" hangingPunct="0">
              <a:lnSpc>
                <a:spcPct val="120000"/>
              </a:lnSpc>
              <a:spcBef>
                <a:spcPts val="600"/>
              </a:spcBef>
              <a:spcAft>
                <a:spcPts val="0"/>
              </a:spcAft>
              <a:buClr>
                <a:srgbClr val="FFFFFF"/>
              </a:buClr>
              <a:buSzTx/>
              <a:buFont typeface="Aino Regular"/>
              <a:buNone/>
              <a:tabLst/>
              <a:defRPr/>
            </a:pPr>
            <a:r>
              <a:rPr kumimoji="0" sz="800" b="0" i="0" u="none" strike="noStrike" kern="0" cap="none" spc="0" normalizeH="0" baseline="0" noProof="0">
                <a:ln>
                  <a:noFill/>
                </a:ln>
                <a:solidFill>
                  <a:srgbClr val="FFFFFF"/>
                </a:solidFill>
                <a:effectLst/>
                <a:uLnTx/>
                <a:uFillTx/>
                <a:latin typeface="Aino Regular"/>
                <a:sym typeface="Aino Regular"/>
              </a:rPr>
              <a:t>Photo: Peter Paxx</a:t>
            </a: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p:cNvGrpSpPr/>
        <p:nvPr/>
      </p:nvGrpSpPr>
      <p:grpSpPr>
        <a:xfrm>
          <a:off x="0" y="0"/>
          <a:ext cx="0" cy="0"/>
          <a:chOff x="0" y="0"/>
          <a:chExt cx="0" cy="0"/>
        </a:xfrm>
      </p:grpSpPr>
      <p:pic>
        <p:nvPicPr>
          <p:cNvPr id="1770" name="Graphic 1" descr="Graphic 1"/>
          <p:cNvPicPr>
            <a:picLocks noChangeAspect="1"/>
          </p:cNvPicPr>
          <p:nvPr/>
        </p:nvPicPr>
        <p:blipFill>
          <a:blip r:embed="rId2"/>
          <a:stretch>
            <a:fillRect/>
          </a:stretch>
        </p:blipFill>
        <p:spPr>
          <a:xfrm>
            <a:off x="0" y="3422691"/>
            <a:ext cx="5542961" cy="3435309"/>
          </a:xfrm>
          <a:prstGeom prst="rect">
            <a:avLst/>
          </a:prstGeom>
          <a:ln w="12700">
            <a:miter lim="400000"/>
          </a:ln>
        </p:spPr>
      </p:pic>
      <p:sp>
        <p:nvSpPr>
          <p:cNvPr id="1771" name="TextBox 3"/>
          <p:cNvSpPr txBox="1"/>
          <p:nvPr/>
        </p:nvSpPr>
        <p:spPr>
          <a:xfrm>
            <a:off x="508000" y="304800"/>
            <a:ext cx="4489980" cy="535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dirty="0" err="1">
                <a:ln>
                  <a:noFill/>
                </a:ln>
                <a:solidFill>
                  <a:srgbClr val="2D6247"/>
                </a:solidFill>
                <a:effectLst/>
                <a:uLnTx/>
                <a:uFillTx/>
                <a:latin typeface="Aino Headline"/>
                <a:sym typeface="Aino Headline"/>
              </a:rPr>
              <a:t>fatbike</a:t>
            </a:r>
            <a:r>
              <a:rPr kumimoji="0" sz="3200" b="0" i="0" u="none" strike="noStrike" kern="0" cap="none" spc="0" normalizeH="0" baseline="0" noProof="0" dirty="0">
                <a:ln>
                  <a:noFill/>
                </a:ln>
                <a:solidFill>
                  <a:srgbClr val="2D6247"/>
                </a:solidFill>
                <a:effectLst/>
                <a:uLnTx/>
                <a:uFillTx/>
                <a:latin typeface="Aino Headline"/>
                <a:sym typeface="Aino Headline"/>
              </a:rPr>
              <a:t> tours</a:t>
            </a:r>
          </a:p>
        </p:txBody>
      </p:sp>
      <p:sp>
        <p:nvSpPr>
          <p:cNvPr id="1772" name="Rounded Rectangle 4"/>
          <p:cNvSpPr/>
          <p:nvPr/>
        </p:nvSpPr>
        <p:spPr>
          <a:xfrm>
            <a:off x="4990170" y="114926"/>
            <a:ext cx="7077845" cy="3709363"/>
          </a:xfrm>
          <a:prstGeom prst="roundRect">
            <a:avLst>
              <a:gd name="adj" fmla="val 10635"/>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773" name="Rounded Rectangle 5"/>
          <p:cNvSpPr/>
          <p:nvPr/>
        </p:nvSpPr>
        <p:spPr>
          <a:xfrm>
            <a:off x="4990170" y="3933825"/>
            <a:ext cx="3121955" cy="2809047"/>
          </a:xfrm>
          <a:prstGeom prst="roundRect">
            <a:avLst>
              <a:gd name="adj" fmla="val 12861"/>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774" name="Rounded Rectangle 6"/>
          <p:cNvSpPr/>
          <p:nvPr/>
        </p:nvSpPr>
        <p:spPr>
          <a:xfrm>
            <a:off x="8220075" y="3933825"/>
            <a:ext cx="3847938" cy="2809047"/>
          </a:xfrm>
          <a:prstGeom prst="roundRect">
            <a:avLst>
              <a:gd name="adj" fmla="val 12861"/>
            </a:avLst>
          </a:prstGeom>
          <a:blipFill>
            <a:blip r:embed="rId5"/>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775" name="TextBox 34"/>
          <p:cNvSpPr txBox="1"/>
          <p:nvPr/>
        </p:nvSpPr>
        <p:spPr>
          <a:xfrm>
            <a:off x="525144" y="4608976"/>
            <a:ext cx="1993040" cy="17901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600">
                <a:solidFill>
                  <a:srgbClr val="D8ECE2"/>
                </a:solidFill>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1600" b="0" i="0" u="none" strike="noStrike" kern="0" cap="none" spc="0" normalizeH="0" baseline="0" noProof="0">
                <a:ln>
                  <a:noFill/>
                </a:ln>
                <a:solidFill>
                  <a:srgbClr val="D8ECE2"/>
                </a:solidFill>
                <a:effectLst/>
                <a:uLnTx/>
                <a:uFillTx/>
                <a:latin typeface="Aino Headline"/>
                <a:sym typeface="Aino Headline"/>
              </a:rPr>
              <a:t>Electric motor helps you climb uphill effortlessly, making it enjoyable for everyone!</a:t>
            </a:r>
          </a:p>
        </p:txBody>
      </p:sp>
      <p:sp>
        <p:nvSpPr>
          <p:cNvPr id="1776" name="TextBox 46"/>
          <p:cNvSpPr txBox="1"/>
          <p:nvPr/>
        </p:nvSpPr>
        <p:spPr>
          <a:xfrm>
            <a:off x="504500" y="1524000"/>
            <a:ext cx="3954414" cy="2089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Further development of an off-road bicycle and its most distinctive elements are the oversized tires – you´ll spend less energy, pass a longer distance, and see much more! </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Can go through deep water, sand, and mud; climb up mountains and rocks.</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Perfect for team-building and adventure seekers alike.</a:t>
            </a: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E0455C5A-AFE0-D7C9-B78C-D4F78D9D9935}"/>
            </a:ext>
          </a:extLst>
        </p:cNvPr>
        <p:cNvGrpSpPr/>
        <p:nvPr/>
      </p:nvGrpSpPr>
      <p:grpSpPr>
        <a:xfrm>
          <a:off x="0" y="0"/>
          <a:ext cx="0" cy="0"/>
          <a:chOff x="0" y="0"/>
          <a:chExt cx="0" cy="0"/>
        </a:xfrm>
      </p:grpSpPr>
      <p:pic>
        <p:nvPicPr>
          <p:cNvPr id="1786" name="Graphic 1" descr="Graphic 1">
            <a:extLst>
              <a:ext uri="{FF2B5EF4-FFF2-40B4-BE49-F238E27FC236}">
                <a16:creationId xmlns:a16="http://schemas.microsoft.com/office/drawing/2014/main" id="{6B32F05C-63EE-8D4F-FCEC-70F729863116}"/>
              </a:ext>
            </a:extLst>
          </p:cNvPr>
          <p:cNvPicPr>
            <a:picLocks noChangeAspect="1"/>
          </p:cNvPicPr>
          <p:nvPr/>
        </p:nvPicPr>
        <p:blipFill>
          <a:blip r:embed="rId2"/>
          <a:stretch>
            <a:fillRect/>
          </a:stretch>
        </p:blipFill>
        <p:spPr>
          <a:xfrm>
            <a:off x="0" y="3414934"/>
            <a:ext cx="5552388" cy="3441152"/>
          </a:xfrm>
          <a:prstGeom prst="rect">
            <a:avLst/>
          </a:prstGeom>
          <a:ln w="12700">
            <a:miter lim="400000"/>
          </a:ln>
        </p:spPr>
      </p:pic>
      <p:sp>
        <p:nvSpPr>
          <p:cNvPr id="1787" name="TextBox 3">
            <a:extLst>
              <a:ext uri="{FF2B5EF4-FFF2-40B4-BE49-F238E27FC236}">
                <a16:creationId xmlns:a16="http://schemas.microsoft.com/office/drawing/2014/main" id="{E2188FD9-C560-9875-ED15-A4A3F32FF44C}"/>
              </a:ext>
            </a:extLst>
          </p:cNvPr>
          <p:cNvSpPr txBox="1"/>
          <p:nvPr/>
        </p:nvSpPr>
        <p:spPr>
          <a:xfrm>
            <a:off x="508000" y="304800"/>
            <a:ext cx="4489980" cy="571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Cooking classes</a:t>
            </a:r>
          </a:p>
        </p:txBody>
      </p:sp>
      <p:sp>
        <p:nvSpPr>
          <p:cNvPr id="1788" name="Rounded Rectangle 4">
            <a:extLst>
              <a:ext uri="{FF2B5EF4-FFF2-40B4-BE49-F238E27FC236}">
                <a16:creationId xmlns:a16="http://schemas.microsoft.com/office/drawing/2014/main" id="{8760900E-F60B-D7EE-6736-539489461D46}"/>
              </a:ext>
            </a:extLst>
          </p:cNvPr>
          <p:cNvSpPr/>
          <p:nvPr/>
        </p:nvSpPr>
        <p:spPr>
          <a:xfrm>
            <a:off x="4990170" y="114926"/>
            <a:ext cx="7077845" cy="3709363"/>
          </a:xfrm>
          <a:prstGeom prst="roundRect">
            <a:avLst>
              <a:gd name="adj" fmla="val 10635"/>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789" name="Rounded Rectangle 5">
            <a:extLst>
              <a:ext uri="{FF2B5EF4-FFF2-40B4-BE49-F238E27FC236}">
                <a16:creationId xmlns:a16="http://schemas.microsoft.com/office/drawing/2014/main" id="{B58CAABA-AB50-69C1-1487-EC2CC1B11148}"/>
              </a:ext>
            </a:extLst>
          </p:cNvPr>
          <p:cNvSpPr/>
          <p:nvPr/>
        </p:nvSpPr>
        <p:spPr>
          <a:xfrm>
            <a:off x="4990170" y="3933825"/>
            <a:ext cx="3121955" cy="2809047"/>
          </a:xfrm>
          <a:prstGeom prst="roundRect">
            <a:avLst>
              <a:gd name="adj" fmla="val 12861"/>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790" name="Rounded Rectangle 6">
            <a:extLst>
              <a:ext uri="{FF2B5EF4-FFF2-40B4-BE49-F238E27FC236}">
                <a16:creationId xmlns:a16="http://schemas.microsoft.com/office/drawing/2014/main" id="{7942DD65-89A6-D2B7-96C5-41CAD62E9D3C}"/>
              </a:ext>
            </a:extLst>
          </p:cNvPr>
          <p:cNvSpPr/>
          <p:nvPr/>
        </p:nvSpPr>
        <p:spPr>
          <a:xfrm>
            <a:off x="8220075" y="3933825"/>
            <a:ext cx="3847938" cy="2809047"/>
          </a:xfrm>
          <a:prstGeom prst="roundRect">
            <a:avLst>
              <a:gd name="adj" fmla="val 12861"/>
            </a:avLst>
          </a:prstGeom>
          <a:blipFill>
            <a:blip r:embed="rId5"/>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791" name="TextBox 34">
            <a:extLst>
              <a:ext uri="{FF2B5EF4-FFF2-40B4-BE49-F238E27FC236}">
                <a16:creationId xmlns:a16="http://schemas.microsoft.com/office/drawing/2014/main" id="{3CF68E4F-582E-B8E9-AA16-039409F92B25}"/>
              </a:ext>
            </a:extLst>
          </p:cNvPr>
          <p:cNvSpPr txBox="1"/>
          <p:nvPr/>
        </p:nvSpPr>
        <p:spPr>
          <a:xfrm>
            <a:off x="525144" y="4608976"/>
            <a:ext cx="1826834" cy="15951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rgbClr val="D8ECE2"/>
                </a:solidFill>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2000" b="0" i="0" u="none" strike="noStrike" kern="0" cap="none" spc="0" normalizeH="0" baseline="0" noProof="0">
                <a:ln>
                  <a:noFill/>
                </a:ln>
                <a:solidFill>
                  <a:srgbClr val="D8ECE2"/>
                </a:solidFill>
                <a:effectLst/>
                <a:uLnTx/>
                <a:uFillTx/>
                <a:latin typeface="Aino Headline"/>
                <a:sym typeface="Aino Headline"/>
              </a:rPr>
              <a:t>Strengthen your team’s spirit while cooking together!</a:t>
            </a:r>
          </a:p>
        </p:txBody>
      </p:sp>
      <p:sp>
        <p:nvSpPr>
          <p:cNvPr id="1792" name="TextBox 46">
            <a:extLst>
              <a:ext uri="{FF2B5EF4-FFF2-40B4-BE49-F238E27FC236}">
                <a16:creationId xmlns:a16="http://schemas.microsoft.com/office/drawing/2014/main" id="{129BC32E-177D-8F2D-7819-4730C733065E}"/>
              </a:ext>
            </a:extLst>
          </p:cNvPr>
          <p:cNvSpPr txBox="1"/>
          <p:nvPr/>
        </p:nvSpPr>
        <p:spPr>
          <a:xfrm>
            <a:off x="504500" y="1524000"/>
            <a:ext cx="3954414" cy="12981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Cooking classes at Food Studio with an Estonian chef. Fits up to ten people.</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Cook a dinner consisting of several courses and of course, at the end of this fun activity, you can eat it all.</a:t>
            </a:r>
          </a:p>
        </p:txBody>
      </p:sp>
    </p:spTree>
    <p:extLst>
      <p:ext uri="{BB962C8B-B14F-4D97-AF65-F5344CB8AC3E}">
        <p14:creationId xmlns:p14="http://schemas.microsoft.com/office/powerpoint/2010/main" val="2643438608"/>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BAD9925A-A4FF-50A4-DFE7-160B8FF6C6FE}"/>
            </a:ext>
          </a:extLst>
        </p:cNvPr>
        <p:cNvGrpSpPr/>
        <p:nvPr/>
      </p:nvGrpSpPr>
      <p:grpSpPr>
        <a:xfrm>
          <a:off x="0" y="0"/>
          <a:ext cx="0" cy="0"/>
          <a:chOff x="0" y="0"/>
          <a:chExt cx="0" cy="0"/>
        </a:xfrm>
      </p:grpSpPr>
      <p:sp>
        <p:nvSpPr>
          <p:cNvPr id="1794" name="TextBox 3">
            <a:extLst>
              <a:ext uri="{FF2B5EF4-FFF2-40B4-BE49-F238E27FC236}">
                <a16:creationId xmlns:a16="http://schemas.microsoft.com/office/drawing/2014/main" id="{8D85BF5F-8D55-DE7B-DA88-8BB26FC9F39C}"/>
              </a:ext>
            </a:extLst>
          </p:cNvPr>
          <p:cNvSpPr txBox="1"/>
          <p:nvPr/>
        </p:nvSpPr>
        <p:spPr>
          <a:xfrm>
            <a:off x="508000" y="304800"/>
            <a:ext cx="4489980" cy="10441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Igloo sauna &amp; </a:t>
            </a:r>
            <a:br>
              <a:rPr kumimoji="0" sz="3200" b="0" i="0" u="none" strike="noStrike" kern="0" cap="none" spc="0" normalizeH="0" baseline="0" noProof="0">
                <a:ln>
                  <a:noFill/>
                </a:ln>
                <a:solidFill>
                  <a:srgbClr val="2D6247"/>
                </a:solidFill>
                <a:effectLst/>
                <a:uLnTx/>
                <a:uFillTx/>
                <a:latin typeface="Aino Headline"/>
                <a:sym typeface="Aino Headline"/>
              </a:rPr>
            </a:br>
            <a:r>
              <a:rPr kumimoji="0" sz="3200" b="0" i="0" u="none" strike="noStrike" kern="0" cap="none" spc="0" normalizeH="0" baseline="0" noProof="0">
                <a:ln>
                  <a:noFill/>
                </a:ln>
                <a:solidFill>
                  <a:srgbClr val="2D6247"/>
                </a:solidFill>
                <a:effectLst/>
                <a:uLnTx/>
                <a:uFillTx/>
                <a:latin typeface="Aino Headline"/>
                <a:sym typeface="Aino Headline"/>
              </a:rPr>
              <a:t>wild swimming</a:t>
            </a:r>
          </a:p>
        </p:txBody>
      </p:sp>
      <p:sp>
        <p:nvSpPr>
          <p:cNvPr id="1795" name="Rounded Rectangle 4">
            <a:extLst>
              <a:ext uri="{FF2B5EF4-FFF2-40B4-BE49-F238E27FC236}">
                <a16:creationId xmlns:a16="http://schemas.microsoft.com/office/drawing/2014/main" id="{99033410-04CD-5823-06CB-CC79593FFEFB}"/>
              </a:ext>
            </a:extLst>
          </p:cNvPr>
          <p:cNvSpPr/>
          <p:nvPr/>
        </p:nvSpPr>
        <p:spPr>
          <a:xfrm>
            <a:off x="4990170" y="114926"/>
            <a:ext cx="7077845" cy="3709363"/>
          </a:xfrm>
          <a:prstGeom prst="roundRect">
            <a:avLst>
              <a:gd name="adj" fmla="val 10635"/>
            </a:avLst>
          </a:prstGeom>
          <a:blipFill>
            <a:blip r:embed="rId2"/>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796" name="Rounded Rectangle 5">
            <a:extLst>
              <a:ext uri="{FF2B5EF4-FFF2-40B4-BE49-F238E27FC236}">
                <a16:creationId xmlns:a16="http://schemas.microsoft.com/office/drawing/2014/main" id="{B0413DF8-E279-8CD8-5277-484AD61D2147}"/>
              </a:ext>
            </a:extLst>
          </p:cNvPr>
          <p:cNvSpPr/>
          <p:nvPr/>
        </p:nvSpPr>
        <p:spPr>
          <a:xfrm>
            <a:off x="4990170" y="3933825"/>
            <a:ext cx="3121955" cy="2809047"/>
          </a:xfrm>
          <a:prstGeom prst="roundRect">
            <a:avLst>
              <a:gd name="adj" fmla="val 12861"/>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797" name="Rounded Rectangle 6">
            <a:extLst>
              <a:ext uri="{FF2B5EF4-FFF2-40B4-BE49-F238E27FC236}">
                <a16:creationId xmlns:a16="http://schemas.microsoft.com/office/drawing/2014/main" id="{09ACA416-4F7D-3776-19C3-695D0FC2C20E}"/>
              </a:ext>
            </a:extLst>
          </p:cNvPr>
          <p:cNvSpPr/>
          <p:nvPr/>
        </p:nvSpPr>
        <p:spPr>
          <a:xfrm>
            <a:off x="8220075" y="3933825"/>
            <a:ext cx="3847938" cy="2809047"/>
          </a:xfrm>
          <a:prstGeom prst="roundRect">
            <a:avLst>
              <a:gd name="adj" fmla="val 12861"/>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pic>
        <p:nvPicPr>
          <p:cNvPr id="1798" name="Graphic 26" descr="Graphic 26">
            <a:extLst>
              <a:ext uri="{FF2B5EF4-FFF2-40B4-BE49-F238E27FC236}">
                <a16:creationId xmlns:a16="http://schemas.microsoft.com/office/drawing/2014/main" id="{D2A92742-0B3D-5B90-9546-0A956BF2F35A}"/>
              </a:ext>
            </a:extLst>
          </p:cNvPr>
          <p:cNvPicPr>
            <a:picLocks noChangeAspect="1"/>
          </p:cNvPicPr>
          <p:nvPr/>
        </p:nvPicPr>
        <p:blipFill>
          <a:blip r:embed="rId5"/>
          <a:stretch>
            <a:fillRect/>
          </a:stretch>
        </p:blipFill>
        <p:spPr>
          <a:xfrm>
            <a:off x="0" y="3437137"/>
            <a:ext cx="5519652" cy="3420862"/>
          </a:xfrm>
          <a:prstGeom prst="rect">
            <a:avLst/>
          </a:prstGeom>
          <a:ln w="12700">
            <a:miter lim="400000"/>
          </a:ln>
        </p:spPr>
      </p:pic>
      <p:sp>
        <p:nvSpPr>
          <p:cNvPr id="1799" name="TextBox 34">
            <a:extLst>
              <a:ext uri="{FF2B5EF4-FFF2-40B4-BE49-F238E27FC236}">
                <a16:creationId xmlns:a16="http://schemas.microsoft.com/office/drawing/2014/main" id="{5A24E8DA-8093-F962-C2E8-207FBAAC48E5}"/>
              </a:ext>
            </a:extLst>
          </p:cNvPr>
          <p:cNvSpPr txBox="1"/>
          <p:nvPr/>
        </p:nvSpPr>
        <p:spPr>
          <a:xfrm>
            <a:off x="525144" y="4536997"/>
            <a:ext cx="2317735" cy="189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sz="2000">
                <a:solidFill>
                  <a:srgbClr val="D8ECE2"/>
                </a:solidFill>
              </a:defRPr>
            </a:pPr>
            <a:r>
              <a:rPr kumimoji="0" sz="2000" b="0" i="0" u="none" strike="noStrike" kern="0" cap="none" spc="0" normalizeH="0" baseline="0" noProof="0">
                <a:ln>
                  <a:noFill/>
                </a:ln>
                <a:solidFill>
                  <a:srgbClr val="D8ECE2"/>
                </a:solidFill>
                <a:effectLst/>
                <a:uLnTx/>
                <a:uFillTx/>
                <a:latin typeface="Aino Headline"/>
                <a:sym typeface="Aino Headline"/>
              </a:rPr>
              <a:t>Experience the heat in the wood-fired saunas at the wonderful seaside </a:t>
            </a:r>
            <a:br>
              <a:rPr kumimoji="0" sz="2000" b="0" i="0" u="none" strike="noStrike" kern="0" cap="none" spc="0" normalizeH="0" baseline="0" noProof="0">
                <a:ln>
                  <a:noFill/>
                </a:ln>
                <a:solidFill>
                  <a:srgbClr val="D8ECE2"/>
                </a:solidFill>
                <a:effectLst/>
                <a:uLnTx/>
                <a:uFillTx/>
                <a:latin typeface="Aino Headline"/>
                <a:sym typeface="Aino Headline"/>
              </a:rPr>
            </a:br>
            <a:r>
              <a:rPr kumimoji="0" sz="2000" b="0" i="0" u="none" strike="noStrike" kern="0" cap="none" spc="0" normalizeH="0" baseline="0" noProof="0">
                <a:ln>
                  <a:noFill/>
                </a:ln>
                <a:solidFill>
                  <a:srgbClr val="D8ECE2"/>
                </a:solidFill>
                <a:effectLst/>
                <a:uLnTx/>
                <a:uFillTx/>
                <a:latin typeface="Aino Headline"/>
                <a:sym typeface="Aino Headline"/>
              </a:rPr>
              <a:t>Iglupark</a:t>
            </a:r>
          </a:p>
        </p:txBody>
      </p:sp>
      <p:sp>
        <p:nvSpPr>
          <p:cNvPr id="1800" name="TextBox 46">
            <a:extLst>
              <a:ext uri="{FF2B5EF4-FFF2-40B4-BE49-F238E27FC236}">
                <a16:creationId xmlns:a16="http://schemas.microsoft.com/office/drawing/2014/main" id="{FC0C862E-EE8A-B1FC-7532-7DD239167854}"/>
              </a:ext>
            </a:extLst>
          </p:cNvPr>
          <p:cNvSpPr txBox="1"/>
          <p:nvPr/>
        </p:nvSpPr>
        <p:spPr>
          <a:xfrm>
            <a:off x="504500" y="1524000"/>
            <a:ext cx="3954414" cy="2089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The steam is unique due to sauna’s curved shape. It travels upward to the ceiling, drifting softly downwards and filling the entire room. </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Fits up to ten people.</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Part of a unique Iglupark, that  includes five IGLUSAUNAS, four seaside IGLUOFFICES and ten cabins, called IGLUHUTS.</a:t>
            </a:r>
          </a:p>
        </p:txBody>
      </p:sp>
    </p:spTree>
    <p:extLst>
      <p:ext uri="{BB962C8B-B14F-4D97-AF65-F5344CB8AC3E}">
        <p14:creationId xmlns:p14="http://schemas.microsoft.com/office/powerpoint/2010/main" val="3017589399"/>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F265B-7DAE-9FB3-7916-7768E6004EC5}"/>
            </a:ext>
          </a:extLst>
        </p:cNvPr>
        <p:cNvGrpSpPr/>
        <p:nvPr/>
      </p:nvGrpSpPr>
      <p:grpSpPr>
        <a:xfrm>
          <a:off x="0" y="0"/>
          <a:ext cx="0" cy="0"/>
          <a:chOff x="0" y="0"/>
          <a:chExt cx="0" cy="0"/>
        </a:xfrm>
      </p:grpSpPr>
      <p:grpSp>
        <p:nvGrpSpPr>
          <p:cNvPr id="1804" name="Picture Placeholder 5">
            <a:extLst>
              <a:ext uri="{FF2B5EF4-FFF2-40B4-BE49-F238E27FC236}">
                <a16:creationId xmlns:a16="http://schemas.microsoft.com/office/drawing/2014/main" id="{F39863F7-3C46-A380-9EFE-3A83B888D1CC}"/>
              </a:ext>
            </a:extLst>
          </p:cNvPr>
          <p:cNvGrpSpPr/>
          <p:nvPr/>
        </p:nvGrpSpPr>
        <p:grpSpPr>
          <a:xfrm>
            <a:off x="0" y="0"/>
            <a:ext cx="12192000" cy="6858000"/>
            <a:chOff x="0" y="0"/>
            <a:chExt cx="12192000" cy="6858000"/>
          </a:xfrm>
        </p:grpSpPr>
        <p:sp>
          <p:nvSpPr>
            <p:cNvPr id="1802" name="Rectangle">
              <a:extLst>
                <a:ext uri="{FF2B5EF4-FFF2-40B4-BE49-F238E27FC236}">
                  <a16:creationId xmlns:a16="http://schemas.microsoft.com/office/drawing/2014/main" id="{5765194D-2ED6-1DC4-BD50-9521DFFBDD54}"/>
                </a:ext>
              </a:extLst>
            </p:cNvPr>
            <p:cNvSpPr/>
            <p:nvPr/>
          </p:nvSpPr>
          <p:spPr>
            <a:xfrm>
              <a:off x="0" y="0"/>
              <a:ext cx="12192000" cy="6858000"/>
            </a:xfrm>
            <a:prstGeom prst="rect">
              <a:avLst/>
            </a:prstGeom>
            <a:solidFill>
              <a:srgbClr val="2B7AA1"/>
            </a:solidFill>
            <a:ln w="12700" cap="flat">
              <a:noFill/>
              <a:miter lim="400000"/>
            </a:ln>
            <a:effectLst/>
          </p:spPr>
          <p:txBody>
            <a:bodyPr wrap="square" lIns="45719" tIns="45719" rIns="45719" bIns="45719" numCol="1" anchor="ctr">
              <a:noAutofit/>
            </a:bodyPr>
            <a:lstStyle/>
            <a:p>
              <a:pPr marL="0" marR="0" lvl="0" indent="0" algn="l" defTabSz="269999" rtl="0" eaLnBrk="1" fontAlgn="auto" latinLnBrk="0" hangingPunct="0">
                <a:lnSpc>
                  <a:spcPct val="150000"/>
                </a:lnSpc>
                <a:spcBef>
                  <a:spcPts val="400"/>
                </a:spcBef>
                <a:spcAft>
                  <a:spcPts val="0"/>
                </a:spcAft>
                <a:buClrTx/>
                <a:buSzTx/>
                <a:buFontTx/>
                <a:buNone/>
                <a:tabLst/>
                <a:defRPr sz="1400">
                  <a:solidFill>
                    <a:srgbClr val="3B6149"/>
                  </a:solidFill>
                  <a:latin typeface="Aino Regular"/>
                  <a:ea typeface="Aino Regular"/>
                  <a:cs typeface="Aino Regular"/>
                  <a:sym typeface="Aino Regular"/>
                </a:defRPr>
              </a:pPr>
              <a:endParaRPr kumimoji="0" sz="1400" b="0" i="0" u="none" strike="noStrike" kern="0" cap="none" spc="0" normalizeH="0" baseline="0" noProof="0">
                <a:ln>
                  <a:noFill/>
                </a:ln>
                <a:solidFill>
                  <a:srgbClr val="3B6149"/>
                </a:solidFill>
                <a:effectLst/>
                <a:uLnTx/>
                <a:uFillTx/>
                <a:latin typeface="Aino Regular"/>
                <a:sym typeface="Aino Regular"/>
              </a:endParaRPr>
            </a:p>
          </p:txBody>
        </p:sp>
        <p:pic>
          <p:nvPicPr>
            <p:cNvPr id="1803" name="image356.jpeg" descr="image356.jpeg">
              <a:extLst>
                <a:ext uri="{FF2B5EF4-FFF2-40B4-BE49-F238E27FC236}">
                  <a16:creationId xmlns:a16="http://schemas.microsoft.com/office/drawing/2014/main" id="{4F90874C-9D27-D18B-87E8-D31CEC1F63B2}"/>
                </a:ext>
              </a:extLst>
            </p:cNvPr>
            <p:cNvPicPr>
              <a:picLocks noChangeAspect="1"/>
            </p:cNvPicPr>
            <p:nvPr/>
          </p:nvPicPr>
          <p:blipFill>
            <a:blip r:embed="rId2"/>
            <a:srcRect l="5556" r="5556"/>
            <a:stretch>
              <a:fillRect/>
            </a:stretch>
          </p:blipFill>
          <p:spPr>
            <a:xfrm>
              <a:off x="0" y="0"/>
              <a:ext cx="12192000" cy="6858000"/>
            </a:xfrm>
            <a:prstGeom prst="rect">
              <a:avLst/>
            </a:prstGeom>
            <a:ln w="12700" cap="flat">
              <a:noFill/>
              <a:miter lim="400000"/>
            </a:ln>
            <a:effectLst/>
          </p:spPr>
        </p:pic>
      </p:grpSp>
      <p:sp>
        <p:nvSpPr>
          <p:cNvPr id="1805" name="Rectangle 13">
            <a:extLst>
              <a:ext uri="{FF2B5EF4-FFF2-40B4-BE49-F238E27FC236}">
                <a16:creationId xmlns:a16="http://schemas.microsoft.com/office/drawing/2014/main" id="{43989401-6435-DC2C-E2C7-35A18D0E5748}"/>
              </a:ext>
            </a:extLst>
          </p:cNvPr>
          <p:cNvSpPr/>
          <p:nvPr/>
        </p:nvSpPr>
        <p:spPr>
          <a:xfrm>
            <a:off x="0" y="0"/>
            <a:ext cx="12192000" cy="6858000"/>
          </a:xfrm>
          <a:prstGeom prst="rect">
            <a:avLst/>
          </a:prstGeom>
          <a:gradFill>
            <a:gsLst>
              <a:gs pos="40000">
                <a:srgbClr val="000000">
                  <a:alpha val="0"/>
                </a:srgbClr>
              </a:gs>
              <a:gs pos="100000">
                <a:srgbClr val="000000">
                  <a:alpha val="40000"/>
                </a:srgbClr>
              </a:gs>
            </a:gsLst>
            <a:lin ang="10800000"/>
          </a:grad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806" name="Pealkiri 4">
            <a:extLst>
              <a:ext uri="{FF2B5EF4-FFF2-40B4-BE49-F238E27FC236}">
                <a16:creationId xmlns:a16="http://schemas.microsoft.com/office/drawing/2014/main" id="{DBD895A1-B13D-F273-F322-95EC05E8002B}"/>
              </a:ext>
            </a:extLst>
          </p:cNvPr>
          <p:cNvSpPr txBox="1">
            <a:spLocks noGrp="1"/>
          </p:cNvSpPr>
          <p:nvPr>
            <p:ph type="title"/>
          </p:nvPr>
        </p:nvSpPr>
        <p:spPr>
          <a:xfrm>
            <a:off x="498452" y="205765"/>
            <a:ext cx="5472113" cy="1617676"/>
          </a:xfrm>
          <a:prstGeom prst="rect">
            <a:avLst/>
          </a:prstGeom>
        </p:spPr>
        <p:txBody>
          <a:bodyPr/>
          <a:lstStyle>
            <a:lvl1pPr defTabSz="905255">
              <a:defRPr sz="5346"/>
            </a:lvl1pPr>
          </a:lstStyle>
          <a:p>
            <a:r>
              <a:t>Rummu quarry experiences</a:t>
            </a:r>
          </a:p>
        </p:txBody>
      </p:sp>
      <p:sp>
        <p:nvSpPr>
          <p:cNvPr id="1807" name="Teksti kohatäide 6">
            <a:extLst>
              <a:ext uri="{FF2B5EF4-FFF2-40B4-BE49-F238E27FC236}">
                <a16:creationId xmlns:a16="http://schemas.microsoft.com/office/drawing/2014/main" id="{05B0B4E2-3EB1-8B75-BD80-8356B4F06614}"/>
              </a:ext>
            </a:extLst>
          </p:cNvPr>
          <p:cNvSpPr txBox="1">
            <a:spLocks noGrp="1"/>
          </p:cNvSpPr>
          <p:nvPr>
            <p:ph type="body" idx="1"/>
          </p:nvPr>
        </p:nvSpPr>
        <p:spPr>
          <a:xfrm>
            <a:off x="-10531793" y="-531813"/>
            <a:ext cx="9495474" cy="3960813"/>
          </a:xfrm>
          <a:prstGeom prst="rect">
            <a:avLst/>
          </a:prstGeom>
        </p:spPr>
        <p:txBody>
          <a:bodyPr/>
          <a:lstStyle/>
          <a:p>
            <a:pPr>
              <a:buClrTx/>
              <a:defRPr>
                <a:solidFill>
                  <a:srgbClr val="000000"/>
                </a:solidFill>
              </a:defRPr>
            </a:pPr>
            <a:r>
              <a:t>location: Rummu, 45 min from Tallinn</a:t>
            </a:r>
          </a:p>
          <a:p>
            <a:pPr>
              <a:buClrTx/>
              <a:defRPr>
                <a:solidFill>
                  <a:srgbClr val="000000"/>
                </a:solidFill>
              </a:defRPr>
            </a:pPr>
            <a:r>
              <a:t>duration: min 3h incl. transfer </a:t>
            </a:r>
          </a:p>
          <a:p>
            <a:pPr>
              <a:buClrTx/>
              <a:defRPr>
                <a:solidFill>
                  <a:srgbClr val="000000"/>
                </a:solidFill>
              </a:defRPr>
            </a:pPr>
            <a:r>
              <a:t>group size: min 6</a:t>
            </a:r>
          </a:p>
          <a:p>
            <a:pPr>
              <a:buClrTx/>
              <a:defRPr>
                <a:solidFill>
                  <a:srgbClr val="000000"/>
                </a:solidFill>
              </a:defRPr>
            </a:pPr>
            <a:r>
              <a:t>season: all year round depending on the activity</a:t>
            </a:r>
          </a:p>
          <a:p>
            <a:pPr>
              <a:buClrTx/>
              <a:defRPr>
                <a:solidFill>
                  <a:srgbClr val="000000"/>
                </a:solidFill>
              </a:defRPr>
            </a:pPr>
            <a:r>
              <a:t>type: adventure, history, special landscape, old quarry</a:t>
            </a:r>
          </a:p>
        </p:txBody>
      </p:sp>
      <p:sp>
        <p:nvSpPr>
          <p:cNvPr id="1808" name="Teksti kohatäide 8">
            <a:extLst>
              <a:ext uri="{FF2B5EF4-FFF2-40B4-BE49-F238E27FC236}">
                <a16:creationId xmlns:a16="http://schemas.microsoft.com/office/drawing/2014/main" id="{3057611B-5106-5B2E-0D85-137900126AB0}"/>
              </a:ext>
            </a:extLst>
          </p:cNvPr>
          <p:cNvSpPr>
            <a:spLocks noGrp="1"/>
          </p:cNvSpPr>
          <p:nvPr>
            <p:ph type="body" idx="22"/>
          </p:nvPr>
        </p:nvSpPr>
        <p:spPr>
          <a:xfrm rot="16200000">
            <a:off x="11275208" y="4178024"/>
            <a:ext cx="2808289" cy="34302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 Kaupo Kalda</a:t>
            </a:r>
          </a:p>
        </p:txBody>
      </p:sp>
      <p:sp>
        <p:nvSpPr>
          <p:cNvPr id="1809" name="Graphic 15">
            <a:extLst>
              <a:ext uri="{FF2B5EF4-FFF2-40B4-BE49-F238E27FC236}">
                <a16:creationId xmlns:a16="http://schemas.microsoft.com/office/drawing/2014/main" id="{67014897-9FB5-1F59-A0D8-A0705165948D}"/>
              </a:ext>
            </a:extLst>
          </p:cNvPr>
          <p:cNvSpPr/>
          <p:nvPr/>
        </p:nvSpPr>
        <p:spPr>
          <a:xfrm>
            <a:off x="7439187" y="3802965"/>
            <a:ext cx="4317752" cy="2939150"/>
          </a:xfrm>
          <a:custGeom>
            <a:avLst/>
            <a:gdLst/>
            <a:ahLst/>
            <a:cxnLst>
              <a:cxn ang="0">
                <a:pos x="wd2" y="hd2"/>
              </a:cxn>
              <a:cxn ang="5400000">
                <a:pos x="wd2" y="hd2"/>
              </a:cxn>
              <a:cxn ang="10800000">
                <a:pos x="wd2" y="hd2"/>
              </a:cxn>
              <a:cxn ang="16200000">
                <a:pos x="wd2" y="hd2"/>
              </a:cxn>
            </a:cxnLst>
            <a:rect l="0" t="0" r="r" b="b"/>
            <a:pathLst>
              <a:path w="21097" h="21600" extrusionOk="0">
                <a:moveTo>
                  <a:pt x="20247" y="7206"/>
                </a:moveTo>
                <a:lnTo>
                  <a:pt x="18560" y="3394"/>
                </a:lnTo>
                <a:cubicBezTo>
                  <a:pt x="17621" y="1274"/>
                  <a:pt x="16040" y="0"/>
                  <a:pt x="14346" y="0"/>
                </a:cubicBezTo>
                <a:lnTo>
                  <a:pt x="9283" y="0"/>
                </a:lnTo>
                <a:cubicBezTo>
                  <a:pt x="8638" y="0"/>
                  <a:pt x="8000" y="186"/>
                  <a:pt x="7402" y="545"/>
                </a:cubicBezTo>
                <a:lnTo>
                  <a:pt x="3183" y="3086"/>
                </a:lnTo>
                <a:cubicBezTo>
                  <a:pt x="1766" y="3939"/>
                  <a:pt x="680" y="5709"/>
                  <a:pt x="228" y="7903"/>
                </a:cubicBezTo>
                <a:cubicBezTo>
                  <a:pt x="-225" y="10097"/>
                  <a:pt x="3" y="12482"/>
                  <a:pt x="850" y="14393"/>
                </a:cubicBezTo>
                <a:lnTo>
                  <a:pt x="2538" y="18205"/>
                </a:lnTo>
                <a:cubicBezTo>
                  <a:pt x="3477" y="20326"/>
                  <a:pt x="5058" y="21600"/>
                  <a:pt x="6751" y="21600"/>
                </a:cubicBezTo>
                <a:lnTo>
                  <a:pt x="15190" y="21600"/>
                </a:lnTo>
                <a:cubicBezTo>
                  <a:pt x="17108" y="21600"/>
                  <a:pt x="18861" y="19969"/>
                  <a:pt x="19719" y="17386"/>
                </a:cubicBezTo>
                <a:lnTo>
                  <a:pt x="20562" y="14844"/>
                </a:lnTo>
                <a:cubicBezTo>
                  <a:pt x="21375" y="12398"/>
                  <a:pt x="21254" y="9483"/>
                  <a:pt x="20247" y="7207"/>
                </a:cubicBezTo>
                <a:close/>
              </a:path>
            </a:pathLst>
          </a:custGeom>
          <a:solidFill>
            <a:srgbClr val="D8ECE2"/>
          </a:solid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3B6149"/>
                </a:solidFill>
                <a:latin typeface="Aino Regular"/>
                <a:ea typeface="Aino Regular"/>
                <a:cs typeface="Aino Regular"/>
                <a:sym typeface="Aino Regular"/>
              </a:defRPr>
            </a:pPr>
            <a:endParaRPr kumimoji="0" sz="1400" b="0" i="0" u="none" strike="noStrike" kern="0" cap="none" spc="0" normalizeH="0" baseline="0" noProof="0">
              <a:ln>
                <a:noFill/>
              </a:ln>
              <a:solidFill>
                <a:srgbClr val="3B6149"/>
              </a:solidFill>
              <a:effectLst/>
              <a:uLnTx/>
              <a:uFillTx/>
              <a:latin typeface="Aino Regular"/>
              <a:sym typeface="Aino Regular"/>
            </a:endParaRPr>
          </a:p>
        </p:txBody>
      </p:sp>
      <p:sp>
        <p:nvSpPr>
          <p:cNvPr id="1810" name="TextBox 12">
            <a:extLst>
              <a:ext uri="{FF2B5EF4-FFF2-40B4-BE49-F238E27FC236}">
                <a16:creationId xmlns:a16="http://schemas.microsoft.com/office/drawing/2014/main" id="{B87A0399-8049-329F-B653-9D1388027AB0}"/>
              </a:ext>
            </a:extLst>
          </p:cNvPr>
          <p:cNvSpPr txBox="1"/>
          <p:nvPr/>
        </p:nvSpPr>
        <p:spPr>
          <a:xfrm>
            <a:off x="8212052" y="4573051"/>
            <a:ext cx="2946381" cy="15481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1600"/>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1600" b="0" i="0" u="none" strike="noStrike" kern="0" cap="none" spc="0" normalizeH="0" baseline="0" noProof="0">
                <a:ln>
                  <a:noFill/>
                </a:ln>
                <a:solidFill>
                  <a:srgbClr val="2D6247"/>
                </a:solidFill>
                <a:effectLst/>
                <a:uLnTx/>
                <a:uFillTx/>
                <a:latin typeface="Aino Headline"/>
                <a:sym typeface="Aino Headline"/>
              </a:rPr>
              <a:t>A popular recreation area, where you can enjoy various activities, like hiking, sunbathing, swimming, fatbike tours and public events.</a:t>
            </a:r>
          </a:p>
        </p:txBody>
      </p:sp>
      <p:sp>
        <p:nvSpPr>
          <p:cNvPr id="1811" name="TextBox 14">
            <a:extLst>
              <a:ext uri="{FF2B5EF4-FFF2-40B4-BE49-F238E27FC236}">
                <a16:creationId xmlns:a16="http://schemas.microsoft.com/office/drawing/2014/main" id="{A22D7A29-2BA1-9592-B40B-1C8F33383E5B}"/>
              </a:ext>
            </a:extLst>
          </p:cNvPr>
          <p:cNvSpPr txBox="1"/>
          <p:nvPr/>
        </p:nvSpPr>
        <p:spPr>
          <a:xfrm>
            <a:off x="12707756" y="2274838"/>
            <a:ext cx="2946381" cy="67165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Hike around the mountain, enjoy a water park, pedal boats, SUP boards, a disc golf park, diving, concerts, sporting events, sunbathing and swimming.</a:t>
            </a:r>
          </a:p>
        </p:txBody>
      </p:sp>
      <p:pic>
        <p:nvPicPr>
          <p:cNvPr id="1812" name="Image" descr="Image">
            <a:extLst>
              <a:ext uri="{FF2B5EF4-FFF2-40B4-BE49-F238E27FC236}">
                <a16:creationId xmlns:a16="http://schemas.microsoft.com/office/drawing/2014/main" id="{36CE09E5-0BDC-889D-91BA-2D264372B930}"/>
              </a:ext>
            </a:extLst>
          </p:cNvPr>
          <p:cNvPicPr>
            <a:picLocks noChangeAspect="1"/>
          </p:cNvPicPr>
          <p:nvPr/>
        </p:nvPicPr>
        <p:blipFill>
          <a:blip r:embed="rId3"/>
          <a:stretch>
            <a:fillRect/>
          </a:stretch>
        </p:blipFill>
        <p:spPr>
          <a:xfrm>
            <a:off x="5763357" y="4993364"/>
            <a:ext cx="2507711" cy="1705238"/>
          </a:xfrm>
          <a:prstGeom prst="rect">
            <a:avLst/>
          </a:prstGeom>
          <a:ln w="12700">
            <a:miter lim="400000"/>
          </a:ln>
        </p:spPr>
      </p:pic>
    </p:spTree>
    <p:extLst>
      <p:ext uri="{BB962C8B-B14F-4D97-AF65-F5344CB8AC3E}">
        <p14:creationId xmlns:p14="http://schemas.microsoft.com/office/powerpoint/2010/main" val="2413565047"/>
      </p:ext>
    </p:extLst>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16164CD8-302E-3080-56E0-4F197FAD46D6}"/>
            </a:ext>
          </a:extLst>
        </p:cNvPr>
        <p:cNvGrpSpPr/>
        <p:nvPr/>
      </p:nvGrpSpPr>
      <p:grpSpPr>
        <a:xfrm>
          <a:off x="0" y="0"/>
          <a:ext cx="0" cy="0"/>
          <a:chOff x="0" y="0"/>
          <a:chExt cx="0" cy="0"/>
        </a:xfrm>
      </p:grpSpPr>
      <p:sp>
        <p:nvSpPr>
          <p:cNvPr id="1814" name="TextBox 3">
            <a:extLst>
              <a:ext uri="{FF2B5EF4-FFF2-40B4-BE49-F238E27FC236}">
                <a16:creationId xmlns:a16="http://schemas.microsoft.com/office/drawing/2014/main" id="{9C3BEF35-CE72-4794-446D-EF706F13CBAC}"/>
              </a:ext>
            </a:extLst>
          </p:cNvPr>
          <p:cNvSpPr txBox="1"/>
          <p:nvPr/>
        </p:nvSpPr>
        <p:spPr>
          <a:xfrm>
            <a:off x="508000" y="304800"/>
            <a:ext cx="4489980" cy="10441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Lighted raft tours in Rummu quarry</a:t>
            </a:r>
          </a:p>
        </p:txBody>
      </p:sp>
      <p:sp>
        <p:nvSpPr>
          <p:cNvPr id="1815" name="Rounded Rectangle 4">
            <a:extLst>
              <a:ext uri="{FF2B5EF4-FFF2-40B4-BE49-F238E27FC236}">
                <a16:creationId xmlns:a16="http://schemas.microsoft.com/office/drawing/2014/main" id="{BCBDA1B0-1503-ED60-7656-F21BB4687AAB}"/>
              </a:ext>
            </a:extLst>
          </p:cNvPr>
          <p:cNvSpPr/>
          <p:nvPr/>
        </p:nvSpPr>
        <p:spPr>
          <a:xfrm>
            <a:off x="4990170" y="114926"/>
            <a:ext cx="7077845" cy="3709363"/>
          </a:xfrm>
          <a:prstGeom prst="roundRect">
            <a:avLst>
              <a:gd name="adj" fmla="val 10635"/>
            </a:avLst>
          </a:prstGeom>
          <a:blipFill>
            <a:blip r:embed="rId2"/>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816" name="Rounded Rectangle 5">
            <a:extLst>
              <a:ext uri="{FF2B5EF4-FFF2-40B4-BE49-F238E27FC236}">
                <a16:creationId xmlns:a16="http://schemas.microsoft.com/office/drawing/2014/main" id="{27B4D1B3-A630-185F-FBC4-234650E6D2BA}"/>
              </a:ext>
            </a:extLst>
          </p:cNvPr>
          <p:cNvSpPr/>
          <p:nvPr/>
        </p:nvSpPr>
        <p:spPr>
          <a:xfrm>
            <a:off x="4990170" y="3933825"/>
            <a:ext cx="3121955" cy="2809047"/>
          </a:xfrm>
          <a:prstGeom prst="roundRect">
            <a:avLst>
              <a:gd name="adj" fmla="val 12861"/>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817" name="Rounded Rectangle 6">
            <a:extLst>
              <a:ext uri="{FF2B5EF4-FFF2-40B4-BE49-F238E27FC236}">
                <a16:creationId xmlns:a16="http://schemas.microsoft.com/office/drawing/2014/main" id="{17C2864B-B032-506D-EE3C-E786A562E00B}"/>
              </a:ext>
            </a:extLst>
          </p:cNvPr>
          <p:cNvSpPr/>
          <p:nvPr/>
        </p:nvSpPr>
        <p:spPr>
          <a:xfrm>
            <a:off x="8220075" y="3933825"/>
            <a:ext cx="3847938" cy="2809047"/>
          </a:xfrm>
          <a:prstGeom prst="roundRect">
            <a:avLst>
              <a:gd name="adj" fmla="val 12861"/>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pic>
        <p:nvPicPr>
          <p:cNvPr id="1818" name="Graphic 26" descr="Graphic 26">
            <a:extLst>
              <a:ext uri="{FF2B5EF4-FFF2-40B4-BE49-F238E27FC236}">
                <a16:creationId xmlns:a16="http://schemas.microsoft.com/office/drawing/2014/main" id="{A0B1334D-2B76-48E1-B15C-CF7943232238}"/>
              </a:ext>
            </a:extLst>
          </p:cNvPr>
          <p:cNvPicPr>
            <a:picLocks noChangeAspect="1"/>
          </p:cNvPicPr>
          <p:nvPr/>
        </p:nvPicPr>
        <p:blipFill>
          <a:blip r:embed="rId5"/>
          <a:stretch>
            <a:fillRect/>
          </a:stretch>
        </p:blipFill>
        <p:spPr>
          <a:xfrm>
            <a:off x="0" y="3437137"/>
            <a:ext cx="5519652" cy="3420862"/>
          </a:xfrm>
          <a:prstGeom prst="rect">
            <a:avLst/>
          </a:prstGeom>
          <a:ln w="12700">
            <a:miter lim="400000"/>
          </a:ln>
        </p:spPr>
      </p:pic>
      <p:sp>
        <p:nvSpPr>
          <p:cNvPr id="1819" name="TextBox 34">
            <a:extLst>
              <a:ext uri="{FF2B5EF4-FFF2-40B4-BE49-F238E27FC236}">
                <a16:creationId xmlns:a16="http://schemas.microsoft.com/office/drawing/2014/main" id="{6D73BECA-5792-956F-EB59-9442965A9E54}"/>
              </a:ext>
            </a:extLst>
          </p:cNvPr>
          <p:cNvSpPr txBox="1"/>
          <p:nvPr/>
        </p:nvSpPr>
        <p:spPr>
          <a:xfrm>
            <a:off x="525144" y="4608976"/>
            <a:ext cx="2513240" cy="189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sz="2000">
                <a:solidFill>
                  <a:srgbClr val="D8ECE2"/>
                </a:solidFill>
              </a:defRPr>
            </a:pPr>
            <a:r>
              <a:rPr kumimoji="0" sz="2000" b="0" i="0" u="none" strike="noStrike" kern="0" cap="none" spc="0" normalizeH="0" baseline="0" noProof="0">
                <a:ln>
                  <a:noFill/>
                </a:ln>
                <a:solidFill>
                  <a:srgbClr val="D8ECE2"/>
                </a:solidFill>
                <a:effectLst/>
                <a:uLnTx/>
                <a:uFillTx/>
                <a:latin typeface="Aino Headline"/>
                <a:sym typeface="Aino Headline"/>
              </a:rPr>
              <a:t>Glide over underwater forests and buildings, including an abandoned </a:t>
            </a:r>
          </a:p>
          <a:p>
            <a:pPr marL="0" marR="0" lvl="0" indent="0" algn="l" defTabSz="914400" rtl="0" eaLnBrk="1" fontAlgn="auto" latinLnBrk="0" hangingPunct="0">
              <a:lnSpc>
                <a:spcPct val="90000"/>
              </a:lnSpc>
              <a:spcBef>
                <a:spcPts val="0"/>
              </a:spcBef>
              <a:spcAft>
                <a:spcPts val="0"/>
              </a:spcAft>
              <a:buClrTx/>
              <a:buSzTx/>
              <a:buFontTx/>
              <a:buNone/>
              <a:tabLst/>
              <a:defRPr sz="2000">
                <a:solidFill>
                  <a:srgbClr val="D8ECE2"/>
                </a:solidFill>
              </a:defRPr>
            </a:pPr>
            <a:r>
              <a:rPr kumimoji="0" sz="2000" b="0" i="0" u="none" strike="noStrike" kern="0" cap="none" spc="0" normalizeH="0" baseline="0" noProof="0">
                <a:ln>
                  <a:noFill/>
                </a:ln>
                <a:solidFill>
                  <a:srgbClr val="D8ECE2"/>
                </a:solidFill>
                <a:effectLst/>
                <a:uLnTx/>
                <a:uFillTx/>
                <a:latin typeface="Aino Headline"/>
                <a:sym typeface="Aino Headline"/>
              </a:rPr>
              <a:t>prison!</a:t>
            </a:r>
          </a:p>
        </p:txBody>
      </p:sp>
      <p:sp>
        <p:nvSpPr>
          <p:cNvPr id="1820" name="TextBox 46">
            <a:extLst>
              <a:ext uri="{FF2B5EF4-FFF2-40B4-BE49-F238E27FC236}">
                <a16:creationId xmlns:a16="http://schemas.microsoft.com/office/drawing/2014/main" id="{406C9F8E-EC04-91B4-AACC-FF07EE3045F7}"/>
              </a:ext>
            </a:extLst>
          </p:cNvPr>
          <p:cNvSpPr txBox="1"/>
          <p:nvPr/>
        </p:nvSpPr>
        <p:spPr>
          <a:xfrm>
            <a:off x="504500" y="1523999"/>
            <a:ext cx="3847940" cy="17752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Rummu Lake is legendary for its scenes of beautiful nature mixed with the eerie remnants of buildings both above and below the waterline. </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On this nighttime raft tour, you’ll get to ‘fly’ over this miniature Atlantis while coloured lights let you peek at the underwater sights.</a:t>
            </a:r>
          </a:p>
        </p:txBody>
      </p:sp>
    </p:spTree>
    <p:extLst>
      <p:ext uri="{BB962C8B-B14F-4D97-AF65-F5344CB8AC3E}">
        <p14:creationId xmlns:p14="http://schemas.microsoft.com/office/powerpoint/2010/main" val="3952612455"/>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A3C63-6DAE-DDD6-D4C3-B489AD322552}"/>
            </a:ext>
          </a:extLst>
        </p:cNvPr>
        <p:cNvGrpSpPr/>
        <p:nvPr/>
      </p:nvGrpSpPr>
      <p:grpSpPr>
        <a:xfrm>
          <a:off x="0" y="0"/>
          <a:ext cx="0" cy="0"/>
          <a:chOff x="0" y="0"/>
          <a:chExt cx="0" cy="0"/>
        </a:xfrm>
      </p:grpSpPr>
      <p:grpSp>
        <p:nvGrpSpPr>
          <p:cNvPr id="1824" name="Picture Placeholder 7">
            <a:extLst>
              <a:ext uri="{FF2B5EF4-FFF2-40B4-BE49-F238E27FC236}">
                <a16:creationId xmlns:a16="http://schemas.microsoft.com/office/drawing/2014/main" id="{64483B19-1F18-A80B-EC71-22D6A142F0D2}"/>
              </a:ext>
            </a:extLst>
          </p:cNvPr>
          <p:cNvGrpSpPr/>
          <p:nvPr/>
        </p:nvGrpSpPr>
        <p:grpSpPr>
          <a:xfrm>
            <a:off x="0" y="0"/>
            <a:ext cx="12192000" cy="6858000"/>
            <a:chOff x="0" y="0"/>
            <a:chExt cx="12192000" cy="6858000"/>
          </a:xfrm>
        </p:grpSpPr>
        <p:sp>
          <p:nvSpPr>
            <p:cNvPr id="1822" name="Rectangle">
              <a:extLst>
                <a:ext uri="{FF2B5EF4-FFF2-40B4-BE49-F238E27FC236}">
                  <a16:creationId xmlns:a16="http://schemas.microsoft.com/office/drawing/2014/main" id="{7BC78DBE-35C9-8BFF-B1F8-D46707AAEDE6}"/>
                </a:ext>
              </a:extLst>
            </p:cNvPr>
            <p:cNvSpPr/>
            <p:nvPr/>
          </p:nvSpPr>
          <p:spPr>
            <a:xfrm>
              <a:off x="0" y="0"/>
              <a:ext cx="12192000" cy="6858000"/>
            </a:xfrm>
            <a:prstGeom prst="rect">
              <a:avLst/>
            </a:prstGeom>
            <a:solidFill>
              <a:srgbClr val="2B7AA1"/>
            </a:solidFill>
            <a:ln w="12700" cap="flat">
              <a:noFill/>
              <a:miter lim="400000"/>
            </a:ln>
            <a:effectLst/>
          </p:spPr>
          <p:txBody>
            <a:bodyPr wrap="square" lIns="45719" tIns="45719" rIns="45719" bIns="45719" numCol="1" anchor="ctr">
              <a:noAutofit/>
            </a:bodyPr>
            <a:lstStyle/>
            <a:p>
              <a:pPr marL="0" marR="0" lvl="0" indent="0" algn="l" defTabSz="269999" rtl="0" eaLnBrk="1" fontAlgn="auto" latinLnBrk="0" hangingPunct="0">
                <a:lnSpc>
                  <a:spcPct val="150000"/>
                </a:lnSpc>
                <a:spcBef>
                  <a:spcPts val="400"/>
                </a:spcBef>
                <a:spcAft>
                  <a:spcPts val="0"/>
                </a:spcAft>
                <a:buClrTx/>
                <a:buSzTx/>
                <a:buFontTx/>
                <a:buNone/>
                <a:tabLst/>
                <a:defRPr sz="1400">
                  <a:solidFill>
                    <a:srgbClr val="3B6149"/>
                  </a:solidFill>
                  <a:latin typeface="Aino Regular"/>
                  <a:ea typeface="Aino Regular"/>
                  <a:cs typeface="Aino Regular"/>
                  <a:sym typeface="Aino Regular"/>
                </a:defRPr>
              </a:pPr>
              <a:endParaRPr kumimoji="0" sz="1400" b="0" i="0" u="none" strike="noStrike" kern="0" cap="none" spc="0" normalizeH="0" baseline="0" noProof="0">
                <a:ln>
                  <a:noFill/>
                </a:ln>
                <a:solidFill>
                  <a:srgbClr val="3B6149"/>
                </a:solidFill>
                <a:effectLst/>
                <a:uLnTx/>
                <a:uFillTx/>
                <a:latin typeface="Aino Regular"/>
                <a:sym typeface="Aino Regular"/>
              </a:endParaRPr>
            </a:p>
          </p:txBody>
        </p:sp>
        <p:pic>
          <p:nvPicPr>
            <p:cNvPr id="1823" name="image360.png" descr="image360.png">
              <a:extLst>
                <a:ext uri="{FF2B5EF4-FFF2-40B4-BE49-F238E27FC236}">
                  <a16:creationId xmlns:a16="http://schemas.microsoft.com/office/drawing/2014/main" id="{DDB5F732-F10C-11B1-E97E-D0B0FBB4078F}"/>
                </a:ext>
              </a:extLst>
            </p:cNvPr>
            <p:cNvPicPr>
              <a:picLocks noChangeAspect="1"/>
            </p:cNvPicPr>
            <p:nvPr/>
          </p:nvPicPr>
          <p:blipFill>
            <a:blip r:embed="rId2"/>
            <a:stretch>
              <a:fillRect/>
            </a:stretch>
          </p:blipFill>
          <p:spPr>
            <a:xfrm>
              <a:off x="0" y="0"/>
              <a:ext cx="12192000" cy="6858000"/>
            </a:xfrm>
            <a:prstGeom prst="rect">
              <a:avLst/>
            </a:prstGeom>
            <a:ln w="12700" cap="flat">
              <a:noFill/>
              <a:miter lim="400000"/>
            </a:ln>
            <a:effectLst/>
          </p:spPr>
        </p:pic>
      </p:grpSp>
      <p:sp>
        <p:nvSpPr>
          <p:cNvPr id="1825" name="Rectangle 13">
            <a:extLst>
              <a:ext uri="{FF2B5EF4-FFF2-40B4-BE49-F238E27FC236}">
                <a16:creationId xmlns:a16="http://schemas.microsoft.com/office/drawing/2014/main" id="{E07678A9-97EC-A44A-6FD1-AF706B9CE8B3}"/>
              </a:ext>
            </a:extLst>
          </p:cNvPr>
          <p:cNvSpPr/>
          <p:nvPr/>
        </p:nvSpPr>
        <p:spPr>
          <a:xfrm>
            <a:off x="0" y="0"/>
            <a:ext cx="12192000" cy="6858000"/>
          </a:xfrm>
          <a:prstGeom prst="rect">
            <a:avLst/>
          </a:prstGeom>
          <a:gradFill>
            <a:gsLst>
              <a:gs pos="0">
                <a:srgbClr val="000000">
                  <a:alpha val="12214"/>
                </a:srgbClr>
              </a:gs>
              <a:gs pos="100000">
                <a:srgbClr val="000000">
                  <a:alpha val="44712"/>
                </a:srgbClr>
              </a:gs>
            </a:gsLst>
            <a:lin ang="10800000"/>
          </a:grad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826" name="Pealkiri 4">
            <a:extLst>
              <a:ext uri="{FF2B5EF4-FFF2-40B4-BE49-F238E27FC236}">
                <a16:creationId xmlns:a16="http://schemas.microsoft.com/office/drawing/2014/main" id="{5CCA15A1-6181-17E6-6A75-D4C7FA0CAABE}"/>
              </a:ext>
            </a:extLst>
          </p:cNvPr>
          <p:cNvSpPr txBox="1">
            <a:spLocks noGrp="1"/>
          </p:cNvSpPr>
          <p:nvPr>
            <p:ph type="title"/>
          </p:nvPr>
        </p:nvSpPr>
        <p:spPr>
          <a:xfrm>
            <a:off x="504825" y="508000"/>
            <a:ext cx="6465356" cy="1617675"/>
          </a:xfrm>
          <a:prstGeom prst="rect">
            <a:avLst/>
          </a:prstGeom>
        </p:spPr>
        <p:txBody>
          <a:bodyPr anchor="t"/>
          <a:lstStyle>
            <a:lvl1pPr>
              <a:defRPr sz="5400"/>
            </a:lvl1pPr>
          </a:lstStyle>
          <a:p>
            <a:r>
              <a:t>CSR programmes</a:t>
            </a:r>
          </a:p>
        </p:txBody>
      </p:sp>
      <p:sp>
        <p:nvSpPr>
          <p:cNvPr id="1827" name="Teksti kohatäide 6">
            <a:extLst>
              <a:ext uri="{FF2B5EF4-FFF2-40B4-BE49-F238E27FC236}">
                <a16:creationId xmlns:a16="http://schemas.microsoft.com/office/drawing/2014/main" id="{301D5C6A-2EF5-28B2-81EC-A71A74516793}"/>
              </a:ext>
            </a:extLst>
          </p:cNvPr>
          <p:cNvSpPr txBox="1">
            <a:spLocks noGrp="1"/>
          </p:cNvSpPr>
          <p:nvPr>
            <p:ph type="body" idx="1"/>
          </p:nvPr>
        </p:nvSpPr>
        <p:spPr>
          <a:xfrm>
            <a:off x="-10531793" y="1332437"/>
            <a:ext cx="9495474" cy="3960813"/>
          </a:xfrm>
          <a:prstGeom prst="rect">
            <a:avLst/>
          </a:prstGeom>
        </p:spPr>
        <p:txBody>
          <a:bodyPr/>
          <a:lstStyle/>
          <a:p>
            <a:pPr>
              <a:buClrTx/>
              <a:defRPr>
                <a:solidFill>
                  <a:srgbClr val="000000"/>
                </a:solidFill>
              </a:defRPr>
            </a:pPr>
            <a:r>
              <a:t>plant a tree</a:t>
            </a:r>
          </a:p>
          <a:p>
            <a:pPr>
              <a:buClrTx/>
              <a:defRPr>
                <a:solidFill>
                  <a:srgbClr val="000000"/>
                </a:solidFill>
              </a:defRPr>
            </a:pPr>
            <a:r>
              <a:t>give a helping hand in local community</a:t>
            </a:r>
          </a:p>
          <a:p>
            <a:pPr>
              <a:buClrTx/>
              <a:defRPr>
                <a:solidFill>
                  <a:srgbClr val="000000"/>
                </a:solidFill>
              </a:defRPr>
            </a:pPr>
            <a:r>
              <a:t>charity activities, fundraisers</a:t>
            </a:r>
          </a:p>
          <a:p>
            <a:pPr>
              <a:buClrTx/>
              <a:defRPr>
                <a:solidFill>
                  <a:srgbClr val="000000"/>
                </a:solidFill>
              </a:defRPr>
            </a:pPr>
            <a:r>
              <a:t>nature cleaning hikes with educational information</a:t>
            </a:r>
          </a:p>
        </p:txBody>
      </p:sp>
      <p:sp>
        <p:nvSpPr>
          <p:cNvPr id="1828" name="Teksti kohatäide 8">
            <a:extLst>
              <a:ext uri="{FF2B5EF4-FFF2-40B4-BE49-F238E27FC236}">
                <a16:creationId xmlns:a16="http://schemas.microsoft.com/office/drawing/2014/main" id="{D630641D-C5E8-1317-A2C5-6DB6EF98A12F}"/>
              </a:ext>
            </a:extLst>
          </p:cNvPr>
          <p:cNvSpPr>
            <a:spLocks noGrp="1"/>
          </p:cNvSpPr>
          <p:nvPr>
            <p:ph type="body" idx="22"/>
          </p:nvPr>
        </p:nvSpPr>
        <p:spPr>
          <a:xfrm rot="16200000">
            <a:off x="10679970" y="5060516"/>
            <a:ext cx="2808289" cy="34302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 Visit Estonia</a:t>
            </a:r>
          </a:p>
        </p:txBody>
      </p:sp>
      <p:sp>
        <p:nvSpPr>
          <p:cNvPr id="1829" name="Graphic 15">
            <a:extLst>
              <a:ext uri="{FF2B5EF4-FFF2-40B4-BE49-F238E27FC236}">
                <a16:creationId xmlns:a16="http://schemas.microsoft.com/office/drawing/2014/main" id="{BEC5F08D-543E-8B9E-3291-5AC18232F9B1}"/>
              </a:ext>
            </a:extLst>
          </p:cNvPr>
          <p:cNvSpPr/>
          <p:nvPr/>
        </p:nvSpPr>
        <p:spPr>
          <a:xfrm>
            <a:off x="7600013" y="3595147"/>
            <a:ext cx="4156926" cy="2829673"/>
          </a:xfrm>
          <a:custGeom>
            <a:avLst/>
            <a:gdLst/>
            <a:ahLst/>
            <a:cxnLst>
              <a:cxn ang="0">
                <a:pos x="wd2" y="hd2"/>
              </a:cxn>
              <a:cxn ang="5400000">
                <a:pos x="wd2" y="hd2"/>
              </a:cxn>
              <a:cxn ang="10800000">
                <a:pos x="wd2" y="hd2"/>
              </a:cxn>
              <a:cxn ang="16200000">
                <a:pos x="wd2" y="hd2"/>
              </a:cxn>
            </a:cxnLst>
            <a:rect l="0" t="0" r="r" b="b"/>
            <a:pathLst>
              <a:path w="21097" h="21600" extrusionOk="0">
                <a:moveTo>
                  <a:pt x="20247" y="7206"/>
                </a:moveTo>
                <a:lnTo>
                  <a:pt x="18560" y="3394"/>
                </a:lnTo>
                <a:cubicBezTo>
                  <a:pt x="17621" y="1274"/>
                  <a:pt x="16040" y="0"/>
                  <a:pt x="14346" y="0"/>
                </a:cubicBezTo>
                <a:lnTo>
                  <a:pt x="9283" y="0"/>
                </a:lnTo>
                <a:cubicBezTo>
                  <a:pt x="8638" y="0"/>
                  <a:pt x="8000" y="186"/>
                  <a:pt x="7402" y="545"/>
                </a:cubicBezTo>
                <a:lnTo>
                  <a:pt x="3183" y="3086"/>
                </a:lnTo>
                <a:cubicBezTo>
                  <a:pt x="1766" y="3939"/>
                  <a:pt x="680" y="5709"/>
                  <a:pt x="228" y="7903"/>
                </a:cubicBezTo>
                <a:cubicBezTo>
                  <a:pt x="-225" y="10097"/>
                  <a:pt x="3" y="12482"/>
                  <a:pt x="850" y="14393"/>
                </a:cubicBezTo>
                <a:lnTo>
                  <a:pt x="2538" y="18205"/>
                </a:lnTo>
                <a:cubicBezTo>
                  <a:pt x="3477" y="20326"/>
                  <a:pt x="5058" y="21600"/>
                  <a:pt x="6751" y="21600"/>
                </a:cubicBezTo>
                <a:lnTo>
                  <a:pt x="15190" y="21600"/>
                </a:lnTo>
                <a:cubicBezTo>
                  <a:pt x="17108" y="21600"/>
                  <a:pt x="18861" y="19969"/>
                  <a:pt x="19719" y="17386"/>
                </a:cubicBezTo>
                <a:lnTo>
                  <a:pt x="20562" y="14844"/>
                </a:lnTo>
                <a:cubicBezTo>
                  <a:pt x="21375" y="12398"/>
                  <a:pt x="21254" y="9483"/>
                  <a:pt x="20247" y="7207"/>
                </a:cubicBezTo>
                <a:close/>
              </a:path>
            </a:pathLst>
          </a:custGeom>
          <a:solidFill>
            <a:srgbClr val="D8ECE2"/>
          </a:solid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3B6149"/>
                </a:solidFill>
                <a:latin typeface="Aino Regular"/>
                <a:ea typeface="Aino Regular"/>
                <a:cs typeface="Aino Regular"/>
                <a:sym typeface="Aino Regular"/>
              </a:defRPr>
            </a:pPr>
            <a:endParaRPr kumimoji="0" sz="1400" b="0" i="0" u="none" strike="noStrike" kern="0" cap="none" spc="0" normalizeH="0" baseline="0" noProof="0">
              <a:ln>
                <a:noFill/>
              </a:ln>
              <a:solidFill>
                <a:srgbClr val="3B6149"/>
              </a:solidFill>
              <a:effectLst/>
              <a:uLnTx/>
              <a:uFillTx/>
              <a:latin typeface="Aino Regular"/>
              <a:sym typeface="Aino Regular"/>
            </a:endParaRPr>
          </a:p>
        </p:txBody>
      </p:sp>
      <p:sp>
        <p:nvSpPr>
          <p:cNvPr id="1830" name="TextBox 13">
            <a:extLst>
              <a:ext uri="{FF2B5EF4-FFF2-40B4-BE49-F238E27FC236}">
                <a16:creationId xmlns:a16="http://schemas.microsoft.com/office/drawing/2014/main" id="{4F347503-9D91-DF0E-5419-CD8E9F7AD932}"/>
              </a:ext>
            </a:extLst>
          </p:cNvPr>
          <p:cNvSpPr txBox="1"/>
          <p:nvPr/>
        </p:nvSpPr>
        <p:spPr>
          <a:xfrm>
            <a:off x="8391306" y="4062564"/>
            <a:ext cx="2792183" cy="1894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000"/>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2000" b="0" i="0" u="none" strike="noStrike" kern="0" cap="none" spc="0" normalizeH="0" baseline="0" noProof="0">
                <a:ln>
                  <a:noFill/>
                </a:ln>
                <a:solidFill>
                  <a:srgbClr val="2D6247"/>
                </a:solidFill>
                <a:effectLst/>
                <a:uLnTx/>
                <a:uFillTx/>
                <a:latin typeface="Aino Headline"/>
                <a:sym typeface="Aino Headline"/>
              </a:rPr>
              <a:t>Make a difference in the community through planting trees, charity initiatives, clean up activities and more.</a:t>
            </a:r>
          </a:p>
        </p:txBody>
      </p:sp>
      <p:pic>
        <p:nvPicPr>
          <p:cNvPr id="1831" name="Image" descr="Image">
            <a:extLst>
              <a:ext uri="{FF2B5EF4-FFF2-40B4-BE49-F238E27FC236}">
                <a16:creationId xmlns:a16="http://schemas.microsoft.com/office/drawing/2014/main" id="{473970B9-0886-DDBC-51CB-76C4FC5935EB}"/>
              </a:ext>
            </a:extLst>
          </p:cNvPr>
          <p:cNvPicPr>
            <a:picLocks noChangeAspect="1"/>
          </p:cNvPicPr>
          <p:nvPr/>
        </p:nvPicPr>
        <p:blipFill>
          <a:blip r:embed="rId3"/>
          <a:stretch>
            <a:fillRect/>
          </a:stretch>
        </p:blipFill>
        <p:spPr>
          <a:xfrm>
            <a:off x="5843694" y="4749071"/>
            <a:ext cx="2368691" cy="1708999"/>
          </a:xfrm>
          <a:prstGeom prst="rect">
            <a:avLst/>
          </a:prstGeom>
          <a:ln w="12700">
            <a:miter lim="400000"/>
          </a:ln>
        </p:spPr>
      </p:pic>
    </p:spTree>
    <p:extLst>
      <p:ext uri="{BB962C8B-B14F-4D97-AF65-F5344CB8AC3E}">
        <p14:creationId xmlns:p14="http://schemas.microsoft.com/office/powerpoint/2010/main" val="3041673862"/>
      </p:ext>
    </p:extLst>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D262C9BF-1709-2B6E-7CFA-3DC48A0B221A}"/>
            </a:ext>
          </a:extLst>
        </p:cNvPr>
        <p:cNvGrpSpPr/>
        <p:nvPr/>
      </p:nvGrpSpPr>
      <p:grpSpPr>
        <a:xfrm>
          <a:off x="0" y="0"/>
          <a:ext cx="0" cy="0"/>
          <a:chOff x="0" y="0"/>
          <a:chExt cx="0" cy="0"/>
        </a:xfrm>
      </p:grpSpPr>
      <p:sp>
        <p:nvSpPr>
          <p:cNvPr id="1912" name="TextBox 3">
            <a:extLst>
              <a:ext uri="{FF2B5EF4-FFF2-40B4-BE49-F238E27FC236}">
                <a16:creationId xmlns:a16="http://schemas.microsoft.com/office/drawing/2014/main" id="{9A1B51A4-2051-1995-3585-C9BFE39B63B1}"/>
              </a:ext>
            </a:extLst>
          </p:cNvPr>
          <p:cNvSpPr txBox="1"/>
          <p:nvPr/>
        </p:nvSpPr>
        <p:spPr>
          <a:xfrm>
            <a:off x="508000" y="304799"/>
            <a:ext cx="4211985" cy="15168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Marzipan painting &amp; chocolate making workshop</a:t>
            </a:r>
          </a:p>
        </p:txBody>
      </p:sp>
      <p:sp>
        <p:nvSpPr>
          <p:cNvPr id="1913" name="Rounded Rectangle 4">
            <a:extLst>
              <a:ext uri="{FF2B5EF4-FFF2-40B4-BE49-F238E27FC236}">
                <a16:creationId xmlns:a16="http://schemas.microsoft.com/office/drawing/2014/main" id="{B754700C-53DB-C2C9-1C22-8F2F6BB3DF48}"/>
              </a:ext>
            </a:extLst>
          </p:cNvPr>
          <p:cNvSpPr/>
          <p:nvPr/>
        </p:nvSpPr>
        <p:spPr>
          <a:xfrm>
            <a:off x="4990170" y="114926"/>
            <a:ext cx="7077845" cy="3709363"/>
          </a:xfrm>
          <a:prstGeom prst="roundRect">
            <a:avLst>
              <a:gd name="adj" fmla="val 10635"/>
            </a:avLst>
          </a:prstGeom>
          <a:blipFill>
            <a:blip r:embed="rId2"/>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914" name="Rounded Rectangle 5">
            <a:extLst>
              <a:ext uri="{FF2B5EF4-FFF2-40B4-BE49-F238E27FC236}">
                <a16:creationId xmlns:a16="http://schemas.microsoft.com/office/drawing/2014/main" id="{3AAD6EB2-426B-0F76-003C-D91DC4EA450E}"/>
              </a:ext>
            </a:extLst>
          </p:cNvPr>
          <p:cNvSpPr/>
          <p:nvPr/>
        </p:nvSpPr>
        <p:spPr>
          <a:xfrm>
            <a:off x="4990170" y="3933825"/>
            <a:ext cx="3121955" cy="2809047"/>
          </a:xfrm>
          <a:prstGeom prst="roundRect">
            <a:avLst>
              <a:gd name="adj" fmla="val 12861"/>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915" name="Rounded Rectangle 6">
            <a:extLst>
              <a:ext uri="{FF2B5EF4-FFF2-40B4-BE49-F238E27FC236}">
                <a16:creationId xmlns:a16="http://schemas.microsoft.com/office/drawing/2014/main" id="{43D2CFFC-73EA-A078-5F22-7CAC3133A2F7}"/>
              </a:ext>
            </a:extLst>
          </p:cNvPr>
          <p:cNvSpPr/>
          <p:nvPr/>
        </p:nvSpPr>
        <p:spPr>
          <a:xfrm>
            <a:off x="8220075" y="3933825"/>
            <a:ext cx="3847938" cy="2809047"/>
          </a:xfrm>
          <a:prstGeom prst="roundRect">
            <a:avLst>
              <a:gd name="adj" fmla="val 12861"/>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916" name="TextBox 46">
            <a:extLst>
              <a:ext uri="{FF2B5EF4-FFF2-40B4-BE49-F238E27FC236}">
                <a16:creationId xmlns:a16="http://schemas.microsoft.com/office/drawing/2014/main" id="{EF027808-EA3A-B747-B1C8-B87F600D5695}"/>
              </a:ext>
            </a:extLst>
          </p:cNvPr>
          <p:cNvSpPr txBox="1"/>
          <p:nvPr/>
        </p:nvSpPr>
        <p:spPr>
          <a:xfrm>
            <a:off x="504500" y="2050937"/>
            <a:ext cx="4025804" cy="23284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Did you know that, according to legend, marzipan was invented in Tallinn? Visit a marzipan workshop, explore the colorful history of marzipan in Tallinn, and paint your own marzipan figurine as a sweet souvenir of your time in Tallinn.</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Dive into the world of chocolate and learn a tasty new skill! </a:t>
            </a:r>
          </a:p>
        </p:txBody>
      </p:sp>
      <p:pic>
        <p:nvPicPr>
          <p:cNvPr id="1917" name="Graphic 39" descr="Graphic 39">
            <a:extLst>
              <a:ext uri="{FF2B5EF4-FFF2-40B4-BE49-F238E27FC236}">
                <a16:creationId xmlns:a16="http://schemas.microsoft.com/office/drawing/2014/main" id="{F2BEA7CA-9AD7-758B-A530-6C3806A35405}"/>
              </a:ext>
            </a:extLst>
          </p:cNvPr>
          <p:cNvPicPr>
            <a:picLocks noChangeAspect="1"/>
          </p:cNvPicPr>
          <p:nvPr/>
        </p:nvPicPr>
        <p:blipFill>
          <a:blip r:embed="rId5"/>
          <a:stretch>
            <a:fillRect/>
          </a:stretch>
        </p:blipFill>
        <p:spPr>
          <a:xfrm>
            <a:off x="-63771" y="4415198"/>
            <a:ext cx="5589929" cy="3464417"/>
          </a:xfrm>
          <a:prstGeom prst="rect">
            <a:avLst/>
          </a:prstGeom>
          <a:ln w="12700">
            <a:miter lim="400000"/>
          </a:ln>
        </p:spPr>
      </p:pic>
      <p:sp>
        <p:nvSpPr>
          <p:cNvPr id="1918" name="Photo: Anu Vahtra">
            <a:extLst>
              <a:ext uri="{FF2B5EF4-FFF2-40B4-BE49-F238E27FC236}">
                <a16:creationId xmlns:a16="http://schemas.microsoft.com/office/drawing/2014/main" id="{0DD5917F-E436-C3AC-A87B-20EBC104F70E}"/>
              </a:ext>
            </a:extLst>
          </p:cNvPr>
          <p:cNvSpPr txBox="1"/>
          <p:nvPr/>
        </p:nvSpPr>
        <p:spPr>
          <a:xfrm rot="16200000">
            <a:off x="10953093" y="5300803"/>
            <a:ext cx="1771216" cy="360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rmAutofit/>
          </a:bodyPr>
          <a:lstStyle>
            <a:lvl1pPr>
              <a:lnSpc>
                <a:spcPct val="120000"/>
              </a:lnSpc>
              <a:spcBef>
                <a:spcPts val="600"/>
              </a:spcBef>
              <a:buClr>
                <a:srgbClr val="FFFFFF"/>
              </a:buClr>
              <a:buFont typeface="Aino Regular"/>
              <a:defRPr sz="800">
                <a:solidFill>
                  <a:srgbClr val="FFFFFF"/>
                </a:solidFill>
                <a:latin typeface="Aino Regular"/>
                <a:ea typeface="Aino Regular"/>
                <a:cs typeface="Aino Regular"/>
                <a:sym typeface="Aino Regular"/>
              </a:defRPr>
            </a:lvl1pPr>
          </a:lstStyle>
          <a:p>
            <a:pPr marL="0" marR="0" lvl="0" indent="0" algn="l" defTabSz="914400" rtl="0" eaLnBrk="1" fontAlgn="auto" latinLnBrk="0" hangingPunct="0">
              <a:lnSpc>
                <a:spcPct val="120000"/>
              </a:lnSpc>
              <a:spcBef>
                <a:spcPts val="600"/>
              </a:spcBef>
              <a:spcAft>
                <a:spcPts val="0"/>
              </a:spcAft>
              <a:buClr>
                <a:srgbClr val="FFFFFF"/>
              </a:buClr>
              <a:buSzTx/>
              <a:buFont typeface="Aino Regular"/>
              <a:buNone/>
              <a:tabLst/>
              <a:defRPr/>
            </a:pPr>
            <a:r>
              <a:rPr kumimoji="0" sz="800" b="0" i="0" u="none" strike="noStrike" kern="0" cap="none" spc="0" normalizeH="0" baseline="0" noProof="0">
                <a:ln>
                  <a:noFill/>
                </a:ln>
                <a:solidFill>
                  <a:srgbClr val="FFFFFF"/>
                </a:solidFill>
                <a:effectLst/>
                <a:uLnTx/>
                <a:uFillTx/>
                <a:latin typeface="Aino Regular"/>
                <a:sym typeface="Aino Regular"/>
              </a:rPr>
              <a:t>Photo: Anu Vahtra</a:t>
            </a:r>
          </a:p>
        </p:txBody>
      </p:sp>
      <p:sp>
        <p:nvSpPr>
          <p:cNvPr id="1919" name="Photo: Renee Altrov">
            <a:extLst>
              <a:ext uri="{FF2B5EF4-FFF2-40B4-BE49-F238E27FC236}">
                <a16:creationId xmlns:a16="http://schemas.microsoft.com/office/drawing/2014/main" id="{1BADE888-D664-F4FA-B141-8F88A234B4AE}"/>
              </a:ext>
            </a:extLst>
          </p:cNvPr>
          <p:cNvSpPr txBox="1"/>
          <p:nvPr/>
        </p:nvSpPr>
        <p:spPr>
          <a:xfrm rot="16200000">
            <a:off x="10845555" y="2375761"/>
            <a:ext cx="1771216" cy="360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rmAutofit/>
          </a:bodyPr>
          <a:lstStyle>
            <a:lvl1pPr>
              <a:lnSpc>
                <a:spcPct val="120000"/>
              </a:lnSpc>
              <a:spcBef>
                <a:spcPts val="600"/>
              </a:spcBef>
              <a:buClr>
                <a:srgbClr val="FFFFFF"/>
              </a:buClr>
              <a:buFont typeface="Aino Regular"/>
              <a:defRPr sz="800">
                <a:solidFill>
                  <a:srgbClr val="FFFFFF"/>
                </a:solidFill>
                <a:latin typeface="Aino Regular"/>
                <a:ea typeface="Aino Regular"/>
                <a:cs typeface="Aino Regular"/>
                <a:sym typeface="Aino Regular"/>
              </a:defRPr>
            </a:lvl1pPr>
          </a:lstStyle>
          <a:p>
            <a:pPr marL="0" marR="0" lvl="0" indent="0" algn="l" defTabSz="914400" rtl="0" eaLnBrk="1" fontAlgn="auto" latinLnBrk="0" hangingPunct="0">
              <a:lnSpc>
                <a:spcPct val="120000"/>
              </a:lnSpc>
              <a:spcBef>
                <a:spcPts val="600"/>
              </a:spcBef>
              <a:spcAft>
                <a:spcPts val="0"/>
              </a:spcAft>
              <a:buClr>
                <a:srgbClr val="FFFFFF"/>
              </a:buClr>
              <a:buSzTx/>
              <a:buFont typeface="Aino Regular"/>
              <a:buNone/>
              <a:tabLst/>
              <a:defRPr/>
            </a:pPr>
            <a:r>
              <a:rPr kumimoji="0" sz="800" b="0" i="0" u="none" strike="noStrike" kern="0" cap="none" spc="0" normalizeH="0" baseline="0" noProof="0">
                <a:ln>
                  <a:noFill/>
                </a:ln>
                <a:solidFill>
                  <a:srgbClr val="FFFFFF"/>
                </a:solidFill>
                <a:effectLst/>
                <a:uLnTx/>
                <a:uFillTx/>
                <a:latin typeface="Aino Regular"/>
                <a:sym typeface="Aino Regular"/>
              </a:rPr>
              <a:t>Photo: Renee Altrov</a:t>
            </a:r>
          </a:p>
        </p:txBody>
      </p:sp>
      <p:sp>
        <p:nvSpPr>
          <p:cNvPr id="1920" name="Photo: Renee Altrov">
            <a:extLst>
              <a:ext uri="{FF2B5EF4-FFF2-40B4-BE49-F238E27FC236}">
                <a16:creationId xmlns:a16="http://schemas.microsoft.com/office/drawing/2014/main" id="{96F5DF7F-AEE2-61D2-9B46-9EE0F4669C9A}"/>
              </a:ext>
            </a:extLst>
          </p:cNvPr>
          <p:cNvSpPr txBox="1"/>
          <p:nvPr/>
        </p:nvSpPr>
        <p:spPr>
          <a:xfrm rot="16200000">
            <a:off x="6920406" y="5300803"/>
            <a:ext cx="1771216" cy="360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rmAutofit/>
          </a:bodyPr>
          <a:lstStyle>
            <a:lvl1pPr>
              <a:lnSpc>
                <a:spcPct val="120000"/>
              </a:lnSpc>
              <a:spcBef>
                <a:spcPts val="600"/>
              </a:spcBef>
              <a:buClr>
                <a:srgbClr val="FFFFFF"/>
              </a:buClr>
              <a:buFont typeface="Aino Regular"/>
              <a:defRPr sz="800">
                <a:solidFill>
                  <a:srgbClr val="FFFFFF"/>
                </a:solidFill>
                <a:latin typeface="Aino Regular"/>
                <a:ea typeface="Aino Regular"/>
                <a:cs typeface="Aino Regular"/>
                <a:sym typeface="Aino Regular"/>
              </a:defRPr>
            </a:lvl1pPr>
          </a:lstStyle>
          <a:p>
            <a:pPr marL="0" marR="0" lvl="0" indent="0" algn="l" defTabSz="914400" rtl="0" eaLnBrk="1" fontAlgn="auto" latinLnBrk="0" hangingPunct="0">
              <a:lnSpc>
                <a:spcPct val="120000"/>
              </a:lnSpc>
              <a:spcBef>
                <a:spcPts val="600"/>
              </a:spcBef>
              <a:spcAft>
                <a:spcPts val="0"/>
              </a:spcAft>
              <a:buClr>
                <a:srgbClr val="FFFFFF"/>
              </a:buClr>
              <a:buSzTx/>
              <a:buFont typeface="Aino Regular"/>
              <a:buNone/>
              <a:tabLst/>
              <a:defRPr/>
            </a:pPr>
            <a:r>
              <a:rPr kumimoji="0" sz="800" b="0" i="0" u="none" strike="noStrike" kern="0" cap="none" spc="0" normalizeH="0" baseline="0" noProof="0">
                <a:ln>
                  <a:noFill/>
                </a:ln>
                <a:solidFill>
                  <a:srgbClr val="FFFFFF"/>
                </a:solidFill>
                <a:effectLst/>
                <a:uLnTx/>
                <a:uFillTx/>
                <a:latin typeface="Aino Regular"/>
                <a:sym typeface="Aino Regular"/>
              </a:rPr>
              <a:t>Photo: Renee Altrov</a:t>
            </a:r>
          </a:p>
        </p:txBody>
      </p:sp>
    </p:spTree>
    <p:extLst>
      <p:ext uri="{BB962C8B-B14F-4D97-AF65-F5344CB8AC3E}">
        <p14:creationId xmlns:p14="http://schemas.microsoft.com/office/powerpoint/2010/main" val="3566670178"/>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9F99EFEE-B726-CE76-C20A-D9646406E21C}"/>
            </a:ext>
          </a:extLst>
        </p:cNvPr>
        <p:cNvGrpSpPr/>
        <p:nvPr/>
      </p:nvGrpSpPr>
      <p:grpSpPr>
        <a:xfrm>
          <a:off x="0" y="0"/>
          <a:ext cx="0" cy="0"/>
          <a:chOff x="0" y="0"/>
          <a:chExt cx="0" cy="0"/>
        </a:xfrm>
      </p:grpSpPr>
      <p:pic>
        <p:nvPicPr>
          <p:cNvPr id="1922" name="Graphic 1" descr="Graphic 1">
            <a:extLst>
              <a:ext uri="{FF2B5EF4-FFF2-40B4-BE49-F238E27FC236}">
                <a16:creationId xmlns:a16="http://schemas.microsoft.com/office/drawing/2014/main" id="{4205A455-07A7-53D9-0268-7F3B6DBFDE4E}"/>
              </a:ext>
            </a:extLst>
          </p:cNvPr>
          <p:cNvPicPr>
            <a:picLocks noChangeAspect="1"/>
          </p:cNvPicPr>
          <p:nvPr/>
        </p:nvPicPr>
        <p:blipFill>
          <a:blip r:embed="rId2"/>
          <a:stretch>
            <a:fillRect/>
          </a:stretch>
        </p:blipFill>
        <p:spPr>
          <a:xfrm>
            <a:off x="0" y="3414934"/>
            <a:ext cx="5552388" cy="3441152"/>
          </a:xfrm>
          <a:prstGeom prst="rect">
            <a:avLst/>
          </a:prstGeom>
          <a:ln w="12700">
            <a:miter lim="400000"/>
          </a:ln>
        </p:spPr>
      </p:pic>
      <p:sp>
        <p:nvSpPr>
          <p:cNvPr id="1923" name="TextBox 3">
            <a:extLst>
              <a:ext uri="{FF2B5EF4-FFF2-40B4-BE49-F238E27FC236}">
                <a16:creationId xmlns:a16="http://schemas.microsoft.com/office/drawing/2014/main" id="{D3993D7D-F1C1-02C9-B8E1-C60D8E58DE0E}"/>
              </a:ext>
            </a:extLst>
          </p:cNvPr>
          <p:cNvSpPr txBox="1"/>
          <p:nvPr/>
        </p:nvSpPr>
        <p:spPr>
          <a:xfrm>
            <a:off x="508000" y="304800"/>
            <a:ext cx="4489980" cy="10441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E-Estonia </a:t>
            </a:r>
            <a:br>
              <a:rPr kumimoji="0" sz="3200" b="0" i="0" u="none" strike="noStrike" kern="0" cap="none" spc="0" normalizeH="0" baseline="0" noProof="0">
                <a:ln>
                  <a:noFill/>
                </a:ln>
                <a:solidFill>
                  <a:srgbClr val="2D6247"/>
                </a:solidFill>
                <a:effectLst/>
                <a:uLnTx/>
                <a:uFillTx/>
                <a:latin typeface="Aino Headline"/>
                <a:sym typeface="Aino Headline"/>
              </a:rPr>
            </a:br>
            <a:r>
              <a:rPr kumimoji="0" sz="3200" b="0" i="0" u="none" strike="noStrike" kern="0" cap="none" spc="0" normalizeH="0" baseline="0" noProof="0">
                <a:ln>
                  <a:noFill/>
                </a:ln>
                <a:solidFill>
                  <a:srgbClr val="2D6247"/>
                </a:solidFill>
                <a:effectLst/>
                <a:uLnTx/>
                <a:uFillTx/>
                <a:latin typeface="Aino Headline"/>
                <a:sym typeface="Aino Headline"/>
              </a:rPr>
              <a:t>showroom visit</a:t>
            </a:r>
          </a:p>
        </p:txBody>
      </p:sp>
      <p:sp>
        <p:nvSpPr>
          <p:cNvPr id="1924" name="Rounded Rectangle 4">
            <a:extLst>
              <a:ext uri="{FF2B5EF4-FFF2-40B4-BE49-F238E27FC236}">
                <a16:creationId xmlns:a16="http://schemas.microsoft.com/office/drawing/2014/main" id="{67E90501-052F-24EC-1EC3-99B69FAD663A}"/>
              </a:ext>
            </a:extLst>
          </p:cNvPr>
          <p:cNvSpPr/>
          <p:nvPr/>
        </p:nvSpPr>
        <p:spPr>
          <a:xfrm>
            <a:off x="4990170" y="114926"/>
            <a:ext cx="7077845" cy="6628147"/>
          </a:xfrm>
          <a:prstGeom prst="roundRect">
            <a:avLst>
              <a:gd name="adj" fmla="val 5952"/>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925" name="TextBox 34">
            <a:extLst>
              <a:ext uri="{FF2B5EF4-FFF2-40B4-BE49-F238E27FC236}">
                <a16:creationId xmlns:a16="http://schemas.microsoft.com/office/drawing/2014/main" id="{6F8386EF-DCE2-6557-5637-EBC8B8D325F3}"/>
              </a:ext>
            </a:extLst>
          </p:cNvPr>
          <p:cNvSpPr txBox="1"/>
          <p:nvPr/>
        </p:nvSpPr>
        <p:spPr>
          <a:xfrm>
            <a:off x="525144" y="4659196"/>
            <a:ext cx="2047511" cy="15951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rgbClr val="D8ECE2"/>
                </a:solidFill>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2000" b="0" i="0" u="none" strike="noStrike" kern="0" cap="none" spc="0" normalizeH="0" baseline="0" noProof="0">
                <a:ln>
                  <a:noFill/>
                </a:ln>
                <a:solidFill>
                  <a:srgbClr val="D8ECE2"/>
                </a:solidFill>
                <a:effectLst/>
                <a:uLnTx/>
                <a:uFillTx/>
                <a:latin typeface="Aino Headline"/>
                <a:sym typeface="Aino Headline"/>
              </a:rPr>
              <a:t>Our e-story is unique and fascinates the international community.</a:t>
            </a:r>
          </a:p>
        </p:txBody>
      </p:sp>
      <p:sp>
        <p:nvSpPr>
          <p:cNvPr id="1926" name="TextBox 46">
            <a:extLst>
              <a:ext uri="{FF2B5EF4-FFF2-40B4-BE49-F238E27FC236}">
                <a16:creationId xmlns:a16="http://schemas.microsoft.com/office/drawing/2014/main" id="{73C70A84-7193-E811-1669-CDC7775CD2AA}"/>
              </a:ext>
            </a:extLst>
          </p:cNvPr>
          <p:cNvSpPr txBox="1"/>
          <p:nvPr/>
        </p:nvSpPr>
        <p:spPr>
          <a:xfrm>
            <a:off x="504500" y="1523999"/>
            <a:ext cx="3954414" cy="17752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Estonia is hailed as the world’s most advanced digital society with I-voting, e-Residency, digital signature, just to name some digital solutions. </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E-Estonia Briefing Centre in Tallinn gives presentations about E-Estonia for those interested in digitalisation.</a:t>
            </a:r>
          </a:p>
        </p:txBody>
      </p:sp>
    </p:spTree>
    <p:extLst>
      <p:ext uri="{BB962C8B-B14F-4D97-AF65-F5344CB8AC3E}">
        <p14:creationId xmlns:p14="http://schemas.microsoft.com/office/powerpoint/2010/main" val="1537418245"/>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A464C324-B9E3-DAF2-2AAA-17D23FFCD424}"/>
            </a:ext>
          </a:extLst>
        </p:cNvPr>
        <p:cNvGrpSpPr/>
        <p:nvPr/>
      </p:nvGrpSpPr>
      <p:grpSpPr>
        <a:xfrm>
          <a:off x="0" y="0"/>
          <a:ext cx="0" cy="0"/>
          <a:chOff x="0" y="0"/>
          <a:chExt cx="0" cy="0"/>
        </a:xfrm>
      </p:grpSpPr>
      <p:sp>
        <p:nvSpPr>
          <p:cNvPr id="1928" name="TextBox 3">
            <a:extLst>
              <a:ext uri="{FF2B5EF4-FFF2-40B4-BE49-F238E27FC236}">
                <a16:creationId xmlns:a16="http://schemas.microsoft.com/office/drawing/2014/main" id="{E7235BF5-68B8-0646-8063-396C2612B62F}"/>
              </a:ext>
            </a:extLst>
          </p:cNvPr>
          <p:cNvSpPr txBox="1"/>
          <p:nvPr/>
        </p:nvSpPr>
        <p:spPr>
          <a:xfrm>
            <a:off x="508000" y="304799"/>
            <a:ext cx="4211985" cy="10441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Private tram tour</a:t>
            </a:r>
          </a:p>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of Tallinn</a:t>
            </a:r>
          </a:p>
        </p:txBody>
      </p:sp>
      <p:sp>
        <p:nvSpPr>
          <p:cNvPr id="1929" name="Rounded Rectangle 4">
            <a:extLst>
              <a:ext uri="{FF2B5EF4-FFF2-40B4-BE49-F238E27FC236}">
                <a16:creationId xmlns:a16="http://schemas.microsoft.com/office/drawing/2014/main" id="{9D05BF77-4741-6D09-5757-876088DC9DEE}"/>
              </a:ext>
            </a:extLst>
          </p:cNvPr>
          <p:cNvSpPr/>
          <p:nvPr/>
        </p:nvSpPr>
        <p:spPr>
          <a:xfrm>
            <a:off x="4990170" y="114926"/>
            <a:ext cx="7077845" cy="3709363"/>
          </a:xfrm>
          <a:prstGeom prst="roundRect">
            <a:avLst>
              <a:gd name="adj" fmla="val 10635"/>
            </a:avLst>
          </a:prstGeom>
          <a:blipFill>
            <a:blip r:embed="rId2"/>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930" name="Rounded Rectangle 5">
            <a:extLst>
              <a:ext uri="{FF2B5EF4-FFF2-40B4-BE49-F238E27FC236}">
                <a16:creationId xmlns:a16="http://schemas.microsoft.com/office/drawing/2014/main" id="{4859D1E9-AF92-20B5-DD37-4B90A0B5B497}"/>
              </a:ext>
            </a:extLst>
          </p:cNvPr>
          <p:cNvSpPr/>
          <p:nvPr/>
        </p:nvSpPr>
        <p:spPr>
          <a:xfrm>
            <a:off x="4990170" y="3933825"/>
            <a:ext cx="7077845" cy="2809047"/>
          </a:xfrm>
          <a:prstGeom prst="roundRect">
            <a:avLst>
              <a:gd name="adj" fmla="val 12861"/>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931" name="TextBox 46">
            <a:extLst>
              <a:ext uri="{FF2B5EF4-FFF2-40B4-BE49-F238E27FC236}">
                <a16:creationId xmlns:a16="http://schemas.microsoft.com/office/drawing/2014/main" id="{2C264A22-57FC-9C72-73E8-8127B5BA904F}"/>
              </a:ext>
            </a:extLst>
          </p:cNvPr>
          <p:cNvSpPr txBox="1"/>
          <p:nvPr/>
        </p:nvSpPr>
        <p:spPr>
          <a:xfrm>
            <a:off x="504500" y="2050937"/>
            <a:ext cx="4025804" cy="15366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Step abroad an historic  tram and embark on an exclusive tour of Tallinn that will reveal sights and experiences beyond the ordinary.</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Enjoy snacks and bevereges on board as you make your way through Tallinn’s diverse neighbourhoods. </a:t>
            </a:r>
          </a:p>
        </p:txBody>
      </p:sp>
      <p:sp>
        <p:nvSpPr>
          <p:cNvPr id="1932" name="Photo: Rasmus Jurkatam">
            <a:extLst>
              <a:ext uri="{FF2B5EF4-FFF2-40B4-BE49-F238E27FC236}">
                <a16:creationId xmlns:a16="http://schemas.microsoft.com/office/drawing/2014/main" id="{93D19746-EEA3-B65B-A146-A15FA35C240D}"/>
              </a:ext>
            </a:extLst>
          </p:cNvPr>
          <p:cNvSpPr txBox="1"/>
          <p:nvPr/>
        </p:nvSpPr>
        <p:spPr>
          <a:xfrm rot="16200000">
            <a:off x="10953093" y="5300803"/>
            <a:ext cx="1771216" cy="360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rmAutofit/>
          </a:bodyPr>
          <a:lstStyle>
            <a:lvl1pPr>
              <a:lnSpc>
                <a:spcPct val="120000"/>
              </a:lnSpc>
              <a:spcBef>
                <a:spcPts val="600"/>
              </a:spcBef>
              <a:buClr>
                <a:srgbClr val="FFFFFF"/>
              </a:buClr>
              <a:buFont typeface="Aino Regular"/>
              <a:defRPr sz="800">
                <a:solidFill>
                  <a:srgbClr val="FFFFFF"/>
                </a:solidFill>
                <a:latin typeface="Aino Regular"/>
                <a:ea typeface="Aino Regular"/>
                <a:cs typeface="Aino Regular"/>
                <a:sym typeface="Aino Regular"/>
              </a:defRPr>
            </a:lvl1pPr>
          </a:lstStyle>
          <a:p>
            <a:pPr marL="0" marR="0" lvl="0" indent="0" algn="l" defTabSz="914400" rtl="0" eaLnBrk="1" fontAlgn="auto" latinLnBrk="0" hangingPunct="0">
              <a:lnSpc>
                <a:spcPct val="120000"/>
              </a:lnSpc>
              <a:spcBef>
                <a:spcPts val="600"/>
              </a:spcBef>
              <a:spcAft>
                <a:spcPts val="0"/>
              </a:spcAft>
              <a:buClr>
                <a:srgbClr val="FFFFFF"/>
              </a:buClr>
              <a:buSzTx/>
              <a:buFont typeface="Aino Regular"/>
              <a:buNone/>
              <a:tabLst/>
              <a:defRPr/>
            </a:pPr>
            <a:r>
              <a:rPr kumimoji="0" sz="800" b="0" i="0" u="none" strike="noStrike" kern="0" cap="none" spc="0" normalizeH="0" baseline="0" noProof="0">
                <a:ln>
                  <a:noFill/>
                </a:ln>
                <a:solidFill>
                  <a:srgbClr val="FFFFFF"/>
                </a:solidFill>
                <a:effectLst/>
                <a:uLnTx/>
                <a:uFillTx/>
                <a:latin typeface="Aino Regular"/>
                <a:sym typeface="Aino Regular"/>
              </a:rPr>
              <a:t>Photo: Rasmus Jurkatam</a:t>
            </a:r>
          </a:p>
        </p:txBody>
      </p:sp>
      <p:sp>
        <p:nvSpPr>
          <p:cNvPr id="1933" name="Photo: Rasmus Jurkatam">
            <a:extLst>
              <a:ext uri="{FF2B5EF4-FFF2-40B4-BE49-F238E27FC236}">
                <a16:creationId xmlns:a16="http://schemas.microsoft.com/office/drawing/2014/main" id="{85122DD0-C92E-B09C-57F8-BBAFDD53A497}"/>
              </a:ext>
            </a:extLst>
          </p:cNvPr>
          <p:cNvSpPr txBox="1"/>
          <p:nvPr/>
        </p:nvSpPr>
        <p:spPr>
          <a:xfrm rot="16200000">
            <a:off x="10845555" y="2375761"/>
            <a:ext cx="1771216" cy="360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rmAutofit/>
          </a:bodyPr>
          <a:lstStyle>
            <a:lvl1pPr>
              <a:lnSpc>
                <a:spcPct val="120000"/>
              </a:lnSpc>
              <a:spcBef>
                <a:spcPts val="600"/>
              </a:spcBef>
              <a:buClr>
                <a:srgbClr val="FFFFFF"/>
              </a:buClr>
              <a:buFont typeface="Aino Regular"/>
              <a:defRPr sz="800">
                <a:solidFill>
                  <a:srgbClr val="FFFFFF"/>
                </a:solidFill>
                <a:latin typeface="Aino Regular"/>
                <a:ea typeface="Aino Regular"/>
                <a:cs typeface="Aino Regular"/>
                <a:sym typeface="Aino Regular"/>
              </a:defRPr>
            </a:lvl1pPr>
          </a:lstStyle>
          <a:p>
            <a:pPr marL="0" marR="0" lvl="0" indent="0" algn="l" defTabSz="914400" rtl="0" eaLnBrk="1" fontAlgn="auto" latinLnBrk="0" hangingPunct="0">
              <a:lnSpc>
                <a:spcPct val="120000"/>
              </a:lnSpc>
              <a:spcBef>
                <a:spcPts val="600"/>
              </a:spcBef>
              <a:spcAft>
                <a:spcPts val="0"/>
              </a:spcAft>
              <a:buClr>
                <a:srgbClr val="FFFFFF"/>
              </a:buClr>
              <a:buSzTx/>
              <a:buFont typeface="Aino Regular"/>
              <a:buNone/>
              <a:tabLst/>
              <a:defRPr/>
            </a:pPr>
            <a:r>
              <a:rPr kumimoji="0" sz="800" b="0" i="0" u="none" strike="noStrike" kern="0" cap="none" spc="0" normalizeH="0" baseline="0" noProof="0">
                <a:ln>
                  <a:noFill/>
                </a:ln>
                <a:solidFill>
                  <a:srgbClr val="FFFFFF"/>
                </a:solidFill>
                <a:effectLst/>
                <a:uLnTx/>
                <a:uFillTx/>
                <a:latin typeface="Aino Regular"/>
                <a:sym typeface="Aino Regular"/>
              </a:rPr>
              <a:t>Photo: Rasmus Jurkatam</a:t>
            </a:r>
          </a:p>
        </p:txBody>
      </p:sp>
      <p:grpSp>
        <p:nvGrpSpPr>
          <p:cNvPr id="1936" name="Group">
            <a:extLst>
              <a:ext uri="{FF2B5EF4-FFF2-40B4-BE49-F238E27FC236}">
                <a16:creationId xmlns:a16="http://schemas.microsoft.com/office/drawing/2014/main" id="{B9BD3AAD-4085-2F55-85E4-E9D9205354B6}"/>
              </a:ext>
            </a:extLst>
          </p:cNvPr>
          <p:cNvGrpSpPr/>
          <p:nvPr/>
        </p:nvGrpSpPr>
        <p:grpSpPr>
          <a:xfrm>
            <a:off x="-945057" y="4251869"/>
            <a:ext cx="5662595" cy="3166739"/>
            <a:chOff x="0" y="0"/>
            <a:chExt cx="5662593" cy="3166737"/>
          </a:xfrm>
        </p:grpSpPr>
        <p:pic>
          <p:nvPicPr>
            <p:cNvPr id="1934" name="Image" descr="Image">
              <a:extLst>
                <a:ext uri="{FF2B5EF4-FFF2-40B4-BE49-F238E27FC236}">
                  <a16:creationId xmlns:a16="http://schemas.microsoft.com/office/drawing/2014/main" id="{0B92196F-816D-8C00-862B-9AF470413FDD}"/>
                </a:ext>
              </a:extLst>
            </p:cNvPr>
            <p:cNvPicPr>
              <a:picLocks noChangeAspect="1"/>
            </p:cNvPicPr>
            <p:nvPr/>
          </p:nvPicPr>
          <p:blipFill>
            <a:blip r:embed="rId4"/>
            <a:stretch>
              <a:fillRect/>
            </a:stretch>
          </p:blipFill>
          <p:spPr>
            <a:xfrm>
              <a:off x="0" y="0"/>
              <a:ext cx="5662594" cy="3166738"/>
            </a:xfrm>
            <a:prstGeom prst="rect">
              <a:avLst/>
            </a:prstGeom>
            <a:ln w="12700" cap="flat">
              <a:noFill/>
              <a:miter lim="400000"/>
            </a:ln>
            <a:effectLst/>
          </p:spPr>
        </p:pic>
        <p:pic>
          <p:nvPicPr>
            <p:cNvPr id="1935" name="Image" descr="Image">
              <a:extLst>
                <a:ext uri="{FF2B5EF4-FFF2-40B4-BE49-F238E27FC236}">
                  <a16:creationId xmlns:a16="http://schemas.microsoft.com/office/drawing/2014/main" id="{6C8D2711-F269-74A5-C1DF-4B86C6598FE9}"/>
                </a:ext>
              </a:extLst>
            </p:cNvPr>
            <p:cNvPicPr>
              <a:picLocks noChangeAspect="1"/>
            </p:cNvPicPr>
            <p:nvPr/>
          </p:nvPicPr>
          <p:blipFill>
            <a:blip r:embed="rId5"/>
            <a:stretch>
              <a:fillRect/>
            </a:stretch>
          </p:blipFill>
          <p:spPr>
            <a:xfrm>
              <a:off x="4002139" y="1536637"/>
              <a:ext cx="786949" cy="786949"/>
            </a:xfrm>
            <a:prstGeom prst="rect">
              <a:avLst/>
            </a:prstGeom>
            <a:ln w="12700" cap="flat">
              <a:noFill/>
              <a:miter lim="400000"/>
            </a:ln>
            <a:effectLst/>
          </p:spPr>
        </p:pic>
      </p:grpSp>
    </p:spTree>
    <p:extLst>
      <p:ext uri="{BB962C8B-B14F-4D97-AF65-F5344CB8AC3E}">
        <p14:creationId xmlns:p14="http://schemas.microsoft.com/office/powerpoint/2010/main" val="155531287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TextBox 363"/>
          <p:cNvSpPr txBox="1"/>
          <p:nvPr/>
        </p:nvSpPr>
        <p:spPr>
          <a:xfrm>
            <a:off x="441121" y="3646227"/>
            <a:ext cx="1254489" cy="415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lnSpc>
                <a:spcPct val="120000"/>
              </a:lnSpc>
              <a:defRPr sz="1400">
                <a:solidFill>
                  <a:srgbClr val="0000F0"/>
                </a:solidFill>
                <a:latin typeface="Aino Regular"/>
                <a:ea typeface="Aino Regular"/>
                <a:cs typeface="Aino Regular"/>
                <a:sym typeface="Aino Regular"/>
              </a:defRPr>
            </a:pPr>
            <a:r>
              <a:t>starting a business</a:t>
            </a:r>
          </a:p>
        </p:txBody>
      </p:sp>
      <p:grpSp>
        <p:nvGrpSpPr>
          <p:cNvPr id="456" name="Rühm 364"/>
          <p:cNvGrpSpPr/>
          <p:nvPr/>
        </p:nvGrpSpPr>
        <p:grpSpPr>
          <a:xfrm>
            <a:off x="709348" y="2646138"/>
            <a:ext cx="718034" cy="720001"/>
            <a:chOff x="0" y="0"/>
            <a:chExt cx="718033" cy="719999"/>
          </a:xfrm>
        </p:grpSpPr>
        <p:sp>
          <p:nvSpPr>
            <p:cNvPr id="447" name="Freeform 310"/>
            <p:cNvSpPr/>
            <p:nvPr/>
          </p:nvSpPr>
          <p:spPr>
            <a:xfrm>
              <a:off x="227658" y="192045"/>
              <a:ext cx="264145" cy="311562"/>
            </a:xfrm>
            <a:custGeom>
              <a:avLst/>
              <a:gdLst/>
              <a:ahLst/>
              <a:cxnLst>
                <a:cxn ang="0">
                  <a:pos x="wd2" y="hd2"/>
                </a:cxn>
                <a:cxn ang="5400000">
                  <a:pos x="wd2" y="hd2"/>
                </a:cxn>
                <a:cxn ang="10800000">
                  <a:pos x="wd2" y="hd2"/>
                </a:cxn>
                <a:cxn ang="16200000">
                  <a:pos x="wd2" y="hd2"/>
                </a:cxn>
              </a:cxnLst>
              <a:rect l="0" t="0" r="r" b="b"/>
              <a:pathLst>
                <a:path w="21326" h="21381" extrusionOk="0">
                  <a:moveTo>
                    <a:pt x="15608" y="21381"/>
                  </a:moveTo>
                  <a:cubicBezTo>
                    <a:pt x="5761" y="21381"/>
                    <a:pt x="5761" y="21381"/>
                    <a:pt x="5761" y="21381"/>
                  </a:cubicBezTo>
                  <a:cubicBezTo>
                    <a:pt x="5285" y="21381"/>
                    <a:pt x="4808" y="21111"/>
                    <a:pt x="4808" y="20571"/>
                  </a:cubicBezTo>
                  <a:cubicBezTo>
                    <a:pt x="4808" y="17466"/>
                    <a:pt x="4808" y="17466"/>
                    <a:pt x="4808" y="17466"/>
                  </a:cubicBezTo>
                  <a:cubicBezTo>
                    <a:pt x="4808" y="16926"/>
                    <a:pt x="4650" y="16521"/>
                    <a:pt x="4173" y="16251"/>
                  </a:cubicBezTo>
                  <a:cubicBezTo>
                    <a:pt x="1155" y="14226"/>
                    <a:pt x="-274" y="11256"/>
                    <a:pt x="44" y="8151"/>
                  </a:cubicBezTo>
                  <a:cubicBezTo>
                    <a:pt x="520" y="3966"/>
                    <a:pt x="4491" y="456"/>
                    <a:pt x="9414" y="51"/>
                  </a:cubicBezTo>
                  <a:cubicBezTo>
                    <a:pt x="12591" y="-219"/>
                    <a:pt x="15608" y="591"/>
                    <a:pt x="17832" y="2346"/>
                  </a:cubicBezTo>
                  <a:cubicBezTo>
                    <a:pt x="20055" y="3966"/>
                    <a:pt x="21326" y="6531"/>
                    <a:pt x="21326" y="9096"/>
                  </a:cubicBezTo>
                  <a:cubicBezTo>
                    <a:pt x="21326" y="9501"/>
                    <a:pt x="21008" y="9906"/>
                    <a:pt x="20373" y="9906"/>
                  </a:cubicBezTo>
                  <a:cubicBezTo>
                    <a:pt x="19897" y="9906"/>
                    <a:pt x="19420" y="9501"/>
                    <a:pt x="19420" y="9096"/>
                  </a:cubicBezTo>
                  <a:cubicBezTo>
                    <a:pt x="19420" y="6936"/>
                    <a:pt x="18308" y="4911"/>
                    <a:pt x="16561" y="3561"/>
                  </a:cubicBezTo>
                  <a:cubicBezTo>
                    <a:pt x="14655" y="2076"/>
                    <a:pt x="12273" y="1401"/>
                    <a:pt x="9732" y="1671"/>
                  </a:cubicBezTo>
                  <a:cubicBezTo>
                    <a:pt x="5602" y="2076"/>
                    <a:pt x="2426" y="4776"/>
                    <a:pt x="1950" y="8286"/>
                  </a:cubicBezTo>
                  <a:cubicBezTo>
                    <a:pt x="1632" y="10851"/>
                    <a:pt x="2902" y="13281"/>
                    <a:pt x="5285" y="14901"/>
                  </a:cubicBezTo>
                  <a:cubicBezTo>
                    <a:pt x="6238" y="15576"/>
                    <a:pt x="6873" y="16386"/>
                    <a:pt x="6873" y="17466"/>
                  </a:cubicBezTo>
                  <a:cubicBezTo>
                    <a:pt x="6873" y="19761"/>
                    <a:pt x="6873" y="19761"/>
                    <a:pt x="6873" y="19761"/>
                  </a:cubicBezTo>
                  <a:cubicBezTo>
                    <a:pt x="14497" y="19761"/>
                    <a:pt x="14497" y="19761"/>
                    <a:pt x="14497" y="19761"/>
                  </a:cubicBezTo>
                  <a:cubicBezTo>
                    <a:pt x="14497" y="17466"/>
                    <a:pt x="14497" y="17466"/>
                    <a:pt x="14497" y="17466"/>
                  </a:cubicBezTo>
                  <a:cubicBezTo>
                    <a:pt x="14497" y="16386"/>
                    <a:pt x="15132" y="15576"/>
                    <a:pt x="16085" y="14901"/>
                  </a:cubicBezTo>
                  <a:cubicBezTo>
                    <a:pt x="16879" y="14361"/>
                    <a:pt x="17514" y="13821"/>
                    <a:pt x="17991" y="13146"/>
                  </a:cubicBezTo>
                  <a:cubicBezTo>
                    <a:pt x="18308" y="12741"/>
                    <a:pt x="18944" y="12606"/>
                    <a:pt x="19420" y="12876"/>
                  </a:cubicBezTo>
                  <a:cubicBezTo>
                    <a:pt x="19738" y="13146"/>
                    <a:pt x="19897" y="13686"/>
                    <a:pt x="19579" y="14091"/>
                  </a:cubicBezTo>
                  <a:cubicBezTo>
                    <a:pt x="18944" y="14901"/>
                    <a:pt x="18150" y="15576"/>
                    <a:pt x="17197" y="16251"/>
                  </a:cubicBezTo>
                  <a:cubicBezTo>
                    <a:pt x="16720" y="16521"/>
                    <a:pt x="16561" y="16926"/>
                    <a:pt x="16561" y="17466"/>
                  </a:cubicBezTo>
                  <a:cubicBezTo>
                    <a:pt x="16561" y="20571"/>
                    <a:pt x="16561" y="20571"/>
                    <a:pt x="16561" y="20571"/>
                  </a:cubicBezTo>
                  <a:cubicBezTo>
                    <a:pt x="16561" y="21111"/>
                    <a:pt x="16085" y="21381"/>
                    <a:pt x="15608" y="21381"/>
                  </a:cubicBezTo>
                  <a:close/>
                </a:path>
              </a:pathLst>
            </a:custGeom>
            <a:solidFill>
              <a:srgbClr val="0000F0"/>
            </a:solidFill>
            <a:ln w="12700" cap="flat">
              <a:noFill/>
              <a:miter lim="400000"/>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448" name="Freeform 311"/>
            <p:cNvSpPr/>
            <p:nvPr/>
          </p:nvSpPr>
          <p:spPr>
            <a:xfrm>
              <a:off x="287212" y="528794"/>
              <a:ext cx="145575" cy="35797"/>
            </a:xfrm>
            <a:custGeom>
              <a:avLst/>
              <a:gdLst/>
              <a:ahLst/>
              <a:cxnLst>
                <a:cxn ang="0">
                  <a:pos x="wd2" y="hd2"/>
                </a:cxn>
                <a:cxn ang="5400000">
                  <a:pos x="wd2" y="hd2"/>
                </a:cxn>
                <a:cxn ang="10800000">
                  <a:pos x="wd2" y="hd2"/>
                </a:cxn>
                <a:cxn ang="16200000">
                  <a:pos x="wd2" y="hd2"/>
                </a:cxn>
              </a:cxnLst>
              <a:rect l="0" t="0" r="r" b="b"/>
              <a:pathLst>
                <a:path w="21600" h="20686" extrusionOk="0">
                  <a:moveTo>
                    <a:pt x="1751" y="20686"/>
                  </a:moveTo>
                  <a:cubicBezTo>
                    <a:pt x="876" y="20686"/>
                    <a:pt x="292" y="18412"/>
                    <a:pt x="0" y="13865"/>
                  </a:cubicBezTo>
                  <a:cubicBezTo>
                    <a:pt x="0" y="10454"/>
                    <a:pt x="584" y="7044"/>
                    <a:pt x="1751" y="7044"/>
                  </a:cubicBezTo>
                  <a:cubicBezTo>
                    <a:pt x="19557" y="223"/>
                    <a:pt x="19557" y="223"/>
                    <a:pt x="19557" y="223"/>
                  </a:cubicBezTo>
                  <a:cubicBezTo>
                    <a:pt x="20432" y="-914"/>
                    <a:pt x="21308" y="2497"/>
                    <a:pt x="21600" y="5907"/>
                  </a:cubicBezTo>
                  <a:cubicBezTo>
                    <a:pt x="21600" y="9318"/>
                    <a:pt x="21016" y="12728"/>
                    <a:pt x="19849" y="13865"/>
                  </a:cubicBezTo>
                  <a:cubicBezTo>
                    <a:pt x="2043" y="20686"/>
                    <a:pt x="2043" y="20686"/>
                    <a:pt x="2043" y="20686"/>
                  </a:cubicBezTo>
                  <a:cubicBezTo>
                    <a:pt x="2043" y="20686"/>
                    <a:pt x="2043" y="20686"/>
                    <a:pt x="1751" y="20686"/>
                  </a:cubicBezTo>
                  <a:close/>
                </a:path>
              </a:pathLst>
            </a:custGeom>
            <a:solidFill>
              <a:srgbClr val="0000F0"/>
            </a:solidFill>
            <a:ln w="12700" cap="flat">
              <a:noFill/>
              <a:miter lim="400000"/>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449" name="Freeform 312"/>
            <p:cNvSpPr/>
            <p:nvPr/>
          </p:nvSpPr>
          <p:spPr>
            <a:xfrm>
              <a:off x="318301" y="579941"/>
              <a:ext cx="83396" cy="29896"/>
            </a:xfrm>
            <a:custGeom>
              <a:avLst/>
              <a:gdLst/>
              <a:ahLst/>
              <a:cxnLst>
                <a:cxn ang="0">
                  <a:pos x="wd2" y="hd2"/>
                </a:cxn>
                <a:cxn ang="5400000">
                  <a:pos x="wd2" y="hd2"/>
                </a:cxn>
                <a:cxn ang="10800000">
                  <a:pos x="wd2" y="hd2"/>
                </a:cxn>
                <a:cxn ang="16200000">
                  <a:pos x="wd2" y="hd2"/>
                </a:cxn>
              </a:cxnLst>
              <a:rect l="0" t="0" r="r" b="b"/>
              <a:pathLst>
                <a:path w="20811" h="20515" extrusionOk="0">
                  <a:moveTo>
                    <a:pt x="3041" y="20515"/>
                  </a:moveTo>
                  <a:cubicBezTo>
                    <a:pt x="1569" y="20515"/>
                    <a:pt x="96" y="17815"/>
                    <a:pt x="96" y="12415"/>
                  </a:cubicBezTo>
                  <a:cubicBezTo>
                    <a:pt x="-395" y="8365"/>
                    <a:pt x="1078" y="4315"/>
                    <a:pt x="2550" y="4315"/>
                  </a:cubicBezTo>
                  <a:cubicBezTo>
                    <a:pt x="17769" y="265"/>
                    <a:pt x="17769" y="265"/>
                    <a:pt x="17769" y="265"/>
                  </a:cubicBezTo>
                  <a:cubicBezTo>
                    <a:pt x="19241" y="-1085"/>
                    <a:pt x="20714" y="2965"/>
                    <a:pt x="20714" y="7015"/>
                  </a:cubicBezTo>
                  <a:cubicBezTo>
                    <a:pt x="21205" y="11065"/>
                    <a:pt x="19732" y="15115"/>
                    <a:pt x="18260" y="16465"/>
                  </a:cubicBezTo>
                  <a:cubicBezTo>
                    <a:pt x="3041" y="20515"/>
                    <a:pt x="3041" y="20515"/>
                    <a:pt x="3041" y="20515"/>
                  </a:cubicBezTo>
                  <a:cubicBezTo>
                    <a:pt x="3041" y="20515"/>
                    <a:pt x="3041" y="20515"/>
                    <a:pt x="3041" y="20515"/>
                  </a:cubicBezTo>
                  <a:close/>
                </a:path>
              </a:pathLst>
            </a:custGeom>
            <a:solidFill>
              <a:srgbClr val="0000F0"/>
            </a:solidFill>
            <a:ln w="12700" cap="flat">
              <a:noFill/>
              <a:miter lim="400000"/>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450" name="Freeform 313"/>
            <p:cNvSpPr/>
            <p:nvPr/>
          </p:nvSpPr>
          <p:spPr>
            <a:xfrm>
              <a:off x="348195" y="70819"/>
              <a:ext cx="23608" cy="6098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0" y="21600"/>
                    <a:pt x="0" y="19510"/>
                    <a:pt x="0" y="17419"/>
                  </a:cubicBezTo>
                  <a:cubicBezTo>
                    <a:pt x="0" y="4181"/>
                    <a:pt x="0" y="4181"/>
                    <a:pt x="0" y="4181"/>
                  </a:cubicBezTo>
                  <a:cubicBezTo>
                    <a:pt x="0" y="2090"/>
                    <a:pt x="5400" y="0"/>
                    <a:pt x="10800" y="0"/>
                  </a:cubicBezTo>
                  <a:cubicBezTo>
                    <a:pt x="16200" y="0"/>
                    <a:pt x="21600" y="2090"/>
                    <a:pt x="21600" y="4181"/>
                  </a:cubicBezTo>
                  <a:cubicBezTo>
                    <a:pt x="21600" y="17419"/>
                    <a:pt x="21600" y="17419"/>
                    <a:pt x="21600" y="17419"/>
                  </a:cubicBezTo>
                  <a:cubicBezTo>
                    <a:pt x="21600" y="19510"/>
                    <a:pt x="16200" y="21600"/>
                    <a:pt x="10800" y="21600"/>
                  </a:cubicBezTo>
                  <a:close/>
                </a:path>
              </a:pathLst>
            </a:custGeom>
            <a:solidFill>
              <a:srgbClr val="0000F0"/>
            </a:solidFill>
            <a:ln w="12700" cap="flat">
              <a:noFill/>
              <a:miter lim="400000"/>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451" name="Freeform 314"/>
            <p:cNvSpPr/>
            <p:nvPr/>
          </p:nvSpPr>
          <p:spPr>
            <a:xfrm>
              <a:off x="110083" y="208444"/>
              <a:ext cx="55242" cy="43360"/>
            </a:xfrm>
            <a:custGeom>
              <a:avLst/>
              <a:gdLst/>
              <a:ahLst/>
              <a:cxnLst>
                <a:cxn ang="0">
                  <a:pos x="wd2" y="hd2"/>
                </a:cxn>
                <a:cxn ang="5400000">
                  <a:pos x="wd2" y="hd2"/>
                </a:cxn>
                <a:cxn ang="10800000">
                  <a:pos x="wd2" y="hd2"/>
                </a:cxn>
                <a:cxn ang="16200000">
                  <a:pos x="wd2" y="hd2"/>
                </a:cxn>
              </a:cxnLst>
              <a:rect l="0" t="0" r="r" b="b"/>
              <a:pathLst>
                <a:path w="20218" h="20699" extrusionOk="0">
                  <a:moveTo>
                    <a:pt x="15869" y="20699"/>
                  </a:moveTo>
                  <a:cubicBezTo>
                    <a:pt x="15149" y="20699"/>
                    <a:pt x="14429" y="19760"/>
                    <a:pt x="13709" y="19760"/>
                  </a:cubicBezTo>
                  <a:cubicBezTo>
                    <a:pt x="2189" y="11308"/>
                    <a:pt x="2189" y="11308"/>
                    <a:pt x="2189" y="11308"/>
                  </a:cubicBezTo>
                  <a:cubicBezTo>
                    <a:pt x="29" y="9429"/>
                    <a:pt x="-691" y="5673"/>
                    <a:pt x="749" y="2856"/>
                  </a:cubicBezTo>
                  <a:cubicBezTo>
                    <a:pt x="1469" y="38"/>
                    <a:pt x="4349" y="-901"/>
                    <a:pt x="6509" y="977"/>
                  </a:cubicBezTo>
                  <a:cubicBezTo>
                    <a:pt x="18029" y="9429"/>
                    <a:pt x="18029" y="9429"/>
                    <a:pt x="18029" y="9429"/>
                  </a:cubicBezTo>
                  <a:cubicBezTo>
                    <a:pt x="20189" y="11308"/>
                    <a:pt x="20909" y="15064"/>
                    <a:pt x="19469" y="16942"/>
                  </a:cubicBezTo>
                  <a:cubicBezTo>
                    <a:pt x="18749" y="18821"/>
                    <a:pt x="17309" y="20699"/>
                    <a:pt x="15869" y="20699"/>
                  </a:cubicBezTo>
                  <a:close/>
                </a:path>
              </a:pathLst>
            </a:custGeom>
            <a:solidFill>
              <a:srgbClr val="0000F0"/>
            </a:solidFill>
            <a:ln w="12700" cap="flat">
              <a:noFill/>
              <a:miter lim="400000"/>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452" name="Freeform 315"/>
            <p:cNvSpPr/>
            <p:nvPr/>
          </p:nvSpPr>
          <p:spPr>
            <a:xfrm>
              <a:off x="110083" y="466149"/>
              <a:ext cx="55242" cy="41392"/>
            </a:xfrm>
            <a:custGeom>
              <a:avLst/>
              <a:gdLst/>
              <a:ahLst/>
              <a:cxnLst>
                <a:cxn ang="0">
                  <a:pos x="wd2" y="hd2"/>
                </a:cxn>
                <a:cxn ang="5400000">
                  <a:pos x="wd2" y="hd2"/>
                </a:cxn>
                <a:cxn ang="10800000">
                  <a:pos x="wd2" y="hd2"/>
                </a:cxn>
                <a:cxn ang="16200000">
                  <a:pos x="wd2" y="hd2"/>
                </a:cxn>
              </a:cxnLst>
              <a:rect l="0" t="0" r="r" b="b"/>
              <a:pathLst>
                <a:path w="20218" h="20658" extrusionOk="0">
                  <a:moveTo>
                    <a:pt x="4349" y="20658"/>
                  </a:moveTo>
                  <a:cubicBezTo>
                    <a:pt x="2909" y="20658"/>
                    <a:pt x="1469" y="19676"/>
                    <a:pt x="749" y="17713"/>
                  </a:cubicBezTo>
                  <a:cubicBezTo>
                    <a:pt x="-691" y="14767"/>
                    <a:pt x="29" y="10840"/>
                    <a:pt x="2189" y="9858"/>
                  </a:cubicBezTo>
                  <a:cubicBezTo>
                    <a:pt x="13709" y="1022"/>
                    <a:pt x="13709" y="1022"/>
                    <a:pt x="13709" y="1022"/>
                  </a:cubicBezTo>
                  <a:cubicBezTo>
                    <a:pt x="15869" y="-942"/>
                    <a:pt x="18029" y="40"/>
                    <a:pt x="19469" y="2985"/>
                  </a:cubicBezTo>
                  <a:cubicBezTo>
                    <a:pt x="20909" y="5931"/>
                    <a:pt x="20189" y="8876"/>
                    <a:pt x="18029" y="10840"/>
                  </a:cubicBezTo>
                  <a:cubicBezTo>
                    <a:pt x="6509" y="19676"/>
                    <a:pt x="6509" y="19676"/>
                    <a:pt x="6509" y="19676"/>
                  </a:cubicBezTo>
                  <a:cubicBezTo>
                    <a:pt x="5789" y="20658"/>
                    <a:pt x="5069" y="20658"/>
                    <a:pt x="4349" y="20658"/>
                  </a:cubicBezTo>
                  <a:close/>
                </a:path>
              </a:pathLst>
            </a:custGeom>
            <a:solidFill>
              <a:srgbClr val="0000F0"/>
            </a:solidFill>
            <a:ln w="12700" cap="flat">
              <a:noFill/>
              <a:miter lim="400000"/>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453" name="Freeform 316"/>
            <p:cNvSpPr/>
            <p:nvPr/>
          </p:nvSpPr>
          <p:spPr>
            <a:xfrm>
              <a:off x="554610" y="466149"/>
              <a:ext cx="53402" cy="41392"/>
            </a:xfrm>
            <a:custGeom>
              <a:avLst/>
              <a:gdLst/>
              <a:ahLst/>
              <a:cxnLst>
                <a:cxn ang="0">
                  <a:pos x="wd2" y="hd2"/>
                </a:cxn>
                <a:cxn ang="5400000">
                  <a:pos x="wd2" y="hd2"/>
                </a:cxn>
                <a:cxn ang="10800000">
                  <a:pos x="wd2" y="hd2"/>
                </a:cxn>
                <a:cxn ang="16200000">
                  <a:pos x="wd2" y="hd2"/>
                </a:cxn>
              </a:cxnLst>
              <a:rect l="0" t="0" r="r" b="b"/>
              <a:pathLst>
                <a:path w="20218" h="20658" extrusionOk="0">
                  <a:moveTo>
                    <a:pt x="15869" y="20658"/>
                  </a:moveTo>
                  <a:cubicBezTo>
                    <a:pt x="15149" y="20658"/>
                    <a:pt x="14429" y="20658"/>
                    <a:pt x="13709" y="19676"/>
                  </a:cubicBezTo>
                  <a:cubicBezTo>
                    <a:pt x="2189" y="10840"/>
                    <a:pt x="2189" y="10840"/>
                    <a:pt x="2189" y="10840"/>
                  </a:cubicBezTo>
                  <a:cubicBezTo>
                    <a:pt x="29" y="9858"/>
                    <a:pt x="-691" y="5931"/>
                    <a:pt x="749" y="2985"/>
                  </a:cubicBezTo>
                  <a:cubicBezTo>
                    <a:pt x="2189" y="40"/>
                    <a:pt x="4349" y="-942"/>
                    <a:pt x="6509" y="1022"/>
                  </a:cubicBezTo>
                  <a:cubicBezTo>
                    <a:pt x="18029" y="9858"/>
                    <a:pt x="18029" y="9858"/>
                    <a:pt x="18029" y="9858"/>
                  </a:cubicBezTo>
                  <a:cubicBezTo>
                    <a:pt x="20189" y="10840"/>
                    <a:pt x="20909" y="14767"/>
                    <a:pt x="19469" y="17713"/>
                  </a:cubicBezTo>
                  <a:cubicBezTo>
                    <a:pt x="18749" y="19676"/>
                    <a:pt x="17309" y="20658"/>
                    <a:pt x="15869" y="20658"/>
                  </a:cubicBezTo>
                  <a:close/>
                </a:path>
              </a:pathLst>
            </a:custGeom>
            <a:solidFill>
              <a:srgbClr val="0000F0"/>
            </a:solidFill>
            <a:ln w="12700" cap="flat">
              <a:noFill/>
              <a:miter lim="400000"/>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454" name="Freeform 317"/>
            <p:cNvSpPr/>
            <p:nvPr/>
          </p:nvSpPr>
          <p:spPr>
            <a:xfrm>
              <a:off x="554610" y="208444"/>
              <a:ext cx="53402" cy="43360"/>
            </a:xfrm>
            <a:custGeom>
              <a:avLst/>
              <a:gdLst/>
              <a:ahLst/>
              <a:cxnLst>
                <a:cxn ang="0">
                  <a:pos x="wd2" y="hd2"/>
                </a:cxn>
                <a:cxn ang="5400000">
                  <a:pos x="wd2" y="hd2"/>
                </a:cxn>
                <a:cxn ang="10800000">
                  <a:pos x="wd2" y="hd2"/>
                </a:cxn>
                <a:cxn ang="16200000">
                  <a:pos x="wd2" y="hd2"/>
                </a:cxn>
              </a:cxnLst>
              <a:rect l="0" t="0" r="r" b="b"/>
              <a:pathLst>
                <a:path w="20218" h="20699" extrusionOk="0">
                  <a:moveTo>
                    <a:pt x="4349" y="20699"/>
                  </a:moveTo>
                  <a:cubicBezTo>
                    <a:pt x="2909" y="20699"/>
                    <a:pt x="1469" y="18821"/>
                    <a:pt x="749" y="17882"/>
                  </a:cubicBezTo>
                  <a:cubicBezTo>
                    <a:pt x="-691" y="15064"/>
                    <a:pt x="29" y="11308"/>
                    <a:pt x="2189" y="9429"/>
                  </a:cubicBezTo>
                  <a:cubicBezTo>
                    <a:pt x="13709" y="977"/>
                    <a:pt x="13709" y="977"/>
                    <a:pt x="13709" y="977"/>
                  </a:cubicBezTo>
                  <a:cubicBezTo>
                    <a:pt x="15869" y="-901"/>
                    <a:pt x="18749" y="38"/>
                    <a:pt x="19469" y="2856"/>
                  </a:cubicBezTo>
                  <a:cubicBezTo>
                    <a:pt x="20909" y="5673"/>
                    <a:pt x="20189" y="9429"/>
                    <a:pt x="18029" y="11308"/>
                  </a:cubicBezTo>
                  <a:cubicBezTo>
                    <a:pt x="6509" y="19760"/>
                    <a:pt x="6509" y="19760"/>
                    <a:pt x="6509" y="19760"/>
                  </a:cubicBezTo>
                  <a:cubicBezTo>
                    <a:pt x="5789" y="19760"/>
                    <a:pt x="5069" y="20699"/>
                    <a:pt x="4349" y="20699"/>
                  </a:cubicBezTo>
                  <a:close/>
                </a:path>
              </a:pathLst>
            </a:custGeom>
            <a:solidFill>
              <a:srgbClr val="0000F0"/>
            </a:solidFill>
            <a:ln w="12700" cap="flat">
              <a:noFill/>
              <a:miter lim="400000"/>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455" name="Freeform 318"/>
            <p:cNvSpPr/>
            <p:nvPr/>
          </p:nvSpPr>
          <p:spPr>
            <a:xfrm>
              <a:off x="0" y="0"/>
              <a:ext cx="718034" cy="7200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39" y="21600"/>
                    <a:pt x="0" y="16761"/>
                    <a:pt x="0" y="10800"/>
                  </a:cubicBezTo>
                  <a:cubicBezTo>
                    <a:pt x="0" y="4839"/>
                    <a:pt x="4839" y="0"/>
                    <a:pt x="10800" y="0"/>
                  </a:cubicBezTo>
                  <a:cubicBezTo>
                    <a:pt x="16761" y="0"/>
                    <a:pt x="21600" y="4839"/>
                    <a:pt x="21600" y="10800"/>
                  </a:cubicBezTo>
                  <a:cubicBezTo>
                    <a:pt x="21600" y="16052"/>
                    <a:pt x="17882" y="20538"/>
                    <a:pt x="12689" y="21482"/>
                  </a:cubicBezTo>
                  <a:cubicBezTo>
                    <a:pt x="12452" y="21482"/>
                    <a:pt x="12275" y="21364"/>
                    <a:pt x="12275" y="21187"/>
                  </a:cubicBezTo>
                  <a:cubicBezTo>
                    <a:pt x="12216" y="20951"/>
                    <a:pt x="12334" y="20774"/>
                    <a:pt x="12570" y="20774"/>
                  </a:cubicBezTo>
                  <a:cubicBezTo>
                    <a:pt x="17410" y="19889"/>
                    <a:pt x="20892" y="15698"/>
                    <a:pt x="20892" y="10800"/>
                  </a:cubicBezTo>
                  <a:cubicBezTo>
                    <a:pt x="20892" y="5252"/>
                    <a:pt x="16348" y="708"/>
                    <a:pt x="10800" y="708"/>
                  </a:cubicBezTo>
                  <a:cubicBezTo>
                    <a:pt x="5252" y="708"/>
                    <a:pt x="708" y="5252"/>
                    <a:pt x="708" y="10800"/>
                  </a:cubicBezTo>
                  <a:cubicBezTo>
                    <a:pt x="708" y="16348"/>
                    <a:pt x="5252" y="20892"/>
                    <a:pt x="10800" y="20892"/>
                  </a:cubicBezTo>
                  <a:cubicBezTo>
                    <a:pt x="10977" y="20892"/>
                    <a:pt x="11154" y="21069"/>
                    <a:pt x="11154" y="21246"/>
                  </a:cubicBezTo>
                  <a:cubicBezTo>
                    <a:pt x="11154" y="21482"/>
                    <a:pt x="10977" y="21600"/>
                    <a:pt x="10800" y="21600"/>
                  </a:cubicBezTo>
                  <a:close/>
                </a:path>
              </a:pathLst>
            </a:custGeom>
            <a:solidFill>
              <a:srgbClr val="0000F0"/>
            </a:solidFill>
            <a:ln w="12700" cap="flat">
              <a:noFill/>
              <a:miter lim="400000"/>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grpSp>
      <p:grpSp>
        <p:nvGrpSpPr>
          <p:cNvPr id="461" name="Rühm 303"/>
          <p:cNvGrpSpPr/>
          <p:nvPr/>
        </p:nvGrpSpPr>
        <p:grpSpPr>
          <a:xfrm>
            <a:off x="708365" y="4510499"/>
            <a:ext cx="720001" cy="720001"/>
            <a:chOff x="0" y="0"/>
            <a:chExt cx="720000" cy="720000"/>
          </a:xfrm>
        </p:grpSpPr>
        <p:sp>
          <p:nvSpPr>
            <p:cNvPr id="457" name="Freeform 653"/>
            <p:cNvSpPr/>
            <p:nvPr/>
          </p:nvSpPr>
          <p:spPr>
            <a:xfrm>
              <a:off x="163771" y="144098"/>
              <a:ext cx="394694" cy="442133"/>
            </a:xfrm>
            <a:custGeom>
              <a:avLst/>
              <a:gdLst/>
              <a:ahLst/>
              <a:cxnLst>
                <a:cxn ang="0">
                  <a:pos x="wd2" y="hd2"/>
                </a:cxn>
                <a:cxn ang="5400000">
                  <a:pos x="wd2" y="hd2"/>
                </a:cxn>
                <a:cxn ang="10800000">
                  <a:pos x="wd2" y="hd2"/>
                </a:cxn>
                <a:cxn ang="16200000">
                  <a:pos x="wd2" y="hd2"/>
                </a:cxn>
              </a:cxnLst>
              <a:rect l="0" t="0" r="r" b="b"/>
              <a:pathLst>
                <a:path w="21140" h="21576" extrusionOk="0">
                  <a:moveTo>
                    <a:pt x="10616" y="21576"/>
                  </a:moveTo>
                  <a:cubicBezTo>
                    <a:pt x="10510" y="21576"/>
                    <a:pt x="10405" y="21576"/>
                    <a:pt x="10300" y="21576"/>
                  </a:cubicBezTo>
                  <a:cubicBezTo>
                    <a:pt x="9983" y="21384"/>
                    <a:pt x="2713" y="17928"/>
                    <a:pt x="501" y="11976"/>
                  </a:cubicBezTo>
                  <a:cubicBezTo>
                    <a:pt x="-237" y="9960"/>
                    <a:pt x="-26" y="7272"/>
                    <a:pt x="290" y="4200"/>
                  </a:cubicBezTo>
                  <a:cubicBezTo>
                    <a:pt x="290" y="3720"/>
                    <a:pt x="395" y="3240"/>
                    <a:pt x="395" y="2760"/>
                  </a:cubicBezTo>
                  <a:cubicBezTo>
                    <a:pt x="395" y="2472"/>
                    <a:pt x="606" y="2280"/>
                    <a:pt x="922" y="2184"/>
                  </a:cubicBezTo>
                  <a:cubicBezTo>
                    <a:pt x="10405" y="72"/>
                    <a:pt x="10405" y="72"/>
                    <a:pt x="10405" y="72"/>
                  </a:cubicBezTo>
                  <a:cubicBezTo>
                    <a:pt x="10510" y="-24"/>
                    <a:pt x="10616" y="-24"/>
                    <a:pt x="10721" y="72"/>
                  </a:cubicBezTo>
                  <a:cubicBezTo>
                    <a:pt x="17570" y="1608"/>
                    <a:pt x="17570" y="1608"/>
                    <a:pt x="17570" y="1608"/>
                  </a:cubicBezTo>
                  <a:cubicBezTo>
                    <a:pt x="17886" y="1704"/>
                    <a:pt x="18097" y="1992"/>
                    <a:pt x="17991" y="2280"/>
                  </a:cubicBezTo>
                  <a:cubicBezTo>
                    <a:pt x="17886" y="2664"/>
                    <a:pt x="17570" y="2856"/>
                    <a:pt x="17254" y="2760"/>
                  </a:cubicBezTo>
                  <a:cubicBezTo>
                    <a:pt x="10616" y="1224"/>
                    <a:pt x="10616" y="1224"/>
                    <a:pt x="10616" y="1224"/>
                  </a:cubicBezTo>
                  <a:cubicBezTo>
                    <a:pt x="1660" y="3240"/>
                    <a:pt x="1660" y="3240"/>
                    <a:pt x="1660" y="3240"/>
                  </a:cubicBezTo>
                  <a:cubicBezTo>
                    <a:pt x="1660" y="3624"/>
                    <a:pt x="1554" y="4008"/>
                    <a:pt x="1554" y="4296"/>
                  </a:cubicBezTo>
                  <a:cubicBezTo>
                    <a:pt x="1343" y="7272"/>
                    <a:pt x="1133" y="9768"/>
                    <a:pt x="1765" y="11592"/>
                  </a:cubicBezTo>
                  <a:cubicBezTo>
                    <a:pt x="3451" y="16392"/>
                    <a:pt x="9246" y="19656"/>
                    <a:pt x="10616" y="20328"/>
                  </a:cubicBezTo>
                  <a:cubicBezTo>
                    <a:pt x="11985" y="19656"/>
                    <a:pt x="17675" y="16392"/>
                    <a:pt x="19466" y="11592"/>
                  </a:cubicBezTo>
                  <a:cubicBezTo>
                    <a:pt x="20099" y="9768"/>
                    <a:pt x="19888" y="7272"/>
                    <a:pt x="19572" y="4296"/>
                  </a:cubicBezTo>
                  <a:cubicBezTo>
                    <a:pt x="19572" y="3816"/>
                    <a:pt x="19572" y="3336"/>
                    <a:pt x="19466" y="2856"/>
                  </a:cubicBezTo>
                  <a:cubicBezTo>
                    <a:pt x="19466" y="2472"/>
                    <a:pt x="19677" y="2184"/>
                    <a:pt x="20099" y="2184"/>
                  </a:cubicBezTo>
                  <a:cubicBezTo>
                    <a:pt x="20415" y="2184"/>
                    <a:pt x="20731" y="2376"/>
                    <a:pt x="20731" y="2760"/>
                  </a:cubicBezTo>
                  <a:cubicBezTo>
                    <a:pt x="20836" y="3240"/>
                    <a:pt x="20836" y="3720"/>
                    <a:pt x="20942" y="4200"/>
                  </a:cubicBezTo>
                  <a:cubicBezTo>
                    <a:pt x="21152" y="7272"/>
                    <a:pt x="21363" y="9960"/>
                    <a:pt x="20625" y="11976"/>
                  </a:cubicBezTo>
                  <a:cubicBezTo>
                    <a:pt x="18518" y="17928"/>
                    <a:pt x="11143" y="21384"/>
                    <a:pt x="10932" y="21576"/>
                  </a:cubicBezTo>
                  <a:cubicBezTo>
                    <a:pt x="10826" y="21576"/>
                    <a:pt x="10721" y="21576"/>
                    <a:pt x="10616" y="21576"/>
                  </a:cubicBezTo>
                  <a:close/>
                </a:path>
              </a:pathLst>
            </a:custGeom>
            <a:solidFill>
              <a:srgbClr val="0000F0"/>
            </a:solidFill>
            <a:ln w="12700" cap="flat">
              <a:noFill/>
              <a:miter lim="400000"/>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458" name="Freeform 654"/>
            <p:cNvSpPr/>
            <p:nvPr/>
          </p:nvSpPr>
          <p:spPr>
            <a:xfrm>
              <a:off x="170646" y="192786"/>
              <a:ext cx="334929" cy="68854"/>
            </a:xfrm>
            <a:custGeom>
              <a:avLst/>
              <a:gdLst/>
              <a:ahLst/>
              <a:cxnLst>
                <a:cxn ang="0">
                  <a:pos x="wd2" y="hd2"/>
                </a:cxn>
                <a:cxn ang="5400000">
                  <a:pos x="wd2" y="hd2"/>
                </a:cxn>
                <a:cxn ang="10800000">
                  <a:pos x="wd2" y="hd2"/>
                </a:cxn>
                <a:cxn ang="16200000">
                  <a:pos x="wd2" y="hd2"/>
                </a:cxn>
              </a:cxnLst>
              <a:rect l="0" t="0" r="r" b="b"/>
              <a:pathLst>
                <a:path w="21506" h="21600" extrusionOk="0">
                  <a:moveTo>
                    <a:pt x="790" y="21600"/>
                  </a:moveTo>
                  <a:cubicBezTo>
                    <a:pt x="411" y="21600"/>
                    <a:pt x="159" y="20366"/>
                    <a:pt x="32" y="18514"/>
                  </a:cubicBezTo>
                  <a:cubicBezTo>
                    <a:pt x="-94" y="16663"/>
                    <a:pt x="159" y="14811"/>
                    <a:pt x="664" y="14194"/>
                  </a:cubicBezTo>
                  <a:cubicBezTo>
                    <a:pt x="12032" y="0"/>
                    <a:pt x="12032" y="0"/>
                    <a:pt x="12032" y="0"/>
                  </a:cubicBezTo>
                  <a:cubicBezTo>
                    <a:pt x="12159" y="0"/>
                    <a:pt x="12285" y="0"/>
                    <a:pt x="12411" y="0"/>
                  </a:cubicBezTo>
                  <a:cubicBezTo>
                    <a:pt x="20874" y="10491"/>
                    <a:pt x="20874" y="10491"/>
                    <a:pt x="20874" y="10491"/>
                  </a:cubicBezTo>
                  <a:cubicBezTo>
                    <a:pt x="21253" y="11109"/>
                    <a:pt x="21506" y="12960"/>
                    <a:pt x="21506" y="14811"/>
                  </a:cubicBezTo>
                  <a:cubicBezTo>
                    <a:pt x="21380" y="17280"/>
                    <a:pt x="20874" y="18514"/>
                    <a:pt x="20495" y="17897"/>
                  </a:cubicBezTo>
                  <a:cubicBezTo>
                    <a:pt x="12285" y="7406"/>
                    <a:pt x="12285" y="7406"/>
                    <a:pt x="12285" y="7406"/>
                  </a:cubicBezTo>
                  <a:cubicBezTo>
                    <a:pt x="1043" y="21600"/>
                    <a:pt x="1043" y="21600"/>
                    <a:pt x="1043" y="21600"/>
                  </a:cubicBezTo>
                  <a:cubicBezTo>
                    <a:pt x="917" y="21600"/>
                    <a:pt x="917" y="21600"/>
                    <a:pt x="790" y="21600"/>
                  </a:cubicBezTo>
                  <a:close/>
                </a:path>
              </a:pathLst>
            </a:custGeom>
            <a:solidFill>
              <a:srgbClr val="0000F0"/>
            </a:solidFill>
            <a:ln w="12700" cap="flat">
              <a:noFill/>
              <a:miter lim="400000"/>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459" name="Freeform 655"/>
            <p:cNvSpPr/>
            <p:nvPr/>
          </p:nvSpPr>
          <p:spPr>
            <a:xfrm>
              <a:off x="277377" y="277377"/>
              <a:ext cx="169182" cy="1672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772" y="21600"/>
                    <a:pt x="0" y="16772"/>
                    <a:pt x="0" y="10927"/>
                  </a:cubicBezTo>
                  <a:cubicBezTo>
                    <a:pt x="0" y="4828"/>
                    <a:pt x="4772" y="0"/>
                    <a:pt x="10800" y="0"/>
                  </a:cubicBezTo>
                  <a:cubicBezTo>
                    <a:pt x="16577" y="0"/>
                    <a:pt x="21600" y="4828"/>
                    <a:pt x="21600" y="10927"/>
                  </a:cubicBezTo>
                  <a:cubicBezTo>
                    <a:pt x="21600" y="11689"/>
                    <a:pt x="20847" y="12452"/>
                    <a:pt x="19842" y="12452"/>
                  </a:cubicBezTo>
                  <a:cubicBezTo>
                    <a:pt x="3265" y="12452"/>
                    <a:pt x="3265" y="12452"/>
                    <a:pt x="3265" y="12452"/>
                  </a:cubicBezTo>
                  <a:cubicBezTo>
                    <a:pt x="4019" y="16009"/>
                    <a:pt x="7033" y="18551"/>
                    <a:pt x="10800" y="18551"/>
                  </a:cubicBezTo>
                  <a:cubicBezTo>
                    <a:pt x="13563" y="18551"/>
                    <a:pt x="16074" y="17026"/>
                    <a:pt x="17330" y="14739"/>
                  </a:cubicBezTo>
                  <a:cubicBezTo>
                    <a:pt x="17833" y="13976"/>
                    <a:pt x="18837" y="13722"/>
                    <a:pt x="19591" y="14231"/>
                  </a:cubicBezTo>
                  <a:cubicBezTo>
                    <a:pt x="20344" y="14485"/>
                    <a:pt x="20595" y="15501"/>
                    <a:pt x="20093" y="16264"/>
                  </a:cubicBezTo>
                  <a:cubicBezTo>
                    <a:pt x="18084" y="19567"/>
                    <a:pt x="14567" y="21600"/>
                    <a:pt x="10800" y="21600"/>
                  </a:cubicBezTo>
                  <a:close/>
                  <a:moveTo>
                    <a:pt x="3265" y="9148"/>
                  </a:moveTo>
                  <a:cubicBezTo>
                    <a:pt x="18335" y="9148"/>
                    <a:pt x="18335" y="9148"/>
                    <a:pt x="18335" y="9148"/>
                  </a:cubicBezTo>
                  <a:cubicBezTo>
                    <a:pt x="17581" y="5845"/>
                    <a:pt x="14316" y="3049"/>
                    <a:pt x="10800" y="3049"/>
                  </a:cubicBezTo>
                  <a:cubicBezTo>
                    <a:pt x="7033" y="3049"/>
                    <a:pt x="4019" y="5845"/>
                    <a:pt x="3265" y="9148"/>
                  </a:cubicBezTo>
                  <a:close/>
                </a:path>
              </a:pathLst>
            </a:custGeom>
            <a:solidFill>
              <a:srgbClr val="0000F0"/>
            </a:solidFill>
            <a:ln w="12700" cap="flat">
              <a:noFill/>
              <a:miter lim="400000"/>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460" name="Freeform 656"/>
            <p:cNvSpPr/>
            <p:nvPr/>
          </p:nvSpPr>
          <p:spPr>
            <a:xfrm>
              <a:off x="0" y="0"/>
              <a:ext cx="720001" cy="720001"/>
            </a:xfrm>
            <a:custGeom>
              <a:avLst/>
              <a:gdLst/>
              <a:ahLst/>
              <a:cxnLst>
                <a:cxn ang="0">
                  <a:pos x="wd2" y="hd2"/>
                </a:cxn>
                <a:cxn ang="5400000">
                  <a:pos x="wd2" y="hd2"/>
                </a:cxn>
                <a:cxn ang="10800000">
                  <a:pos x="wd2" y="hd2"/>
                </a:cxn>
                <a:cxn ang="16200000">
                  <a:pos x="wd2" y="hd2"/>
                </a:cxn>
              </a:cxnLst>
              <a:rect l="0" t="0" r="r" b="b"/>
              <a:pathLst>
                <a:path w="21600" h="21600" extrusionOk="0">
                  <a:moveTo>
                    <a:pt x="10829" y="21600"/>
                  </a:moveTo>
                  <a:cubicBezTo>
                    <a:pt x="4885" y="21600"/>
                    <a:pt x="0" y="16774"/>
                    <a:pt x="0" y="10829"/>
                  </a:cubicBezTo>
                  <a:cubicBezTo>
                    <a:pt x="0" y="4826"/>
                    <a:pt x="4885" y="0"/>
                    <a:pt x="10829" y="0"/>
                  </a:cubicBezTo>
                  <a:cubicBezTo>
                    <a:pt x="16774" y="0"/>
                    <a:pt x="21600" y="4826"/>
                    <a:pt x="21600" y="10829"/>
                  </a:cubicBezTo>
                  <a:cubicBezTo>
                    <a:pt x="21600" y="16068"/>
                    <a:pt x="17833" y="20541"/>
                    <a:pt x="12654" y="21423"/>
                  </a:cubicBezTo>
                  <a:cubicBezTo>
                    <a:pt x="12477" y="21482"/>
                    <a:pt x="12301" y="21365"/>
                    <a:pt x="12242" y="21129"/>
                  </a:cubicBezTo>
                  <a:cubicBezTo>
                    <a:pt x="12242" y="20953"/>
                    <a:pt x="12360" y="20776"/>
                    <a:pt x="12536" y="20717"/>
                  </a:cubicBezTo>
                  <a:cubicBezTo>
                    <a:pt x="17362" y="19893"/>
                    <a:pt x="20894" y="15714"/>
                    <a:pt x="20894" y="10829"/>
                  </a:cubicBezTo>
                  <a:cubicBezTo>
                    <a:pt x="20894" y="5238"/>
                    <a:pt x="16362" y="706"/>
                    <a:pt x="10829" y="706"/>
                  </a:cubicBezTo>
                  <a:cubicBezTo>
                    <a:pt x="5238" y="706"/>
                    <a:pt x="765" y="5238"/>
                    <a:pt x="765" y="10829"/>
                  </a:cubicBezTo>
                  <a:cubicBezTo>
                    <a:pt x="765" y="16362"/>
                    <a:pt x="5238" y="20894"/>
                    <a:pt x="10829" y="20894"/>
                  </a:cubicBezTo>
                  <a:cubicBezTo>
                    <a:pt x="11006" y="20894"/>
                    <a:pt x="11183" y="21070"/>
                    <a:pt x="11183" y="21247"/>
                  </a:cubicBezTo>
                  <a:cubicBezTo>
                    <a:pt x="11183" y="21423"/>
                    <a:pt x="11006" y="21600"/>
                    <a:pt x="10829" y="21600"/>
                  </a:cubicBezTo>
                  <a:close/>
                </a:path>
              </a:pathLst>
            </a:custGeom>
            <a:solidFill>
              <a:srgbClr val="0000F0"/>
            </a:solidFill>
            <a:ln w="12700" cap="flat">
              <a:noFill/>
              <a:miter lim="400000"/>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grpSp>
      <p:grpSp>
        <p:nvGrpSpPr>
          <p:cNvPr id="465" name="Rühm 312"/>
          <p:cNvGrpSpPr/>
          <p:nvPr/>
        </p:nvGrpSpPr>
        <p:grpSpPr>
          <a:xfrm>
            <a:off x="7519875" y="2657421"/>
            <a:ext cx="721969" cy="720001"/>
            <a:chOff x="0" y="0"/>
            <a:chExt cx="721967" cy="720000"/>
          </a:xfrm>
        </p:grpSpPr>
        <p:sp>
          <p:nvSpPr>
            <p:cNvPr id="462" name="Freeform 626"/>
            <p:cNvSpPr/>
            <p:nvPr/>
          </p:nvSpPr>
          <p:spPr>
            <a:xfrm>
              <a:off x="-1" y="0"/>
              <a:ext cx="721969" cy="720001"/>
            </a:xfrm>
            <a:custGeom>
              <a:avLst/>
              <a:gdLst/>
              <a:ahLst/>
              <a:cxnLst>
                <a:cxn ang="0">
                  <a:pos x="wd2" y="hd2"/>
                </a:cxn>
                <a:cxn ang="5400000">
                  <a:pos x="wd2" y="hd2"/>
                </a:cxn>
                <a:cxn ang="10800000">
                  <a:pos x="wd2" y="hd2"/>
                </a:cxn>
                <a:cxn ang="16200000">
                  <a:pos x="wd2" y="hd2"/>
                </a:cxn>
              </a:cxnLst>
              <a:rect l="0" t="0" r="r" b="b"/>
              <a:pathLst>
                <a:path w="21600" h="21600" extrusionOk="0">
                  <a:moveTo>
                    <a:pt x="10829" y="21600"/>
                  </a:moveTo>
                  <a:cubicBezTo>
                    <a:pt x="4826" y="21600"/>
                    <a:pt x="0" y="16774"/>
                    <a:pt x="0" y="10829"/>
                  </a:cubicBezTo>
                  <a:cubicBezTo>
                    <a:pt x="0" y="4826"/>
                    <a:pt x="4826" y="0"/>
                    <a:pt x="10829" y="0"/>
                  </a:cubicBezTo>
                  <a:cubicBezTo>
                    <a:pt x="16774" y="0"/>
                    <a:pt x="21600" y="4826"/>
                    <a:pt x="21600" y="10829"/>
                  </a:cubicBezTo>
                  <a:cubicBezTo>
                    <a:pt x="21600" y="16068"/>
                    <a:pt x="17833" y="20541"/>
                    <a:pt x="12654" y="21423"/>
                  </a:cubicBezTo>
                  <a:cubicBezTo>
                    <a:pt x="12477" y="21482"/>
                    <a:pt x="12301" y="21365"/>
                    <a:pt x="12242" y="21129"/>
                  </a:cubicBezTo>
                  <a:cubicBezTo>
                    <a:pt x="12242" y="20953"/>
                    <a:pt x="12360" y="20776"/>
                    <a:pt x="12536" y="20717"/>
                  </a:cubicBezTo>
                  <a:cubicBezTo>
                    <a:pt x="17362" y="19893"/>
                    <a:pt x="20894" y="15714"/>
                    <a:pt x="20894" y="10829"/>
                  </a:cubicBezTo>
                  <a:cubicBezTo>
                    <a:pt x="20894" y="5238"/>
                    <a:pt x="16362" y="706"/>
                    <a:pt x="10829" y="706"/>
                  </a:cubicBezTo>
                  <a:cubicBezTo>
                    <a:pt x="5238" y="706"/>
                    <a:pt x="706" y="5238"/>
                    <a:pt x="706" y="10829"/>
                  </a:cubicBezTo>
                  <a:cubicBezTo>
                    <a:pt x="706" y="16362"/>
                    <a:pt x="5238" y="20894"/>
                    <a:pt x="10829" y="20894"/>
                  </a:cubicBezTo>
                  <a:cubicBezTo>
                    <a:pt x="11006" y="20894"/>
                    <a:pt x="11183" y="21070"/>
                    <a:pt x="11183" y="21247"/>
                  </a:cubicBezTo>
                  <a:cubicBezTo>
                    <a:pt x="11183" y="21423"/>
                    <a:pt x="11006" y="21600"/>
                    <a:pt x="10829" y="21600"/>
                  </a:cubicBezTo>
                  <a:close/>
                </a:path>
              </a:pathLst>
            </a:custGeom>
            <a:solidFill>
              <a:srgbClr val="0000F0"/>
            </a:solidFill>
            <a:ln w="12700" cap="flat">
              <a:noFill/>
              <a:miter lim="400000"/>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463" name="Freeform 627"/>
            <p:cNvSpPr/>
            <p:nvPr/>
          </p:nvSpPr>
          <p:spPr>
            <a:xfrm>
              <a:off x="82622" y="257607"/>
              <a:ext cx="399346" cy="181083"/>
            </a:xfrm>
            <a:custGeom>
              <a:avLst/>
              <a:gdLst/>
              <a:ahLst/>
              <a:cxnLst>
                <a:cxn ang="0">
                  <a:pos x="wd2" y="hd2"/>
                </a:cxn>
                <a:cxn ang="5400000">
                  <a:pos x="wd2" y="hd2"/>
                </a:cxn>
                <a:cxn ang="10800000">
                  <a:pos x="wd2" y="hd2"/>
                </a:cxn>
                <a:cxn ang="16200000">
                  <a:pos x="wd2" y="hd2"/>
                </a:cxn>
              </a:cxnLst>
              <a:rect l="0" t="0" r="r" b="b"/>
              <a:pathLst>
                <a:path w="21494" h="20929" extrusionOk="0">
                  <a:moveTo>
                    <a:pt x="7518" y="20929"/>
                  </a:moveTo>
                  <a:cubicBezTo>
                    <a:pt x="7306" y="20929"/>
                    <a:pt x="7094" y="20929"/>
                    <a:pt x="6882" y="20702"/>
                  </a:cubicBezTo>
                  <a:cubicBezTo>
                    <a:pt x="5612" y="20247"/>
                    <a:pt x="4447" y="17973"/>
                    <a:pt x="4024" y="15472"/>
                  </a:cubicBezTo>
                  <a:cubicBezTo>
                    <a:pt x="3600" y="11834"/>
                    <a:pt x="4024" y="8196"/>
                    <a:pt x="5188" y="5241"/>
                  </a:cubicBezTo>
                  <a:cubicBezTo>
                    <a:pt x="5506" y="4558"/>
                    <a:pt x="5824" y="3876"/>
                    <a:pt x="6141" y="3194"/>
                  </a:cubicBezTo>
                  <a:cubicBezTo>
                    <a:pt x="4765" y="2512"/>
                    <a:pt x="2965" y="2512"/>
                    <a:pt x="847" y="3649"/>
                  </a:cubicBezTo>
                  <a:cubicBezTo>
                    <a:pt x="529" y="3876"/>
                    <a:pt x="106" y="3194"/>
                    <a:pt x="0" y="2512"/>
                  </a:cubicBezTo>
                  <a:cubicBezTo>
                    <a:pt x="0" y="1830"/>
                    <a:pt x="212" y="1148"/>
                    <a:pt x="529" y="921"/>
                  </a:cubicBezTo>
                  <a:cubicBezTo>
                    <a:pt x="3494" y="-671"/>
                    <a:pt x="5824" y="11"/>
                    <a:pt x="7518" y="1375"/>
                  </a:cubicBezTo>
                  <a:cubicBezTo>
                    <a:pt x="8471" y="466"/>
                    <a:pt x="9529" y="11"/>
                    <a:pt x="10376" y="238"/>
                  </a:cubicBezTo>
                  <a:cubicBezTo>
                    <a:pt x="12282" y="693"/>
                    <a:pt x="12706" y="2967"/>
                    <a:pt x="13024" y="5013"/>
                  </a:cubicBezTo>
                  <a:cubicBezTo>
                    <a:pt x="13129" y="5241"/>
                    <a:pt x="13129" y="5241"/>
                    <a:pt x="13129" y="5468"/>
                  </a:cubicBezTo>
                  <a:cubicBezTo>
                    <a:pt x="13447" y="3876"/>
                    <a:pt x="14188" y="2285"/>
                    <a:pt x="15141" y="2057"/>
                  </a:cubicBezTo>
                  <a:cubicBezTo>
                    <a:pt x="15988" y="1830"/>
                    <a:pt x="16306" y="3876"/>
                    <a:pt x="16518" y="5468"/>
                  </a:cubicBezTo>
                  <a:cubicBezTo>
                    <a:pt x="16518" y="5695"/>
                    <a:pt x="16624" y="5923"/>
                    <a:pt x="16624" y="5923"/>
                  </a:cubicBezTo>
                  <a:cubicBezTo>
                    <a:pt x="17153" y="3876"/>
                    <a:pt x="17682" y="2057"/>
                    <a:pt x="18847" y="1603"/>
                  </a:cubicBezTo>
                  <a:cubicBezTo>
                    <a:pt x="19906" y="1148"/>
                    <a:pt x="20541" y="2512"/>
                    <a:pt x="21071" y="3876"/>
                  </a:cubicBezTo>
                  <a:cubicBezTo>
                    <a:pt x="21494" y="5013"/>
                    <a:pt x="21600" y="6832"/>
                    <a:pt x="21388" y="8196"/>
                  </a:cubicBezTo>
                  <a:cubicBezTo>
                    <a:pt x="21176" y="9788"/>
                    <a:pt x="20435" y="10697"/>
                    <a:pt x="19694" y="10470"/>
                  </a:cubicBezTo>
                  <a:cubicBezTo>
                    <a:pt x="19059" y="10243"/>
                    <a:pt x="18635" y="9106"/>
                    <a:pt x="18741" y="7742"/>
                  </a:cubicBezTo>
                  <a:cubicBezTo>
                    <a:pt x="18741" y="6832"/>
                    <a:pt x="18953" y="6377"/>
                    <a:pt x="19376" y="6377"/>
                  </a:cubicBezTo>
                  <a:cubicBezTo>
                    <a:pt x="19376" y="6377"/>
                    <a:pt x="19376" y="6377"/>
                    <a:pt x="19376" y="6377"/>
                  </a:cubicBezTo>
                  <a:cubicBezTo>
                    <a:pt x="19694" y="6377"/>
                    <a:pt x="20012" y="7060"/>
                    <a:pt x="20012" y="7742"/>
                  </a:cubicBezTo>
                  <a:cubicBezTo>
                    <a:pt x="20012" y="7742"/>
                    <a:pt x="20118" y="7514"/>
                    <a:pt x="20224" y="7287"/>
                  </a:cubicBezTo>
                  <a:cubicBezTo>
                    <a:pt x="20224" y="6832"/>
                    <a:pt x="20118" y="5923"/>
                    <a:pt x="20012" y="5468"/>
                  </a:cubicBezTo>
                  <a:cubicBezTo>
                    <a:pt x="19482" y="4104"/>
                    <a:pt x="19376" y="4331"/>
                    <a:pt x="19165" y="4331"/>
                  </a:cubicBezTo>
                  <a:cubicBezTo>
                    <a:pt x="18635" y="4558"/>
                    <a:pt x="18318" y="5241"/>
                    <a:pt x="17682" y="7514"/>
                  </a:cubicBezTo>
                  <a:cubicBezTo>
                    <a:pt x="17576" y="8196"/>
                    <a:pt x="17153" y="9788"/>
                    <a:pt x="16412" y="9561"/>
                  </a:cubicBezTo>
                  <a:cubicBezTo>
                    <a:pt x="15776" y="9333"/>
                    <a:pt x="15565" y="7742"/>
                    <a:pt x="15247" y="6377"/>
                  </a:cubicBezTo>
                  <a:cubicBezTo>
                    <a:pt x="15247" y="5923"/>
                    <a:pt x="15141" y="5241"/>
                    <a:pt x="15035" y="5013"/>
                  </a:cubicBezTo>
                  <a:cubicBezTo>
                    <a:pt x="14612" y="5241"/>
                    <a:pt x="14294" y="6377"/>
                    <a:pt x="14082" y="7514"/>
                  </a:cubicBezTo>
                  <a:cubicBezTo>
                    <a:pt x="13871" y="9106"/>
                    <a:pt x="13447" y="9333"/>
                    <a:pt x="13235" y="9333"/>
                  </a:cubicBezTo>
                  <a:cubicBezTo>
                    <a:pt x="13235" y="9333"/>
                    <a:pt x="13235" y="9333"/>
                    <a:pt x="13129" y="9333"/>
                  </a:cubicBezTo>
                  <a:cubicBezTo>
                    <a:pt x="12388" y="9333"/>
                    <a:pt x="11965" y="6832"/>
                    <a:pt x="11859" y="5923"/>
                  </a:cubicBezTo>
                  <a:cubicBezTo>
                    <a:pt x="11541" y="4104"/>
                    <a:pt x="11224" y="3422"/>
                    <a:pt x="10271" y="3194"/>
                  </a:cubicBezTo>
                  <a:cubicBezTo>
                    <a:pt x="9953" y="2967"/>
                    <a:pt x="9529" y="2967"/>
                    <a:pt x="9106" y="3194"/>
                  </a:cubicBezTo>
                  <a:cubicBezTo>
                    <a:pt x="9847" y="4331"/>
                    <a:pt x="10376" y="5468"/>
                    <a:pt x="10694" y="6605"/>
                  </a:cubicBezTo>
                  <a:cubicBezTo>
                    <a:pt x="11753" y="10243"/>
                    <a:pt x="11647" y="14335"/>
                    <a:pt x="10482" y="17518"/>
                  </a:cubicBezTo>
                  <a:cubicBezTo>
                    <a:pt x="9635" y="19792"/>
                    <a:pt x="8682" y="20929"/>
                    <a:pt x="7518" y="20929"/>
                  </a:cubicBezTo>
                  <a:close/>
                  <a:moveTo>
                    <a:pt x="7624" y="4558"/>
                  </a:moveTo>
                  <a:cubicBezTo>
                    <a:pt x="7094" y="5241"/>
                    <a:pt x="6565" y="5923"/>
                    <a:pt x="6141" y="7060"/>
                  </a:cubicBezTo>
                  <a:cubicBezTo>
                    <a:pt x="5612" y="8424"/>
                    <a:pt x="4871" y="11152"/>
                    <a:pt x="5294" y="14563"/>
                  </a:cubicBezTo>
                  <a:cubicBezTo>
                    <a:pt x="5506" y="15927"/>
                    <a:pt x="6247" y="17518"/>
                    <a:pt x="7200" y="17973"/>
                  </a:cubicBezTo>
                  <a:cubicBezTo>
                    <a:pt x="8047" y="18428"/>
                    <a:pt x="8788" y="17518"/>
                    <a:pt x="9424" y="15927"/>
                  </a:cubicBezTo>
                  <a:cubicBezTo>
                    <a:pt x="10271" y="13426"/>
                    <a:pt x="10376" y="10925"/>
                    <a:pt x="9635" y="8196"/>
                  </a:cubicBezTo>
                  <a:cubicBezTo>
                    <a:pt x="9212" y="6832"/>
                    <a:pt x="8576" y="5468"/>
                    <a:pt x="7624" y="4558"/>
                  </a:cubicBezTo>
                  <a:close/>
                  <a:moveTo>
                    <a:pt x="13447" y="6605"/>
                  </a:moveTo>
                  <a:cubicBezTo>
                    <a:pt x="13447" y="6605"/>
                    <a:pt x="13447" y="6605"/>
                    <a:pt x="13447" y="6605"/>
                  </a:cubicBezTo>
                  <a:close/>
                </a:path>
              </a:pathLst>
            </a:custGeom>
            <a:solidFill>
              <a:srgbClr val="0000F0"/>
            </a:solidFill>
            <a:ln w="12700" cap="flat">
              <a:noFill/>
              <a:miter lim="400000"/>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464" name="Freeform 628"/>
            <p:cNvSpPr/>
            <p:nvPr/>
          </p:nvSpPr>
          <p:spPr>
            <a:xfrm>
              <a:off x="133770" y="149508"/>
              <a:ext cx="432788" cy="417050"/>
            </a:xfrm>
            <a:custGeom>
              <a:avLst/>
              <a:gdLst/>
              <a:ahLst/>
              <a:cxnLst>
                <a:cxn ang="0">
                  <a:pos x="wd2" y="hd2"/>
                </a:cxn>
                <a:cxn ang="5400000">
                  <a:pos x="wd2" y="hd2"/>
                </a:cxn>
                <a:cxn ang="10800000">
                  <a:pos x="wd2" y="hd2"/>
                </a:cxn>
                <a:cxn ang="16200000">
                  <a:pos x="wd2" y="hd2"/>
                </a:cxn>
              </a:cxnLst>
              <a:rect l="0" t="0" r="r" b="b"/>
              <a:pathLst>
                <a:path w="21600" h="21600" extrusionOk="0">
                  <a:moveTo>
                    <a:pt x="21011" y="21600"/>
                  </a:moveTo>
                  <a:cubicBezTo>
                    <a:pt x="589" y="21600"/>
                    <a:pt x="589" y="21600"/>
                    <a:pt x="589" y="21600"/>
                  </a:cubicBezTo>
                  <a:cubicBezTo>
                    <a:pt x="295" y="21600"/>
                    <a:pt x="0" y="21294"/>
                    <a:pt x="0" y="20887"/>
                  </a:cubicBezTo>
                  <a:cubicBezTo>
                    <a:pt x="0" y="20581"/>
                    <a:pt x="295" y="20275"/>
                    <a:pt x="589" y="20275"/>
                  </a:cubicBezTo>
                  <a:cubicBezTo>
                    <a:pt x="20324" y="20275"/>
                    <a:pt x="20324" y="20275"/>
                    <a:pt x="20324" y="20275"/>
                  </a:cubicBezTo>
                  <a:cubicBezTo>
                    <a:pt x="20324" y="611"/>
                    <a:pt x="20324" y="611"/>
                    <a:pt x="20324" y="611"/>
                  </a:cubicBezTo>
                  <a:cubicBezTo>
                    <a:pt x="20324" y="204"/>
                    <a:pt x="20618" y="0"/>
                    <a:pt x="21011" y="0"/>
                  </a:cubicBezTo>
                  <a:cubicBezTo>
                    <a:pt x="21305" y="0"/>
                    <a:pt x="21600" y="204"/>
                    <a:pt x="21600" y="611"/>
                  </a:cubicBezTo>
                  <a:cubicBezTo>
                    <a:pt x="21600" y="20887"/>
                    <a:pt x="21600" y="20887"/>
                    <a:pt x="21600" y="20887"/>
                  </a:cubicBezTo>
                  <a:cubicBezTo>
                    <a:pt x="21600" y="21294"/>
                    <a:pt x="21305" y="21600"/>
                    <a:pt x="21011" y="21600"/>
                  </a:cubicBezTo>
                  <a:close/>
                </a:path>
              </a:pathLst>
            </a:custGeom>
            <a:solidFill>
              <a:srgbClr val="0000F0"/>
            </a:solidFill>
            <a:ln w="12700" cap="flat">
              <a:noFill/>
              <a:miter lim="400000"/>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grpSp>
      <p:grpSp>
        <p:nvGrpSpPr>
          <p:cNvPr id="471" name="Group 60"/>
          <p:cNvGrpSpPr/>
          <p:nvPr/>
        </p:nvGrpSpPr>
        <p:grpSpPr>
          <a:xfrm>
            <a:off x="6158360" y="2657421"/>
            <a:ext cx="720001" cy="720001"/>
            <a:chOff x="0" y="0"/>
            <a:chExt cx="720000" cy="720000"/>
          </a:xfrm>
        </p:grpSpPr>
        <p:sp>
          <p:nvSpPr>
            <p:cNvPr id="466" name="Freeform 237"/>
            <p:cNvSpPr/>
            <p:nvPr/>
          </p:nvSpPr>
          <p:spPr>
            <a:xfrm>
              <a:off x="274659" y="239345"/>
              <a:ext cx="168720" cy="16872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023" y="21600"/>
                    <a:pt x="0" y="16577"/>
                    <a:pt x="0" y="10800"/>
                  </a:cubicBezTo>
                  <a:cubicBezTo>
                    <a:pt x="0" y="4772"/>
                    <a:pt x="5023" y="0"/>
                    <a:pt x="10800" y="0"/>
                  </a:cubicBezTo>
                  <a:cubicBezTo>
                    <a:pt x="16828" y="0"/>
                    <a:pt x="21600" y="4772"/>
                    <a:pt x="21600" y="10800"/>
                  </a:cubicBezTo>
                  <a:cubicBezTo>
                    <a:pt x="21600" y="11553"/>
                    <a:pt x="20847" y="12307"/>
                    <a:pt x="20093" y="12307"/>
                  </a:cubicBezTo>
                  <a:cubicBezTo>
                    <a:pt x="3265" y="12307"/>
                    <a:pt x="3265" y="12307"/>
                    <a:pt x="3265" y="12307"/>
                  </a:cubicBezTo>
                  <a:cubicBezTo>
                    <a:pt x="4019" y="15823"/>
                    <a:pt x="7033" y="18335"/>
                    <a:pt x="10800" y="18335"/>
                  </a:cubicBezTo>
                  <a:cubicBezTo>
                    <a:pt x="13563" y="18335"/>
                    <a:pt x="16074" y="17079"/>
                    <a:pt x="17581" y="14567"/>
                  </a:cubicBezTo>
                  <a:cubicBezTo>
                    <a:pt x="17833" y="13814"/>
                    <a:pt x="18837" y="13563"/>
                    <a:pt x="19591" y="14065"/>
                  </a:cubicBezTo>
                  <a:cubicBezTo>
                    <a:pt x="20344" y="14567"/>
                    <a:pt x="20595" y="15321"/>
                    <a:pt x="20093" y="16074"/>
                  </a:cubicBezTo>
                  <a:cubicBezTo>
                    <a:pt x="18335" y="19340"/>
                    <a:pt x="14567" y="21600"/>
                    <a:pt x="10800" y="21600"/>
                  </a:cubicBezTo>
                  <a:close/>
                  <a:moveTo>
                    <a:pt x="3265" y="9293"/>
                  </a:moveTo>
                  <a:cubicBezTo>
                    <a:pt x="18335" y="9293"/>
                    <a:pt x="18335" y="9293"/>
                    <a:pt x="18335" y="9293"/>
                  </a:cubicBezTo>
                  <a:cubicBezTo>
                    <a:pt x="17581" y="5777"/>
                    <a:pt x="14567" y="3014"/>
                    <a:pt x="10800" y="3014"/>
                  </a:cubicBezTo>
                  <a:cubicBezTo>
                    <a:pt x="7033" y="3014"/>
                    <a:pt x="4019" y="5777"/>
                    <a:pt x="3265" y="9293"/>
                  </a:cubicBezTo>
                  <a:close/>
                </a:path>
              </a:pathLst>
            </a:custGeom>
            <a:solidFill>
              <a:srgbClr val="0000F0"/>
            </a:solidFill>
            <a:ln w="12700" cap="flat">
              <a:noFill/>
              <a:miter lim="400000"/>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467" name="Freeform 238"/>
            <p:cNvSpPr/>
            <p:nvPr/>
          </p:nvSpPr>
          <p:spPr>
            <a:xfrm>
              <a:off x="131444" y="504196"/>
              <a:ext cx="455151" cy="23543"/>
            </a:xfrm>
            <a:custGeom>
              <a:avLst/>
              <a:gdLst/>
              <a:ahLst/>
              <a:cxnLst>
                <a:cxn ang="0">
                  <a:pos x="wd2" y="hd2"/>
                </a:cxn>
                <a:cxn ang="5400000">
                  <a:pos x="wd2" y="hd2"/>
                </a:cxn>
                <a:cxn ang="10800000">
                  <a:pos x="wd2" y="hd2"/>
                </a:cxn>
                <a:cxn ang="16200000">
                  <a:pos x="wd2" y="hd2"/>
                </a:cxn>
              </a:cxnLst>
              <a:rect l="0" t="0" r="r" b="b"/>
              <a:pathLst>
                <a:path w="21600" h="21600" extrusionOk="0">
                  <a:moveTo>
                    <a:pt x="21041" y="21600"/>
                  </a:moveTo>
                  <a:cubicBezTo>
                    <a:pt x="559" y="21600"/>
                    <a:pt x="559" y="21600"/>
                    <a:pt x="559" y="21600"/>
                  </a:cubicBezTo>
                  <a:cubicBezTo>
                    <a:pt x="279" y="21600"/>
                    <a:pt x="0" y="16200"/>
                    <a:pt x="0" y="10800"/>
                  </a:cubicBezTo>
                  <a:cubicBezTo>
                    <a:pt x="0" y="3600"/>
                    <a:pt x="279" y="0"/>
                    <a:pt x="559" y="0"/>
                  </a:cubicBezTo>
                  <a:cubicBezTo>
                    <a:pt x="21041" y="0"/>
                    <a:pt x="21041" y="0"/>
                    <a:pt x="21041" y="0"/>
                  </a:cubicBezTo>
                  <a:cubicBezTo>
                    <a:pt x="21414" y="0"/>
                    <a:pt x="21600" y="3600"/>
                    <a:pt x="21600" y="10800"/>
                  </a:cubicBezTo>
                  <a:cubicBezTo>
                    <a:pt x="21600" y="16200"/>
                    <a:pt x="21414" y="21600"/>
                    <a:pt x="21041" y="21600"/>
                  </a:cubicBezTo>
                  <a:close/>
                </a:path>
              </a:pathLst>
            </a:custGeom>
            <a:solidFill>
              <a:srgbClr val="0000F0"/>
            </a:solidFill>
            <a:ln w="12700" cap="flat">
              <a:noFill/>
              <a:miter lim="400000"/>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468" name="Freeform 239"/>
            <p:cNvSpPr/>
            <p:nvPr/>
          </p:nvSpPr>
          <p:spPr>
            <a:xfrm>
              <a:off x="131444" y="139749"/>
              <a:ext cx="239347" cy="350714"/>
            </a:xfrm>
            <a:custGeom>
              <a:avLst/>
              <a:gdLst/>
              <a:ahLst/>
              <a:cxnLst>
                <a:cxn ang="0">
                  <a:pos x="wd2" y="hd2"/>
                </a:cxn>
                <a:cxn ang="5400000">
                  <a:pos x="wd2" y="hd2"/>
                </a:cxn>
                <a:cxn ang="10800000">
                  <a:pos x="wd2" y="hd2"/>
                </a:cxn>
                <a:cxn ang="16200000">
                  <a:pos x="wd2" y="hd2"/>
                </a:cxn>
              </a:cxnLst>
              <a:rect l="0" t="0" r="r" b="b"/>
              <a:pathLst>
                <a:path w="21600" h="21452" extrusionOk="0">
                  <a:moveTo>
                    <a:pt x="1062" y="21452"/>
                  </a:moveTo>
                  <a:cubicBezTo>
                    <a:pt x="885" y="21452"/>
                    <a:pt x="531" y="21452"/>
                    <a:pt x="354" y="21332"/>
                  </a:cubicBezTo>
                  <a:cubicBezTo>
                    <a:pt x="177" y="21212"/>
                    <a:pt x="0" y="20972"/>
                    <a:pt x="0" y="20732"/>
                  </a:cubicBezTo>
                  <a:cubicBezTo>
                    <a:pt x="0" y="3212"/>
                    <a:pt x="0" y="3212"/>
                    <a:pt x="0" y="3212"/>
                  </a:cubicBezTo>
                  <a:cubicBezTo>
                    <a:pt x="0" y="2852"/>
                    <a:pt x="354" y="2492"/>
                    <a:pt x="885" y="2492"/>
                  </a:cubicBezTo>
                  <a:cubicBezTo>
                    <a:pt x="16289" y="92"/>
                    <a:pt x="16289" y="92"/>
                    <a:pt x="16289" y="92"/>
                  </a:cubicBezTo>
                  <a:cubicBezTo>
                    <a:pt x="17705" y="-148"/>
                    <a:pt x="18944" y="92"/>
                    <a:pt x="20007" y="692"/>
                  </a:cubicBezTo>
                  <a:cubicBezTo>
                    <a:pt x="21069" y="1292"/>
                    <a:pt x="21600" y="2132"/>
                    <a:pt x="21600" y="2972"/>
                  </a:cubicBezTo>
                  <a:cubicBezTo>
                    <a:pt x="21600" y="3212"/>
                    <a:pt x="21600" y="3212"/>
                    <a:pt x="21600" y="3212"/>
                  </a:cubicBezTo>
                  <a:cubicBezTo>
                    <a:pt x="21600" y="3572"/>
                    <a:pt x="21246" y="3932"/>
                    <a:pt x="20538" y="3932"/>
                  </a:cubicBezTo>
                  <a:cubicBezTo>
                    <a:pt x="20007" y="3932"/>
                    <a:pt x="19475" y="3572"/>
                    <a:pt x="19475" y="3212"/>
                  </a:cubicBezTo>
                  <a:cubicBezTo>
                    <a:pt x="19475" y="2972"/>
                    <a:pt x="19475" y="2972"/>
                    <a:pt x="19475" y="2972"/>
                  </a:cubicBezTo>
                  <a:cubicBezTo>
                    <a:pt x="19475" y="2492"/>
                    <a:pt x="19121" y="2132"/>
                    <a:pt x="18590" y="1772"/>
                  </a:cubicBezTo>
                  <a:cubicBezTo>
                    <a:pt x="18236" y="1532"/>
                    <a:pt x="17528" y="1412"/>
                    <a:pt x="16820" y="1532"/>
                  </a:cubicBezTo>
                  <a:cubicBezTo>
                    <a:pt x="2125" y="3692"/>
                    <a:pt x="2125" y="3692"/>
                    <a:pt x="2125" y="3692"/>
                  </a:cubicBezTo>
                  <a:cubicBezTo>
                    <a:pt x="2125" y="19892"/>
                    <a:pt x="2125" y="19892"/>
                    <a:pt x="2125" y="19892"/>
                  </a:cubicBezTo>
                  <a:cubicBezTo>
                    <a:pt x="18236" y="18692"/>
                    <a:pt x="18236" y="18692"/>
                    <a:pt x="18236" y="18692"/>
                  </a:cubicBezTo>
                  <a:cubicBezTo>
                    <a:pt x="19121" y="18692"/>
                    <a:pt x="20007" y="18812"/>
                    <a:pt x="20715" y="19292"/>
                  </a:cubicBezTo>
                  <a:cubicBezTo>
                    <a:pt x="21246" y="19652"/>
                    <a:pt x="21600" y="20132"/>
                    <a:pt x="21600" y="20732"/>
                  </a:cubicBezTo>
                  <a:cubicBezTo>
                    <a:pt x="21600" y="21212"/>
                    <a:pt x="21246" y="21452"/>
                    <a:pt x="20538" y="21452"/>
                  </a:cubicBezTo>
                  <a:cubicBezTo>
                    <a:pt x="20007" y="21452"/>
                    <a:pt x="19475" y="21212"/>
                    <a:pt x="19475" y="20732"/>
                  </a:cubicBezTo>
                  <a:cubicBezTo>
                    <a:pt x="19475" y="20612"/>
                    <a:pt x="19298" y="20492"/>
                    <a:pt x="19121" y="20372"/>
                  </a:cubicBezTo>
                  <a:cubicBezTo>
                    <a:pt x="18944" y="20252"/>
                    <a:pt x="18767" y="20132"/>
                    <a:pt x="18590" y="20252"/>
                  </a:cubicBezTo>
                  <a:cubicBezTo>
                    <a:pt x="1239" y="21452"/>
                    <a:pt x="1239" y="21452"/>
                    <a:pt x="1239" y="21452"/>
                  </a:cubicBezTo>
                  <a:cubicBezTo>
                    <a:pt x="1239" y="21452"/>
                    <a:pt x="1062" y="21452"/>
                    <a:pt x="1062" y="21452"/>
                  </a:cubicBezTo>
                  <a:close/>
                </a:path>
              </a:pathLst>
            </a:custGeom>
            <a:solidFill>
              <a:srgbClr val="0000F0"/>
            </a:solidFill>
            <a:ln w="12700" cap="flat">
              <a:noFill/>
              <a:miter lim="400000"/>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469" name="Freeform 240"/>
            <p:cNvSpPr/>
            <p:nvPr/>
          </p:nvSpPr>
          <p:spPr>
            <a:xfrm>
              <a:off x="347248" y="139749"/>
              <a:ext cx="239347" cy="350714"/>
            </a:xfrm>
            <a:custGeom>
              <a:avLst/>
              <a:gdLst/>
              <a:ahLst/>
              <a:cxnLst>
                <a:cxn ang="0">
                  <a:pos x="wd2" y="hd2"/>
                </a:cxn>
                <a:cxn ang="5400000">
                  <a:pos x="wd2" y="hd2"/>
                </a:cxn>
                <a:cxn ang="10800000">
                  <a:pos x="wd2" y="hd2"/>
                </a:cxn>
                <a:cxn ang="16200000">
                  <a:pos x="wd2" y="hd2"/>
                </a:cxn>
              </a:cxnLst>
              <a:rect l="0" t="0" r="r" b="b"/>
              <a:pathLst>
                <a:path w="21600" h="21452" extrusionOk="0">
                  <a:moveTo>
                    <a:pt x="20538" y="21452"/>
                  </a:moveTo>
                  <a:cubicBezTo>
                    <a:pt x="20538" y="21452"/>
                    <a:pt x="20538" y="21452"/>
                    <a:pt x="20538" y="21452"/>
                  </a:cubicBezTo>
                  <a:cubicBezTo>
                    <a:pt x="4957" y="20732"/>
                    <a:pt x="4957" y="20732"/>
                    <a:pt x="4957" y="20732"/>
                  </a:cubicBezTo>
                  <a:cubicBezTo>
                    <a:pt x="4426" y="20732"/>
                    <a:pt x="4072" y="20372"/>
                    <a:pt x="4072" y="19892"/>
                  </a:cubicBezTo>
                  <a:cubicBezTo>
                    <a:pt x="4072" y="19532"/>
                    <a:pt x="4603" y="19172"/>
                    <a:pt x="5134" y="19292"/>
                  </a:cubicBezTo>
                  <a:cubicBezTo>
                    <a:pt x="19475" y="20012"/>
                    <a:pt x="19475" y="20012"/>
                    <a:pt x="19475" y="20012"/>
                  </a:cubicBezTo>
                  <a:cubicBezTo>
                    <a:pt x="19475" y="3692"/>
                    <a:pt x="19475" y="3692"/>
                    <a:pt x="19475" y="3692"/>
                  </a:cubicBezTo>
                  <a:cubicBezTo>
                    <a:pt x="4780" y="1532"/>
                    <a:pt x="4780" y="1532"/>
                    <a:pt x="4780" y="1532"/>
                  </a:cubicBezTo>
                  <a:cubicBezTo>
                    <a:pt x="4072" y="1412"/>
                    <a:pt x="3541" y="1532"/>
                    <a:pt x="3010" y="1772"/>
                  </a:cubicBezTo>
                  <a:cubicBezTo>
                    <a:pt x="2479" y="2132"/>
                    <a:pt x="2125" y="2492"/>
                    <a:pt x="2125" y="2972"/>
                  </a:cubicBezTo>
                  <a:cubicBezTo>
                    <a:pt x="2125" y="3212"/>
                    <a:pt x="2125" y="3212"/>
                    <a:pt x="2125" y="3212"/>
                  </a:cubicBezTo>
                  <a:cubicBezTo>
                    <a:pt x="2125" y="3572"/>
                    <a:pt x="1770" y="3932"/>
                    <a:pt x="1062" y="3932"/>
                  </a:cubicBezTo>
                  <a:cubicBezTo>
                    <a:pt x="531" y="3932"/>
                    <a:pt x="0" y="3572"/>
                    <a:pt x="0" y="3212"/>
                  </a:cubicBezTo>
                  <a:cubicBezTo>
                    <a:pt x="0" y="2972"/>
                    <a:pt x="0" y="2972"/>
                    <a:pt x="0" y="2972"/>
                  </a:cubicBezTo>
                  <a:cubicBezTo>
                    <a:pt x="0" y="2132"/>
                    <a:pt x="531" y="1292"/>
                    <a:pt x="1593" y="692"/>
                  </a:cubicBezTo>
                  <a:cubicBezTo>
                    <a:pt x="2656" y="92"/>
                    <a:pt x="3895" y="-148"/>
                    <a:pt x="5311" y="92"/>
                  </a:cubicBezTo>
                  <a:cubicBezTo>
                    <a:pt x="20892" y="2492"/>
                    <a:pt x="20892" y="2492"/>
                    <a:pt x="20892" y="2492"/>
                  </a:cubicBezTo>
                  <a:cubicBezTo>
                    <a:pt x="21246" y="2492"/>
                    <a:pt x="21600" y="2852"/>
                    <a:pt x="21600" y="3212"/>
                  </a:cubicBezTo>
                  <a:cubicBezTo>
                    <a:pt x="21600" y="20732"/>
                    <a:pt x="21600" y="20732"/>
                    <a:pt x="21600" y="20732"/>
                  </a:cubicBezTo>
                  <a:cubicBezTo>
                    <a:pt x="21600" y="20972"/>
                    <a:pt x="21600" y="21212"/>
                    <a:pt x="21246" y="21332"/>
                  </a:cubicBezTo>
                  <a:cubicBezTo>
                    <a:pt x="21069" y="21452"/>
                    <a:pt x="20892" y="21452"/>
                    <a:pt x="20538" y="21452"/>
                  </a:cubicBezTo>
                  <a:close/>
                </a:path>
              </a:pathLst>
            </a:custGeom>
            <a:solidFill>
              <a:srgbClr val="0000F0"/>
            </a:solidFill>
            <a:ln w="12700" cap="flat">
              <a:noFill/>
              <a:miter lim="400000"/>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470" name="Freeform 241"/>
            <p:cNvSpPr/>
            <p:nvPr/>
          </p:nvSpPr>
          <p:spPr>
            <a:xfrm>
              <a:off x="0" y="0"/>
              <a:ext cx="720001" cy="720001"/>
            </a:xfrm>
            <a:custGeom>
              <a:avLst/>
              <a:gdLst/>
              <a:ahLst/>
              <a:cxnLst>
                <a:cxn ang="0">
                  <a:pos x="wd2" y="hd2"/>
                </a:cxn>
                <a:cxn ang="5400000">
                  <a:pos x="wd2" y="hd2"/>
                </a:cxn>
                <a:cxn ang="10800000">
                  <a:pos x="wd2" y="hd2"/>
                </a:cxn>
                <a:cxn ang="16200000">
                  <a:pos x="wd2" y="hd2"/>
                </a:cxn>
              </a:cxnLst>
              <a:rect l="0" t="0" r="r" b="b"/>
              <a:pathLst>
                <a:path w="21600" h="21600" extrusionOk="0">
                  <a:moveTo>
                    <a:pt x="10771" y="21600"/>
                  </a:moveTo>
                  <a:cubicBezTo>
                    <a:pt x="4826" y="21600"/>
                    <a:pt x="0" y="16715"/>
                    <a:pt x="0" y="10771"/>
                  </a:cubicBezTo>
                  <a:cubicBezTo>
                    <a:pt x="0" y="4826"/>
                    <a:pt x="4826" y="0"/>
                    <a:pt x="10771" y="0"/>
                  </a:cubicBezTo>
                  <a:cubicBezTo>
                    <a:pt x="16715" y="0"/>
                    <a:pt x="21600" y="4826"/>
                    <a:pt x="21600" y="10771"/>
                  </a:cubicBezTo>
                  <a:cubicBezTo>
                    <a:pt x="21600" y="16068"/>
                    <a:pt x="17833" y="20541"/>
                    <a:pt x="12654" y="21423"/>
                  </a:cubicBezTo>
                  <a:cubicBezTo>
                    <a:pt x="12419" y="21423"/>
                    <a:pt x="12242" y="21306"/>
                    <a:pt x="12242" y="21129"/>
                  </a:cubicBezTo>
                  <a:cubicBezTo>
                    <a:pt x="12183" y="20953"/>
                    <a:pt x="12301" y="20717"/>
                    <a:pt x="12536" y="20717"/>
                  </a:cubicBezTo>
                  <a:cubicBezTo>
                    <a:pt x="17362" y="19893"/>
                    <a:pt x="20835" y="15714"/>
                    <a:pt x="20835" y="10771"/>
                  </a:cubicBezTo>
                  <a:cubicBezTo>
                    <a:pt x="20835" y="5238"/>
                    <a:pt x="16362" y="706"/>
                    <a:pt x="10771" y="706"/>
                  </a:cubicBezTo>
                  <a:cubicBezTo>
                    <a:pt x="5238" y="706"/>
                    <a:pt x="706" y="5238"/>
                    <a:pt x="706" y="10771"/>
                  </a:cubicBezTo>
                  <a:cubicBezTo>
                    <a:pt x="706" y="16362"/>
                    <a:pt x="5238" y="20835"/>
                    <a:pt x="10771" y="20835"/>
                  </a:cubicBezTo>
                  <a:cubicBezTo>
                    <a:pt x="11006" y="20835"/>
                    <a:pt x="11124" y="21011"/>
                    <a:pt x="11124" y="21247"/>
                  </a:cubicBezTo>
                  <a:cubicBezTo>
                    <a:pt x="11124" y="21423"/>
                    <a:pt x="11006" y="21600"/>
                    <a:pt x="10771" y="21600"/>
                  </a:cubicBezTo>
                  <a:close/>
                </a:path>
              </a:pathLst>
            </a:custGeom>
            <a:solidFill>
              <a:srgbClr val="0000F0"/>
            </a:solidFill>
            <a:ln w="12700" cap="flat">
              <a:noFill/>
              <a:miter lim="400000"/>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grpSp>
      <p:grpSp>
        <p:nvGrpSpPr>
          <p:cNvPr id="479" name="Rühm 334"/>
          <p:cNvGrpSpPr/>
          <p:nvPr/>
        </p:nvGrpSpPr>
        <p:grpSpPr>
          <a:xfrm>
            <a:off x="2069880" y="2646138"/>
            <a:ext cx="721969" cy="720001"/>
            <a:chOff x="0" y="0"/>
            <a:chExt cx="721967" cy="719999"/>
          </a:xfrm>
        </p:grpSpPr>
        <p:sp>
          <p:nvSpPr>
            <p:cNvPr id="472" name="Freeform 185"/>
            <p:cNvSpPr/>
            <p:nvPr/>
          </p:nvSpPr>
          <p:spPr>
            <a:xfrm>
              <a:off x="232623" y="382622"/>
              <a:ext cx="254755" cy="221314"/>
            </a:xfrm>
            <a:custGeom>
              <a:avLst/>
              <a:gdLst/>
              <a:ahLst/>
              <a:cxnLst>
                <a:cxn ang="0">
                  <a:pos x="wd2" y="hd2"/>
                </a:cxn>
                <a:cxn ang="5400000">
                  <a:pos x="wd2" y="hd2"/>
                </a:cxn>
                <a:cxn ang="10800000">
                  <a:pos x="wd2" y="hd2"/>
                </a:cxn>
                <a:cxn ang="16200000">
                  <a:pos x="wd2" y="hd2"/>
                </a:cxn>
              </a:cxnLst>
              <a:rect l="0" t="0" r="r" b="b"/>
              <a:pathLst>
                <a:path w="19699" h="21504" extrusionOk="0">
                  <a:moveTo>
                    <a:pt x="9849" y="21504"/>
                  </a:moveTo>
                  <a:cubicBezTo>
                    <a:pt x="7263" y="21504"/>
                    <a:pt x="4829" y="20166"/>
                    <a:pt x="2852" y="17872"/>
                  </a:cubicBezTo>
                  <a:cubicBezTo>
                    <a:pt x="-951" y="12902"/>
                    <a:pt x="-951" y="5065"/>
                    <a:pt x="2852" y="286"/>
                  </a:cubicBezTo>
                  <a:cubicBezTo>
                    <a:pt x="3308" y="-96"/>
                    <a:pt x="3917" y="-96"/>
                    <a:pt x="4221" y="286"/>
                  </a:cubicBezTo>
                  <a:cubicBezTo>
                    <a:pt x="4525" y="669"/>
                    <a:pt x="4525" y="1433"/>
                    <a:pt x="4221" y="2007"/>
                  </a:cubicBezTo>
                  <a:cubicBezTo>
                    <a:pt x="1026" y="5830"/>
                    <a:pt x="1026" y="12329"/>
                    <a:pt x="4221" y="16152"/>
                  </a:cubicBezTo>
                  <a:cubicBezTo>
                    <a:pt x="5742" y="18063"/>
                    <a:pt x="7719" y="19019"/>
                    <a:pt x="9849" y="19019"/>
                  </a:cubicBezTo>
                  <a:cubicBezTo>
                    <a:pt x="11979" y="19019"/>
                    <a:pt x="13956" y="18063"/>
                    <a:pt x="15477" y="16152"/>
                  </a:cubicBezTo>
                  <a:cubicBezTo>
                    <a:pt x="18672" y="12329"/>
                    <a:pt x="18672" y="5830"/>
                    <a:pt x="15477" y="2007"/>
                  </a:cubicBezTo>
                  <a:cubicBezTo>
                    <a:pt x="15173" y="1433"/>
                    <a:pt x="15173" y="669"/>
                    <a:pt x="15477" y="286"/>
                  </a:cubicBezTo>
                  <a:cubicBezTo>
                    <a:pt x="15934" y="-96"/>
                    <a:pt x="16390" y="-96"/>
                    <a:pt x="16846" y="286"/>
                  </a:cubicBezTo>
                  <a:cubicBezTo>
                    <a:pt x="20649" y="5065"/>
                    <a:pt x="20649" y="12902"/>
                    <a:pt x="16846" y="17872"/>
                  </a:cubicBezTo>
                  <a:cubicBezTo>
                    <a:pt x="15021" y="20166"/>
                    <a:pt x="12435" y="21504"/>
                    <a:pt x="9849" y="21504"/>
                  </a:cubicBezTo>
                  <a:close/>
                </a:path>
              </a:pathLst>
            </a:custGeom>
            <a:solidFill>
              <a:srgbClr val="0000F0"/>
            </a:solidFill>
            <a:ln w="12700" cap="flat">
              <a:noFill/>
              <a:miter lim="400000"/>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473" name="Freeform 186"/>
            <p:cNvSpPr/>
            <p:nvPr/>
          </p:nvSpPr>
          <p:spPr>
            <a:xfrm>
              <a:off x="348197" y="463751"/>
              <a:ext cx="98864" cy="33955"/>
            </a:xfrm>
            <a:custGeom>
              <a:avLst/>
              <a:gdLst/>
              <a:ahLst/>
              <a:cxnLst>
                <a:cxn ang="0">
                  <a:pos x="wd2" y="hd2"/>
                </a:cxn>
                <a:cxn ang="5400000">
                  <a:pos x="wd2" y="hd2"/>
                </a:cxn>
                <a:cxn ang="10800000">
                  <a:pos x="wd2" y="hd2"/>
                </a:cxn>
                <a:cxn ang="16200000">
                  <a:pos x="wd2" y="hd2"/>
                </a:cxn>
              </a:cxnLst>
              <a:rect l="0" t="0" r="r" b="b"/>
              <a:pathLst>
                <a:path w="21284" h="20712" extrusionOk="0">
                  <a:moveTo>
                    <a:pt x="2541" y="20712"/>
                  </a:moveTo>
                  <a:cubicBezTo>
                    <a:pt x="1271" y="20712"/>
                    <a:pt x="0" y="17112"/>
                    <a:pt x="0" y="12312"/>
                  </a:cubicBezTo>
                  <a:cubicBezTo>
                    <a:pt x="0" y="8712"/>
                    <a:pt x="1271" y="5112"/>
                    <a:pt x="2541" y="5112"/>
                  </a:cubicBezTo>
                  <a:cubicBezTo>
                    <a:pt x="8047" y="5112"/>
                    <a:pt x="13129" y="3912"/>
                    <a:pt x="17788" y="312"/>
                  </a:cubicBezTo>
                  <a:cubicBezTo>
                    <a:pt x="19482" y="-888"/>
                    <a:pt x="20753" y="1512"/>
                    <a:pt x="21176" y="5112"/>
                  </a:cubicBezTo>
                  <a:cubicBezTo>
                    <a:pt x="21600" y="9912"/>
                    <a:pt x="20753" y="13512"/>
                    <a:pt x="19059" y="14712"/>
                  </a:cubicBezTo>
                  <a:cubicBezTo>
                    <a:pt x="14400" y="18312"/>
                    <a:pt x="8471" y="20712"/>
                    <a:pt x="2541" y="20712"/>
                  </a:cubicBezTo>
                  <a:close/>
                </a:path>
              </a:pathLst>
            </a:custGeom>
            <a:solidFill>
              <a:srgbClr val="0000F0"/>
            </a:solidFill>
            <a:ln w="12700" cap="flat">
              <a:noFill/>
              <a:miter lim="400000"/>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474" name="Freeform 187"/>
            <p:cNvSpPr/>
            <p:nvPr/>
          </p:nvSpPr>
          <p:spPr>
            <a:xfrm>
              <a:off x="348197" y="233101"/>
              <a:ext cx="216559" cy="215424"/>
            </a:xfrm>
            <a:custGeom>
              <a:avLst/>
              <a:gdLst/>
              <a:ahLst/>
              <a:cxnLst>
                <a:cxn ang="0">
                  <a:pos x="wd2" y="hd2"/>
                </a:cxn>
                <a:cxn ang="5400000">
                  <a:pos x="wd2" y="hd2"/>
                </a:cxn>
                <a:cxn ang="10800000">
                  <a:pos x="wd2" y="hd2"/>
                </a:cxn>
                <a:cxn ang="16200000">
                  <a:pos x="wd2" y="hd2"/>
                </a:cxn>
              </a:cxnLst>
              <a:rect l="0" t="0" r="r" b="b"/>
              <a:pathLst>
                <a:path w="21422" h="20391" extrusionOk="0">
                  <a:moveTo>
                    <a:pt x="15957" y="20391"/>
                  </a:moveTo>
                  <a:cubicBezTo>
                    <a:pt x="15568" y="20391"/>
                    <a:pt x="15373" y="20205"/>
                    <a:pt x="14984" y="20019"/>
                  </a:cubicBezTo>
                  <a:cubicBezTo>
                    <a:pt x="14595" y="19460"/>
                    <a:pt x="14595" y="18715"/>
                    <a:pt x="15178" y="18343"/>
                  </a:cubicBezTo>
                  <a:cubicBezTo>
                    <a:pt x="17903" y="15922"/>
                    <a:pt x="19265" y="12570"/>
                    <a:pt x="19070" y="9219"/>
                  </a:cubicBezTo>
                  <a:cubicBezTo>
                    <a:pt x="18876" y="6798"/>
                    <a:pt x="17708" y="4563"/>
                    <a:pt x="15957" y="3446"/>
                  </a:cubicBezTo>
                  <a:cubicBezTo>
                    <a:pt x="13038" y="1398"/>
                    <a:pt x="10897" y="2329"/>
                    <a:pt x="7978" y="3632"/>
                  </a:cubicBezTo>
                  <a:cubicBezTo>
                    <a:pt x="6032" y="4377"/>
                    <a:pt x="3892" y="5308"/>
                    <a:pt x="1168" y="5308"/>
                  </a:cubicBezTo>
                  <a:cubicBezTo>
                    <a:pt x="584" y="5308"/>
                    <a:pt x="0" y="4936"/>
                    <a:pt x="0" y="4191"/>
                  </a:cubicBezTo>
                  <a:cubicBezTo>
                    <a:pt x="0" y="3632"/>
                    <a:pt x="584" y="3074"/>
                    <a:pt x="1168" y="3074"/>
                  </a:cubicBezTo>
                  <a:cubicBezTo>
                    <a:pt x="3308" y="3074"/>
                    <a:pt x="5254" y="2329"/>
                    <a:pt x="7005" y="1584"/>
                  </a:cubicBezTo>
                  <a:cubicBezTo>
                    <a:pt x="10119" y="281"/>
                    <a:pt x="13427" y="-1209"/>
                    <a:pt x="17319" y="1584"/>
                  </a:cubicBezTo>
                  <a:cubicBezTo>
                    <a:pt x="19654" y="3074"/>
                    <a:pt x="21211" y="5867"/>
                    <a:pt x="21405" y="9032"/>
                  </a:cubicBezTo>
                  <a:cubicBezTo>
                    <a:pt x="21600" y="13129"/>
                    <a:pt x="20043" y="17225"/>
                    <a:pt x="16735" y="20019"/>
                  </a:cubicBezTo>
                  <a:cubicBezTo>
                    <a:pt x="16541" y="20205"/>
                    <a:pt x="16151" y="20391"/>
                    <a:pt x="15957" y="20391"/>
                  </a:cubicBezTo>
                  <a:close/>
                </a:path>
              </a:pathLst>
            </a:custGeom>
            <a:solidFill>
              <a:srgbClr val="0000F0"/>
            </a:solidFill>
            <a:ln w="12700" cap="flat">
              <a:noFill/>
              <a:miter lim="400000"/>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475" name="Freeform 188"/>
            <p:cNvSpPr/>
            <p:nvPr/>
          </p:nvSpPr>
          <p:spPr>
            <a:xfrm>
              <a:off x="273443" y="463751"/>
              <a:ext cx="98361" cy="33955"/>
            </a:xfrm>
            <a:custGeom>
              <a:avLst/>
              <a:gdLst/>
              <a:ahLst/>
              <a:cxnLst>
                <a:cxn ang="0">
                  <a:pos x="wd2" y="hd2"/>
                </a:cxn>
                <a:cxn ang="5400000">
                  <a:pos x="wd2" y="hd2"/>
                </a:cxn>
                <a:cxn ang="10800000">
                  <a:pos x="wd2" y="hd2"/>
                </a:cxn>
                <a:cxn ang="16200000">
                  <a:pos x="wd2" y="hd2"/>
                </a:cxn>
              </a:cxnLst>
              <a:rect l="0" t="0" r="r" b="b"/>
              <a:pathLst>
                <a:path w="21600" h="20712" extrusionOk="0">
                  <a:moveTo>
                    <a:pt x="19008" y="20712"/>
                  </a:moveTo>
                  <a:cubicBezTo>
                    <a:pt x="12960" y="20712"/>
                    <a:pt x="7344" y="18312"/>
                    <a:pt x="2160" y="14712"/>
                  </a:cubicBezTo>
                  <a:cubicBezTo>
                    <a:pt x="432" y="13512"/>
                    <a:pt x="0" y="9912"/>
                    <a:pt x="0" y="5112"/>
                  </a:cubicBezTo>
                  <a:cubicBezTo>
                    <a:pt x="432" y="1512"/>
                    <a:pt x="2160" y="-888"/>
                    <a:pt x="3456" y="312"/>
                  </a:cubicBezTo>
                  <a:cubicBezTo>
                    <a:pt x="8208" y="3912"/>
                    <a:pt x="13392" y="5112"/>
                    <a:pt x="19008" y="5112"/>
                  </a:cubicBezTo>
                  <a:cubicBezTo>
                    <a:pt x="20304" y="5112"/>
                    <a:pt x="21600" y="8712"/>
                    <a:pt x="21600" y="12312"/>
                  </a:cubicBezTo>
                  <a:cubicBezTo>
                    <a:pt x="21600" y="17112"/>
                    <a:pt x="20304" y="20712"/>
                    <a:pt x="19008" y="20712"/>
                  </a:cubicBezTo>
                  <a:close/>
                </a:path>
              </a:pathLst>
            </a:custGeom>
            <a:solidFill>
              <a:srgbClr val="0000F0"/>
            </a:solidFill>
            <a:ln w="12700" cap="flat">
              <a:noFill/>
              <a:miter lim="400000"/>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476" name="Freeform 189"/>
            <p:cNvSpPr/>
            <p:nvPr/>
          </p:nvSpPr>
          <p:spPr>
            <a:xfrm>
              <a:off x="155261" y="233101"/>
              <a:ext cx="216543" cy="215424"/>
            </a:xfrm>
            <a:custGeom>
              <a:avLst/>
              <a:gdLst/>
              <a:ahLst/>
              <a:cxnLst>
                <a:cxn ang="0">
                  <a:pos x="wd2" y="hd2"/>
                </a:cxn>
                <a:cxn ang="5400000">
                  <a:pos x="wd2" y="hd2"/>
                </a:cxn>
                <a:cxn ang="10800000">
                  <a:pos x="wd2" y="hd2"/>
                </a:cxn>
                <a:cxn ang="16200000">
                  <a:pos x="wd2" y="hd2"/>
                </a:cxn>
              </a:cxnLst>
              <a:rect l="0" t="0" r="r" b="b"/>
              <a:pathLst>
                <a:path w="21420" h="20391" extrusionOk="0">
                  <a:moveTo>
                    <a:pt x="5463" y="20391"/>
                  </a:moveTo>
                  <a:cubicBezTo>
                    <a:pt x="5269" y="20391"/>
                    <a:pt x="4879" y="20205"/>
                    <a:pt x="4685" y="20019"/>
                  </a:cubicBezTo>
                  <a:cubicBezTo>
                    <a:pt x="1571" y="17225"/>
                    <a:pt x="-180" y="13129"/>
                    <a:pt x="15" y="9032"/>
                  </a:cubicBezTo>
                  <a:cubicBezTo>
                    <a:pt x="209" y="5867"/>
                    <a:pt x="1766" y="3074"/>
                    <a:pt x="4101" y="1584"/>
                  </a:cubicBezTo>
                  <a:cubicBezTo>
                    <a:pt x="7993" y="-1209"/>
                    <a:pt x="11301" y="281"/>
                    <a:pt x="14415" y="1584"/>
                  </a:cubicBezTo>
                  <a:cubicBezTo>
                    <a:pt x="16166" y="2329"/>
                    <a:pt x="18112" y="3074"/>
                    <a:pt x="20252" y="3074"/>
                  </a:cubicBezTo>
                  <a:cubicBezTo>
                    <a:pt x="20836" y="3074"/>
                    <a:pt x="21420" y="3632"/>
                    <a:pt x="21420" y="4191"/>
                  </a:cubicBezTo>
                  <a:cubicBezTo>
                    <a:pt x="21420" y="4936"/>
                    <a:pt x="20836" y="5308"/>
                    <a:pt x="20252" y="5308"/>
                  </a:cubicBezTo>
                  <a:cubicBezTo>
                    <a:pt x="17528" y="5308"/>
                    <a:pt x="15388" y="4377"/>
                    <a:pt x="13442" y="3632"/>
                  </a:cubicBezTo>
                  <a:cubicBezTo>
                    <a:pt x="10523" y="2329"/>
                    <a:pt x="8382" y="1398"/>
                    <a:pt x="5463" y="3446"/>
                  </a:cubicBezTo>
                  <a:cubicBezTo>
                    <a:pt x="3712" y="4563"/>
                    <a:pt x="2544" y="6798"/>
                    <a:pt x="2350" y="9219"/>
                  </a:cubicBezTo>
                  <a:cubicBezTo>
                    <a:pt x="2155" y="12570"/>
                    <a:pt x="3712" y="15922"/>
                    <a:pt x="6242" y="18343"/>
                  </a:cubicBezTo>
                  <a:cubicBezTo>
                    <a:pt x="6825" y="18715"/>
                    <a:pt x="6825" y="19460"/>
                    <a:pt x="6436" y="20019"/>
                  </a:cubicBezTo>
                  <a:cubicBezTo>
                    <a:pt x="6242" y="20205"/>
                    <a:pt x="5852" y="20391"/>
                    <a:pt x="5463" y="20391"/>
                  </a:cubicBezTo>
                  <a:close/>
                </a:path>
              </a:pathLst>
            </a:custGeom>
            <a:solidFill>
              <a:srgbClr val="0000F0"/>
            </a:solidFill>
            <a:ln w="12700" cap="flat">
              <a:noFill/>
              <a:miter lim="400000"/>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477" name="Freeform 190"/>
            <p:cNvSpPr/>
            <p:nvPr/>
          </p:nvSpPr>
          <p:spPr>
            <a:xfrm>
              <a:off x="306885" y="330491"/>
              <a:ext cx="108198" cy="108199"/>
            </a:xfrm>
            <a:custGeom>
              <a:avLst/>
              <a:gdLst/>
              <a:ahLst/>
              <a:cxnLst>
                <a:cxn ang="0">
                  <a:pos x="wd2" y="hd2"/>
                </a:cxn>
                <a:cxn ang="5400000">
                  <a:pos x="wd2" y="hd2"/>
                </a:cxn>
                <a:cxn ang="10800000">
                  <a:pos x="wd2" y="hd2"/>
                </a:cxn>
                <a:cxn ang="16200000">
                  <a:pos x="wd2" y="hd2"/>
                </a:cxn>
              </a:cxnLst>
              <a:rect l="0" t="0" r="r" b="b"/>
              <a:pathLst>
                <a:path w="21600" h="21600" extrusionOk="0">
                  <a:moveTo>
                    <a:pt x="10604" y="21600"/>
                  </a:moveTo>
                  <a:cubicBezTo>
                    <a:pt x="4713" y="21600"/>
                    <a:pt x="0" y="16495"/>
                    <a:pt x="0" y="10604"/>
                  </a:cubicBezTo>
                  <a:cubicBezTo>
                    <a:pt x="0" y="4713"/>
                    <a:pt x="4713" y="0"/>
                    <a:pt x="10604" y="0"/>
                  </a:cubicBezTo>
                  <a:cubicBezTo>
                    <a:pt x="16495" y="0"/>
                    <a:pt x="21600" y="4713"/>
                    <a:pt x="21600" y="10604"/>
                  </a:cubicBezTo>
                  <a:cubicBezTo>
                    <a:pt x="21600" y="12175"/>
                    <a:pt x="20422" y="12960"/>
                    <a:pt x="18851" y="12960"/>
                  </a:cubicBezTo>
                  <a:cubicBezTo>
                    <a:pt x="17673" y="12960"/>
                    <a:pt x="16495" y="12175"/>
                    <a:pt x="16495" y="10604"/>
                  </a:cubicBezTo>
                  <a:cubicBezTo>
                    <a:pt x="16495" y="7462"/>
                    <a:pt x="14138" y="4713"/>
                    <a:pt x="10604" y="4713"/>
                  </a:cubicBezTo>
                  <a:cubicBezTo>
                    <a:pt x="7462" y="4713"/>
                    <a:pt x="4713" y="7462"/>
                    <a:pt x="4713" y="10604"/>
                  </a:cubicBezTo>
                  <a:cubicBezTo>
                    <a:pt x="4713" y="14138"/>
                    <a:pt x="7462" y="16887"/>
                    <a:pt x="10604" y="16887"/>
                  </a:cubicBezTo>
                  <a:cubicBezTo>
                    <a:pt x="11782" y="16887"/>
                    <a:pt x="12960" y="17673"/>
                    <a:pt x="12960" y="19244"/>
                  </a:cubicBezTo>
                  <a:cubicBezTo>
                    <a:pt x="12960" y="20422"/>
                    <a:pt x="11782" y="21600"/>
                    <a:pt x="10604" y="21600"/>
                  </a:cubicBezTo>
                  <a:close/>
                </a:path>
              </a:pathLst>
            </a:custGeom>
            <a:solidFill>
              <a:srgbClr val="0000F0"/>
            </a:solidFill>
            <a:ln w="12700" cap="flat">
              <a:noFill/>
              <a:miter lim="400000"/>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478" name="Freeform 191"/>
            <p:cNvSpPr/>
            <p:nvPr/>
          </p:nvSpPr>
          <p:spPr>
            <a:xfrm>
              <a:off x="-1" y="0"/>
              <a:ext cx="721969" cy="720001"/>
            </a:xfrm>
            <a:custGeom>
              <a:avLst/>
              <a:gdLst/>
              <a:ahLst/>
              <a:cxnLst>
                <a:cxn ang="0">
                  <a:pos x="wd2" y="hd2"/>
                </a:cxn>
                <a:cxn ang="5400000">
                  <a:pos x="wd2" y="hd2"/>
                </a:cxn>
                <a:cxn ang="10800000">
                  <a:pos x="wd2" y="hd2"/>
                </a:cxn>
                <a:cxn ang="16200000">
                  <a:pos x="wd2" y="hd2"/>
                </a:cxn>
              </a:cxnLst>
              <a:rect l="0" t="0" r="r" b="b"/>
              <a:pathLst>
                <a:path w="21600" h="21600" extrusionOk="0">
                  <a:moveTo>
                    <a:pt x="10771" y="21600"/>
                  </a:moveTo>
                  <a:cubicBezTo>
                    <a:pt x="4826" y="21600"/>
                    <a:pt x="0" y="16761"/>
                    <a:pt x="0" y="10800"/>
                  </a:cubicBezTo>
                  <a:cubicBezTo>
                    <a:pt x="0" y="4839"/>
                    <a:pt x="4826" y="0"/>
                    <a:pt x="10771" y="0"/>
                  </a:cubicBezTo>
                  <a:cubicBezTo>
                    <a:pt x="16715" y="0"/>
                    <a:pt x="21600" y="4839"/>
                    <a:pt x="21600" y="10800"/>
                  </a:cubicBezTo>
                  <a:cubicBezTo>
                    <a:pt x="21600" y="16052"/>
                    <a:pt x="17833" y="20538"/>
                    <a:pt x="12654" y="21482"/>
                  </a:cubicBezTo>
                  <a:cubicBezTo>
                    <a:pt x="12419" y="21482"/>
                    <a:pt x="12242" y="21364"/>
                    <a:pt x="12242" y="21187"/>
                  </a:cubicBezTo>
                  <a:cubicBezTo>
                    <a:pt x="12183" y="20951"/>
                    <a:pt x="12301" y="20774"/>
                    <a:pt x="12536" y="20774"/>
                  </a:cubicBezTo>
                  <a:cubicBezTo>
                    <a:pt x="17362" y="19889"/>
                    <a:pt x="20835" y="15698"/>
                    <a:pt x="20835" y="10800"/>
                  </a:cubicBezTo>
                  <a:cubicBezTo>
                    <a:pt x="20835" y="5252"/>
                    <a:pt x="16303" y="708"/>
                    <a:pt x="10771" y="708"/>
                  </a:cubicBezTo>
                  <a:cubicBezTo>
                    <a:pt x="5238" y="708"/>
                    <a:pt x="706" y="5252"/>
                    <a:pt x="706" y="10800"/>
                  </a:cubicBezTo>
                  <a:cubicBezTo>
                    <a:pt x="706" y="16348"/>
                    <a:pt x="5238" y="20892"/>
                    <a:pt x="10771" y="20892"/>
                  </a:cubicBezTo>
                  <a:cubicBezTo>
                    <a:pt x="10947" y="20892"/>
                    <a:pt x="11124" y="21069"/>
                    <a:pt x="11124" y="21246"/>
                  </a:cubicBezTo>
                  <a:cubicBezTo>
                    <a:pt x="11124" y="21482"/>
                    <a:pt x="10947" y="21600"/>
                    <a:pt x="10771" y="21600"/>
                  </a:cubicBezTo>
                  <a:close/>
                </a:path>
              </a:pathLst>
            </a:custGeom>
            <a:solidFill>
              <a:srgbClr val="0000F0"/>
            </a:solidFill>
            <a:ln w="12700" cap="flat">
              <a:noFill/>
              <a:miter lim="400000"/>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grpSp>
      <p:grpSp>
        <p:nvGrpSpPr>
          <p:cNvPr id="487" name="Rühm 352"/>
          <p:cNvGrpSpPr/>
          <p:nvPr/>
        </p:nvGrpSpPr>
        <p:grpSpPr>
          <a:xfrm>
            <a:off x="4795861" y="2657421"/>
            <a:ext cx="720001" cy="720001"/>
            <a:chOff x="0" y="0"/>
            <a:chExt cx="720000" cy="720000"/>
          </a:xfrm>
        </p:grpSpPr>
        <p:sp>
          <p:nvSpPr>
            <p:cNvPr id="480" name="Freeform 586"/>
            <p:cNvSpPr/>
            <p:nvPr/>
          </p:nvSpPr>
          <p:spPr>
            <a:xfrm>
              <a:off x="84590" y="180983"/>
              <a:ext cx="550821" cy="360002"/>
            </a:xfrm>
            <a:custGeom>
              <a:avLst/>
              <a:gdLst/>
              <a:ahLst/>
              <a:cxnLst>
                <a:cxn ang="0">
                  <a:pos x="wd2" y="hd2"/>
                </a:cxn>
                <a:cxn ang="5400000">
                  <a:pos x="wd2" y="hd2"/>
                </a:cxn>
                <a:cxn ang="10800000">
                  <a:pos x="wd2" y="hd2"/>
                </a:cxn>
                <a:cxn ang="16200000">
                  <a:pos x="wd2" y="hd2"/>
                </a:cxn>
              </a:cxnLst>
              <a:rect l="0" t="0" r="r" b="b"/>
              <a:pathLst>
                <a:path w="21600" h="21600" extrusionOk="0">
                  <a:moveTo>
                    <a:pt x="19217" y="21600"/>
                  </a:moveTo>
                  <a:cubicBezTo>
                    <a:pt x="2306" y="21600"/>
                    <a:pt x="2306" y="21600"/>
                    <a:pt x="2306" y="21600"/>
                  </a:cubicBezTo>
                  <a:cubicBezTo>
                    <a:pt x="999" y="21600"/>
                    <a:pt x="0" y="19948"/>
                    <a:pt x="0" y="18059"/>
                  </a:cubicBezTo>
                  <a:cubicBezTo>
                    <a:pt x="0" y="3541"/>
                    <a:pt x="0" y="3541"/>
                    <a:pt x="0" y="3541"/>
                  </a:cubicBezTo>
                  <a:cubicBezTo>
                    <a:pt x="0" y="1534"/>
                    <a:pt x="999" y="0"/>
                    <a:pt x="2306" y="0"/>
                  </a:cubicBezTo>
                  <a:cubicBezTo>
                    <a:pt x="19217" y="0"/>
                    <a:pt x="19217" y="0"/>
                    <a:pt x="19217" y="0"/>
                  </a:cubicBezTo>
                  <a:cubicBezTo>
                    <a:pt x="20524" y="0"/>
                    <a:pt x="21600" y="1534"/>
                    <a:pt x="21600" y="3541"/>
                  </a:cubicBezTo>
                  <a:cubicBezTo>
                    <a:pt x="21600" y="15108"/>
                    <a:pt x="21600" y="15108"/>
                    <a:pt x="21600" y="15108"/>
                  </a:cubicBezTo>
                  <a:cubicBezTo>
                    <a:pt x="21600" y="15462"/>
                    <a:pt x="21369" y="15816"/>
                    <a:pt x="21139" y="15816"/>
                  </a:cubicBezTo>
                  <a:cubicBezTo>
                    <a:pt x="20908" y="15816"/>
                    <a:pt x="20678" y="15462"/>
                    <a:pt x="20678" y="15108"/>
                  </a:cubicBezTo>
                  <a:cubicBezTo>
                    <a:pt x="20678" y="3541"/>
                    <a:pt x="20678" y="3541"/>
                    <a:pt x="20678" y="3541"/>
                  </a:cubicBezTo>
                  <a:cubicBezTo>
                    <a:pt x="20678" y="2361"/>
                    <a:pt x="20063" y="1416"/>
                    <a:pt x="19217" y="1416"/>
                  </a:cubicBezTo>
                  <a:cubicBezTo>
                    <a:pt x="2306" y="1416"/>
                    <a:pt x="2306" y="1416"/>
                    <a:pt x="2306" y="1416"/>
                  </a:cubicBezTo>
                  <a:cubicBezTo>
                    <a:pt x="1537" y="1416"/>
                    <a:pt x="922" y="2361"/>
                    <a:pt x="922" y="3541"/>
                  </a:cubicBezTo>
                  <a:cubicBezTo>
                    <a:pt x="922" y="18059"/>
                    <a:pt x="922" y="18059"/>
                    <a:pt x="922" y="18059"/>
                  </a:cubicBezTo>
                  <a:cubicBezTo>
                    <a:pt x="922" y="19239"/>
                    <a:pt x="1537" y="20184"/>
                    <a:pt x="2306" y="20184"/>
                  </a:cubicBezTo>
                  <a:cubicBezTo>
                    <a:pt x="19217" y="20184"/>
                    <a:pt x="19217" y="20184"/>
                    <a:pt x="19217" y="20184"/>
                  </a:cubicBezTo>
                  <a:cubicBezTo>
                    <a:pt x="20063" y="20184"/>
                    <a:pt x="20678" y="19239"/>
                    <a:pt x="20678" y="18059"/>
                  </a:cubicBezTo>
                  <a:cubicBezTo>
                    <a:pt x="20678" y="17587"/>
                    <a:pt x="20908" y="17233"/>
                    <a:pt x="21139" y="17233"/>
                  </a:cubicBezTo>
                  <a:cubicBezTo>
                    <a:pt x="21369" y="17233"/>
                    <a:pt x="21600" y="17587"/>
                    <a:pt x="21600" y="18059"/>
                  </a:cubicBezTo>
                  <a:cubicBezTo>
                    <a:pt x="21600" y="19948"/>
                    <a:pt x="20524" y="21600"/>
                    <a:pt x="19217" y="21600"/>
                  </a:cubicBezTo>
                  <a:close/>
                </a:path>
              </a:pathLst>
            </a:custGeom>
            <a:solidFill>
              <a:srgbClr val="0000F0"/>
            </a:solidFill>
            <a:ln w="12700" cap="flat">
              <a:noFill/>
              <a:miter lim="400000"/>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481" name="Freeform 587"/>
            <p:cNvSpPr/>
            <p:nvPr/>
          </p:nvSpPr>
          <p:spPr>
            <a:xfrm>
              <a:off x="180983" y="251803"/>
              <a:ext cx="120002" cy="121968"/>
            </a:xfrm>
            <a:custGeom>
              <a:avLst/>
              <a:gdLst/>
              <a:ahLst/>
              <a:cxnLst>
                <a:cxn ang="0">
                  <a:pos x="wd2" y="hd2"/>
                </a:cxn>
                <a:cxn ang="5400000">
                  <a:pos x="wd2" y="hd2"/>
                </a:cxn>
                <a:cxn ang="10800000">
                  <a:pos x="wd2" y="hd2"/>
                </a:cxn>
                <a:cxn ang="16200000">
                  <a:pos x="wd2" y="hd2"/>
                </a:cxn>
              </a:cxnLst>
              <a:rect l="0" t="0" r="r" b="b"/>
              <a:pathLst>
                <a:path w="21600" h="21600" extrusionOk="0">
                  <a:moveTo>
                    <a:pt x="10623" y="21600"/>
                  </a:moveTo>
                  <a:cubicBezTo>
                    <a:pt x="4603" y="21600"/>
                    <a:pt x="0" y="16723"/>
                    <a:pt x="0" y="10800"/>
                  </a:cubicBezTo>
                  <a:cubicBezTo>
                    <a:pt x="0" y="4877"/>
                    <a:pt x="4603" y="0"/>
                    <a:pt x="10623" y="0"/>
                  </a:cubicBezTo>
                  <a:cubicBezTo>
                    <a:pt x="12039" y="0"/>
                    <a:pt x="12748" y="1045"/>
                    <a:pt x="12748" y="2090"/>
                  </a:cubicBezTo>
                  <a:cubicBezTo>
                    <a:pt x="12748" y="3484"/>
                    <a:pt x="12039" y="4529"/>
                    <a:pt x="10623" y="4529"/>
                  </a:cubicBezTo>
                  <a:cubicBezTo>
                    <a:pt x="7082" y="4529"/>
                    <a:pt x="4249" y="7316"/>
                    <a:pt x="4249" y="10800"/>
                  </a:cubicBezTo>
                  <a:cubicBezTo>
                    <a:pt x="4249" y="14284"/>
                    <a:pt x="7082" y="17071"/>
                    <a:pt x="10623" y="17071"/>
                  </a:cubicBezTo>
                  <a:cubicBezTo>
                    <a:pt x="14164" y="17071"/>
                    <a:pt x="17351" y="14284"/>
                    <a:pt x="17351" y="10800"/>
                  </a:cubicBezTo>
                  <a:cubicBezTo>
                    <a:pt x="17351" y="9755"/>
                    <a:pt x="18059" y="8710"/>
                    <a:pt x="19475" y="8710"/>
                  </a:cubicBezTo>
                  <a:cubicBezTo>
                    <a:pt x="20538" y="8710"/>
                    <a:pt x="21600" y="9755"/>
                    <a:pt x="21600" y="10800"/>
                  </a:cubicBezTo>
                  <a:cubicBezTo>
                    <a:pt x="21600" y="16723"/>
                    <a:pt x="16643" y="21600"/>
                    <a:pt x="10623" y="21600"/>
                  </a:cubicBezTo>
                  <a:close/>
                </a:path>
              </a:pathLst>
            </a:custGeom>
            <a:solidFill>
              <a:srgbClr val="0000F0"/>
            </a:solidFill>
            <a:ln w="12700" cap="flat">
              <a:noFill/>
              <a:miter lim="400000"/>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482" name="Freeform 588"/>
            <p:cNvSpPr/>
            <p:nvPr/>
          </p:nvSpPr>
          <p:spPr>
            <a:xfrm>
              <a:off x="144799" y="397377"/>
              <a:ext cx="191596" cy="96395"/>
            </a:xfrm>
            <a:custGeom>
              <a:avLst/>
              <a:gdLst/>
              <a:ahLst/>
              <a:cxnLst>
                <a:cxn ang="0">
                  <a:pos x="wd2" y="hd2"/>
                </a:cxn>
                <a:cxn ang="5400000">
                  <a:pos x="wd2" y="hd2"/>
                </a:cxn>
                <a:cxn ang="10800000">
                  <a:pos x="wd2" y="hd2"/>
                </a:cxn>
                <a:cxn ang="16200000">
                  <a:pos x="wd2" y="hd2"/>
                </a:cxn>
              </a:cxnLst>
              <a:rect l="0" t="0" r="r" b="b"/>
              <a:pathLst>
                <a:path w="21466" h="21600" extrusionOk="0">
                  <a:moveTo>
                    <a:pt x="20144" y="21600"/>
                  </a:moveTo>
                  <a:cubicBezTo>
                    <a:pt x="9344" y="21600"/>
                    <a:pt x="9344" y="21600"/>
                    <a:pt x="9344" y="21600"/>
                  </a:cubicBezTo>
                  <a:cubicBezTo>
                    <a:pt x="8682" y="21600"/>
                    <a:pt x="8021" y="20278"/>
                    <a:pt x="8021" y="18955"/>
                  </a:cubicBezTo>
                  <a:cubicBezTo>
                    <a:pt x="8021" y="17192"/>
                    <a:pt x="8682" y="15869"/>
                    <a:pt x="9344" y="15869"/>
                  </a:cubicBezTo>
                  <a:cubicBezTo>
                    <a:pt x="18821" y="15869"/>
                    <a:pt x="18821" y="15869"/>
                    <a:pt x="18821" y="15869"/>
                  </a:cubicBezTo>
                  <a:cubicBezTo>
                    <a:pt x="18821" y="9257"/>
                    <a:pt x="18821" y="9257"/>
                    <a:pt x="18821" y="9257"/>
                  </a:cubicBezTo>
                  <a:cubicBezTo>
                    <a:pt x="17719" y="7935"/>
                    <a:pt x="14854" y="5290"/>
                    <a:pt x="10666" y="5290"/>
                  </a:cubicBezTo>
                  <a:cubicBezTo>
                    <a:pt x="5376" y="5290"/>
                    <a:pt x="2070" y="10139"/>
                    <a:pt x="2070" y="10139"/>
                  </a:cubicBezTo>
                  <a:cubicBezTo>
                    <a:pt x="1409" y="11020"/>
                    <a:pt x="748" y="10580"/>
                    <a:pt x="307" y="9698"/>
                  </a:cubicBezTo>
                  <a:cubicBezTo>
                    <a:pt x="-134" y="8376"/>
                    <a:pt x="-134" y="6612"/>
                    <a:pt x="527" y="5731"/>
                  </a:cubicBezTo>
                  <a:cubicBezTo>
                    <a:pt x="527" y="5731"/>
                    <a:pt x="4495" y="0"/>
                    <a:pt x="10666" y="0"/>
                  </a:cubicBezTo>
                  <a:cubicBezTo>
                    <a:pt x="17058" y="0"/>
                    <a:pt x="20805" y="5731"/>
                    <a:pt x="21025" y="5731"/>
                  </a:cubicBezTo>
                  <a:cubicBezTo>
                    <a:pt x="21246" y="6171"/>
                    <a:pt x="21466" y="7053"/>
                    <a:pt x="21466" y="7935"/>
                  </a:cubicBezTo>
                  <a:cubicBezTo>
                    <a:pt x="21466" y="18955"/>
                    <a:pt x="21466" y="18955"/>
                    <a:pt x="21466" y="18955"/>
                  </a:cubicBezTo>
                  <a:cubicBezTo>
                    <a:pt x="21466" y="20278"/>
                    <a:pt x="20805" y="21600"/>
                    <a:pt x="20144" y="21600"/>
                  </a:cubicBezTo>
                  <a:close/>
                </a:path>
              </a:pathLst>
            </a:custGeom>
            <a:solidFill>
              <a:srgbClr val="0000F0"/>
            </a:solidFill>
            <a:ln w="12700" cap="flat">
              <a:noFill/>
              <a:miter lim="400000"/>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483" name="Freeform 589"/>
            <p:cNvSpPr/>
            <p:nvPr/>
          </p:nvSpPr>
          <p:spPr>
            <a:xfrm>
              <a:off x="371803" y="277376"/>
              <a:ext cx="202625" cy="23607"/>
            </a:xfrm>
            <a:custGeom>
              <a:avLst/>
              <a:gdLst/>
              <a:ahLst/>
              <a:cxnLst>
                <a:cxn ang="0">
                  <a:pos x="wd2" y="hd2"/>
                </a:cxn>
                <a:cxn ang="5400000">
                  <a:pos x="wd2" y="hd2"/>
                </a:cxn>
                <a:cxn ang="10800000">
                  <a:pos x="wd2" y="hd2"/>
                </a:cxn>
                <a:cxn ang="16200000">
                  <a:pos x="wd2" y="hd2"/>
                </a:cxn>
              </a:cxnLst>
              <a:rect l="0" t="0" r="r" b="b"/>
              <a:pathLst>
                <a:path w="21600" h="21600" extrusionOk="0">
                  <a:moveTo>
                    <a:pt x="20342" y="21600"/>
                  </a:moveTo>
                  <a:cubicBezTo>
                    <a:pt x="1258" y="21600"/>
                    <a:pt x="1258" y="21600"/>
                    <a:pt x="1258" y="21600"/>
                  </a:cubicBezTo>
                  <a:cubicBezTo>
                    <a:pt x="419" y="21600"/>
                    <a:pt x="0" y="16200"/>
                    <a:pt x="0" y="10800"/>
                  </a:cubicBezTo>
                  <a:cubicBezTo>
                    <a:pt x="0" y="3600"/>
                    <a:pt x="419" y="0"/>
                    <a:pt x="1258" y="0"/>
                  </a:cubicBezTo>
                  <a:cubicBezTo>
                    <a:pt x="20342" y="0"/>
                    <a:pt x="20342" y="0"/>
                    <a:pt x="20342" y="0"/>
                  </a:cubicBezTo>
                  <a:cubicBezTo>
                    <a:pt x="21181" y="0"/>
                    <a:pt x="21600" y="3600"/>
                    <a:pt x="21600" y="10800"/>
                  </a:cubicBezTo>
                  <a:cubicBezTo>
                    <a:pt x="21600" y="16200"/>
                    <a:pt x="21181" y="21600"/>
                    <a:pt x="20342" y="21600"/>
                  </a:cubicBezTo>
                  <a:close/>
                </a:path>
              </a:pathLst>
            </a:custGeom>
            <a:solidFill>
              <a:srgbClr val="0000F0"/>
            </a:solidFill>
            <a:ln w="12700" cap="flat">
              <a:noFill/>
              <a:miter lim="400000"/>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484" name="Freeform 590"/>
            <p:cNvSpPr/>
            <p:nvPr/>
          </p:nvSpPr>
          <p:spPr>
            <a:xfrm>
              <a:off x="371803" y="348196"/>
              <a:ext cx="143609" cy="25575"/>
            </a:xfrm>
            <a:custGeom>
              <a:avLst/>
              <a:gdLst/>
              <a:ahLst/>
              <a:cxnLst>
                <a:cxn ang="0">
                  <a:pos x="wd2" y="hd2"/>
                </a:cxn>
                <a:cxn ang="5400000">
                  <a:pos x="wd2" y="hd2"/>
                </a:cxn>
                <a:cxn ang="10800000">
                  <a:pos x="wd2" y="hd2"/>
                </a:cxn>
                <a:cxn ang="16200000">
                  <a:pos x="wd2" y="hd2"/>
                </a:cxn>
              </a:cxnLst>
              <a:rect l="0" t="0" r="r" b="b"/>
              <a:pathLst>
                <a:path w="21600" h="21600" extrusionOk="0">
                  <a:moveTo>
                    <a:pt x="19825" y="21600"/>
                  </a:moveTo>
                  <a:cubicBezTo>
                    <a:pt x="1775" y="21600"/>
                    <a:pt x="1775" y="21600"/>
                    <a:pt x="1775" y="21600"/>
                  </a:cubicBezTo>
                  <a:cubicBezTo>
                    <a:pt x="592" y="21600"/>
                    <a:pt x="0" y="16615"/>
                    <a:pt x="0" y="9969"/>
                  </a:cubicBezTo>
                  <a:cubicBezTo>
                    <a:pt x="0" y="4985"/>
                    <a:pt x="592" y="0"/>
                    <a:pt x="1775" y="0"/>
                  </a:cubicBezTo>
                  <a:cubicBezTo>
                    <a:pt x="19825" y="0"/>
                    <a:pt x="19825" y="0"/>
                    <a:pt x="19825" y="0"/>
                  </a:cubicBezTo>
                  <a:cubicBezTo>
                    <a:pt x="20712" y="0"/>
                    <a:pt x="21600" y="4985"/>
                    <a:pt x="21600" y="9969"/>
                  </a:cubicBezTo>
                  <a:cubicBezTo>
                    <a:pt x="21600" y="16615"/>
                    <a:pt x="20712" y="21600"/>
                    <a:pt x="19825" y="21600"/>
                  </a:cubicBezTo>
                  <a:close/>
                </a:path>
              </a:pathLst>
            </a:custGeom>
            <a:solidFill>
              <a:srgbClr val="0000F0"/>
            </a:solidFill>
            <a:ln w="12700" cap="flat">
              <a:noFill/>
              <a:miter lim="400000"/>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485" name="Freeform 591"/>
            <p:cNvSpPr/>
            <p:nvPr/>
          </p:nvSpPr>
          <p:spPr>
            <a:xfrm>
              <a:off x="371803" y="420983"/>
              <a:ext cx="143609" cy="23608"/>
            </a:xfrm>
            <a:custGeom>
              <a:avLst/>
              <a:gdLst/>
              <a:ahLst/>
              <a:cxnLst>
                <a:cxn ang="0">
                  <a:pos x="wd2" y="hd2"/>
                </a:cxn>
                <a:cxn ang="5400000">
                  <a:pos x="wd2" y="hd2"/>
                </a:cxn>
                <a:cxn ang="10800000">
                  <a:pos x="wd2" y="hd2"/>
                </a:cxn>
                <a:cxn ang="16200000">
                  <a:pos x="wd2" y="hd2"/>
                </a:cxn>
              </a:cxnLst>
              <a:rect l="0" t="0" r="r" b="b"/>
              <a:pathLst>
                <a:path w="21600" h="21600" extrusionOk="0">
                  <a:moveTo>
                    <a:pt x="19825" y="21600"/>
                  </a:moveTo>
                  <a:cubicBezTo>
                    <a:pt x="1775" y="21600"/>
                    <a:pt x="1775" y="21600"/>
                    <a:pt x="1775" y="21600"/>
                  </a:cubicBezTo>
                  <a:cubicBezTo>
                    <a:pt x="592" y="21600"/>
                    <a:pt x="0" y="16200"/>
                    <a:pt x="0" y="10800"/>
                  </a:cubicBezTo>
                  <a:cubicBezTo>
                    <a:pt x="0" y="5400"/>
                    <a:pt x="592" y="0"/>
                    <a:pt x="1775" y="0"/>
                  </a:cubicBezTo>
                  <a:cubicBezTo>
                    <a:pt x="19825" y="0"/>
                    <a:pt x="19825" y="0"/>
                    <a:pt x="19825" y="0"/>
                  </a:cubicBezTo>
                  <a:cubicBezTo>
                    <a:pt x="20712" y="0"/>
                    <a:pt x="21600" y="5400"/>
                    <a:pt x="21600" y="10800"/>
                  </a:cubicBezTo>
                  <a:cubicBezTo>
                    <a:pt x="21600" y="16200"/>
                    <a:pt x="20712" y="21600"/>
                    <a:pt x="19825" y="21600"/>
                  </a:cubicBezTo>
                  <a:close/>
                </a:path>
              </a:pathLst>
            </a:custGeom>
            <a:solidFill>
              <a:srgbClr val="0000F0"/>
            </a:solidFill>
            <a:ln w="12700" cap="flat">
              <a:noFill/>
              <a:miter lim="400000"/>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486" name="Freeform 592"/>
            <p:cNvSpPr/>
            <p:nvPr/>
          </p:nvSpPr>
          <p:spPr>
            <a:xfrm>
              <a:off x="0" y="0"/>
              <a:ext cx="720001" cy="720001"/>
            </a:xfrm>
            <a:custGeom>
              <a:avLst/>
              <a:gdLst/>
              <a:ahLst/>
              <a:cxnLst>
                <a:cxn ang="0">
                  <a:pos x="wd2" y="hd2"/>
                </a:cxn>
                <a:cxn ang="5400000">
                  <a:pos x="wd2" y="hd2"/>
                </a:cxn>
                <a:cxn ang="10800000">
                  <a:pos x="wd2" y="hd2"/>
                </a:cxn>
                <a:cxn ang="16200000">
                  <a:pos x="wd2" y="hd2"/>
                </a:cxn>
              </a:cxnLst>
              <a:rect l="0" t="0" r="r" b="b"/>
              <a:pathLst>
                <a:path w="21600" h="21600" extrusionOk="0">
                  <a:moveTo>
                    <a:pt x="10771" y="21600"/>
                  </a:moveTo>
                  <a:cubicBezTo>
                    <a:pt x="4826" y="21600"/>
                    <a:pt x="0" y="16774"/>
                    <a:pt x="0" y="10771"/>
                  </a:cubicBezTo>
                  <a:cubicBezTo>
                    <a:pt x="0" y="4826"/>
                    <a:pt x="4826" y="0"/>
                    <a:pt x="10771" y="0"/>
                  </a:cubicBezTo>
                  <a:cubicBezTo>
                    <a:pt x="16774" y="0"/>
                    <a:pt x="21600" y="4826"/>
                    <a:pt x="21600" y="10771"/>
                  </a:cubicBezTo>
                  <a:cubicBezTo>
                    <a:pt x="21600" y="16068"/>
                    <a:pt x="17833" y="20541"/>
                    <a:pt x="12654" y="21423"/>
                  </a:cubicBezTo>
                  <a:cubicBezTo>
                    <a:pt x="12477" y="21482"/>
                    <a:pt x="12301" y="21306"/>
                    <a:pt x="12242" y="21129"/>
                  </a:cubicBezTo>
                  <a:cubicBezTo>
                    <a:pt x="12183" y="20953"/>
                    <a:pt x="12360" y="20776"/>
                    <a:pt x="12536" y="20717"/>
                  </a:cubicBezTo>
                  <a:cubicBezTo>
                    <a:pt x="17362" y="19893"/>
                    <a:pt x="20894" y="15714"/>
                    <a:pt x="20894" y="10771"/>
                  </a:cubicBezTo>
                  <a:cubicBezTo>
                    <a:pt x="20894" y="5238"/>
                    <a:pt x="16362" y="706"/>
                    <a:pt x="10771" y="706"/>
                  </a:cubicBezTo>
                  <a:cubicBezTo>
                    <a:pt x="5238" y="706"/>
                    <a:pt x="706" y="5238"/>
                    <a:pt x="706" y="10771"/>
                  </a:cubicBezTo>
                  <a:cubicBezTo>
                    <a:pt x="706" y="16362"/>
                    <a:pt x="5238" y="20894"/>
                    <a:pt x="10771" y="20894"/>
                  </a:cubicBezTo>
                  <a:cubicBezTo>
                    <a:pt x="11006" y="20894"/>
                    <a:pt x="11183" y="21011"/>
                    <a:pt x="11183" y="21247"/>
                  </a:cubicBezTo>
                  <a:cubicBezTo>
                    <a:pt x="11183" y="21423"/>
                    <a:pt x="11006" y="21600"/>
                    <a:pt x="10771" y="21600"/>
                  </a:cubicBezTo>
                  <a:close/>
                </a:path>
              </a:pathLst>
            </a:custGeom>
            <a:solidFill>
              <a:srgbClr val="0000F0"/>
            </a:solidFill>
            <a:ln w="12700" cap="flat">
              <a:noFill/>
              <a:miter lim="400000"/>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grpSp>
      <p:sp>
        <p:nvSpPr>
          <p:cNvPr id="488" name="TextBox 374"/>
          <p:cNvSpPr txBox="1"/>
          <p:nvPr/>
        </p:nvSpPr>
        <p:spPr>
          <a:xfrm>
            <a:off x="4528618" y="3646227"/>
            <a:ext cx="1254489" cy="415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lnSpc>
                <a:spcPct val="120000"/>
              </a:lnSpc>
              <a:defRPr sz="1400">
                <a:solidFill>
                  <a:srgbClr val="0000F0"/>
                </a:solidFill>
                <a:latin typeface="Aino Regular"/>
                <a:ea typeface="Aino Regular"/>
                <a:cs typeface="Aino Regular"/>
                <a:sym typeface="Aino Regular"/>
              </a:defRPr>
            </a:pPr>
            <a:r>
              <a:t>driving </a:t>
            </a:r>
          </a:p>
          <a:p>
            <a:pPr algn="ctr">
              <a:lnSpc>
                <a:spcPct val="120000"/>
              </a:lnSpc>
              <a:defRPr sz="1400">
                <a:solidFill>
                  <a:srgbClr val="0000F0"/>
                </a:solidFill>
                <a:latin typeface="Aino Regular"/>
                <a:ea typeface="Aino Regular"/>
                <a:cs typeface="Aino Regular"/>
                <a:sym typeface="Aino Regular"/>
              </a:defRPr>
            </a:pPr>
            <a:r>
              <a:t>licence</a:t>
            </a:r>
          </a:p>
        </p:txBody>
      </p:sp>
      <p:sp>
        <p:nvSpPr>
          <p:cNvPr id="489" name="TextBox 375"/>
          <p:cNvSpPr txBox="1"/>
          <p:nvPr/>
        </p:nvSpPr>
        <p:spPr>
          <a:xfrm>
            <a:off x="3167216" y="3646227"/>
            <a:ext cx="1254489" cy="415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lnSpc>
                <a:spcPct val="120000"/>
              </a:lnSpc>
              <a:defRPr sz="1400">
                <a:solidFill>
                  <a:srgbClr val="0000F0"/>
                </a:solidFill>
                <a:latin typeface="Aino Regular"/>
                <a:ea typeface="Aino Regular"/>
                <a:cs typeface="Aino Regular"/>
                <a:sym typeface="Aino Regular"/>
              </a:defRPr>
            </a:pPr>
            <a:r>
              <a:t>buying</a:t>
            </a:r>
            <a:endParaRPr sz="1200"/>
          </a:p>
          <a:p>
            <a:pPr algn="ctr">
              <a:lnSpc>
                <a:spcPct val="120000"/>
              </a:lnSpc>
              <a:defRPr sz="1400">
                <a:solidFill>
                  <a:srgbClr val="0000F0"/>
                </a:solidFill>
                <a:latin typeface="Aino Regular"/>
                <a:ea typeface="Aino Regular"/>
                <a:cs typeface="Aino Regular"/>
                <a:sym typeface="Aino Regular"/>
              </a:defRPr>
            </a:pPr>
            <a:r>
              <a:t>a car</a:t>
            </a:r>
          </a:p>
        </p:txBody>
      </p:sp>
      <p:sp>
        <p:nvSpPr>
          <p:cNvPr id="490" name="TextBox 376"/>
          <p:cNvSpPr txBox="1"/>
          <p:nvPr/>
        </p:nvSpPr>
        <p:spPr>
          <a:xfrm>
            <a:off x="1803620" y="3646227"/>
            <a:ext cx="1254489" cy="176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lnSpc>
                <a:spcPct val="120000"/>
              </a:lnSpc>
              <a:defRPr sz="1400">
                <a:solidFill>
                  <a:srgbClr val="0000F0"/>
                </a:solidFill>
                <a:latin typeface="Aino Regular"/>
                <a:ea typeface="Aino Regular"/>
                <a:cs typeface="Aino Regular"/>
                <a:sym typeface="Aino Regular"/>
              </a:defRPr>
            </a:pPr>
            <a:r>
              <a:t>childbirth</a:t>
            </a:r>
          </a:p>
        </p:txBody>
      </p:sp>
      <p:sp>
        <p:nvSpPr>
          <p:cNvPr id="491" name="TextBox 377"/>
          <p:cNvSpPr txBox="1"/>
          <p:nvPr/>
        </p:nvSpPr>
        <p:spPr>
          <a:xfrm>
            <a:off x="5891117" y="3646227"/>
            <a:ext cx="1254489" cy="415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lnSpc>
                <a:spcPct val="120000"/>
              </a:lnSpc>
              <a:defRPr sz="1400">
                <a:solidFill>
                  <a:srgbClr val="0000F0"/>
                </a:solidFill>
                <a:latin typeface="Aino Regular"/>
                <a:ea typeface="Aino Regular"/>
                <a:cs typeface="Aino Regular"/>
                <a:sym typeface="Aino Regular"/>
              </a:defRPr>
            </a:pPr>
            <a:r>
              <a:t>start of </a:t>
            </a:r>
          </a:p>
          <a:p>
            <a:pPr algn="ctr">
              <a:lnSpc>
                <a:spcPct val="120000"/>
              </a:lnSpc>
              <a:defRPr sz="1400">
                <a:solidFill>
                  <a:srgbClr val="0000F0"/>
                </a:solidFill>
                <a:latin typeface="Aino Regular"/>
                <a:ea typeface="Aino Regular"/>
                <a:cs typeface="Aino Regular"/>
                <a:sym typeface="Aino Regular"/>
              </a:defRPr>
            </a:pPr>
            <a:r>
              <a:t>school</a:t>
            </a:r>
          </a:p>
        </p:txBody>
      </p:sp>
      <p:sp>
        <p:nvSpPr>
          <p:cNvPr id="492" name="TextBox 379"/>
          <p:cNvSpPr txBox="1"/>
          <p:nvPr/>
        </p:nvSpPr>
        <p:spPr>
          <a:xfrm>
            <a:off x="7190524" y="3646227"/>
            <a:ext cx="1380673" cy="415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lnSpc>
                <a:spcPct val="120000"/>
              </a:lnSpc>
              <a:defRPr sz="1400">
                <a:solidFill>
                  <a:srgbClr val="0000F0"/>
                </a:solidFill>
                <a:latin typeface="Aino Regular"/>
                <a:ea typeface="Aino Regular"/>
                <a:cs typeface="Aino Regular"/>
                <a:sym typeface="Aino Regular"/>
              </a:defRPr>
            </a:pPr>
            <a:r>
              <a:t>unemployment</a:t>
            </a:r>
            <a:endParaRPr sz="1200"/>
          </a:p>
          <a:p>
            <a:pPr algn="ctr">
              <a:lnSpc>
                <a:spcPct val="120000"/>
              </a:lnSpc>
              <a:defRPr sz="1400">
                <a:solidFill>
                  <a:srgbClr val="0000F0"/>
                </a:solidFill>
                <a:latin typeface="Aino Regular"/>
                <a:ea typeface="Aino Regular"/>
                <a:cs typeface="Aino Regular"/>
                <a:sym typeface="Aino Regular"/>
              </a:defRPr>
            </a:pPr>
            <a:r>
              <a:t>&amp; job search</a:t>
            </a:r>
          </a:p>
        </p:txBody>
      </p:sp>
      <p:sp>
        <p:nvSpPr>
          <p:cNvPr id="493" name="TextBox 381"/>
          <p:cNvSpPr txBox="1"/>
          <p:nvPr/>
        </p:nvSpPr>
        <p:spPr>
          <a:xfrm>
            <a:off x="441121" y="5528955"/>
            <a:ext cx="1254489" cy="415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lnSpc>
                <a:spcPct val="120000"/>
              </a:lnSpc>
              <a:defRPr sz="1400">
                <a:solidFill>
                  <a:srgbClr val="0000F0"/>
                </a:solidFill>
                <a:latin typeface="Aino Regular"/>
                <a:ea typeface="Aino Regular"/>
                <a:cs typeface="Aino Regular"/>
                <a:sym typeface="Aino Regular"/>
              </a:defRPr>
            </a:pPr>
            <a:r>
              <a:t>military </a:t>
            </a:r>
          </a:p>
          <a:p>
            <a:pPr algn="ctr">
              <a:lnSpc>
                <a:spcPct val="120000"/>
              </a:lnSpc>
              <a:defRPr sz="1400">
                <a:solidFill>
                  <a:srgbClr val="0000F0"/>
                </a:solidFill>
                <a:latin typeface="Aino Regular"/>
                <a:ea typeface="Aino Regular"/>
                <a:cs typeface="Aino Regular"/>
                <a:sym typeface="Aino Regular"/>
              </a:defRPr>
            </a:pPr>
            <a:r>
              <a:t>service</a:t>
            </a:r>
          </a:p>
        </p:txBody>
      </p:sp>
      <p:grpSp>
        <p:nvGrpSpPr>
          <p:cNvPr id="506" name="Group 35"/>
          <p:cNvGrpSpPr/>
          <p:nvPr/>
        </p:nvGrpSpPr>
        <p:grpSpPr>
          <a:xfrm>
            <a:off x="3433362" y="2657421"/>
            <a:ext cx="722195" cy="720001"/>
            <a:chOff x="0" y="0"/>
            <a:chExt cx="722194" cy="719999"/>
          </a:xfrm>
        </p:grpSpPr>
        <p:sp>
          <p:nvSpPr>
            <p:cNvPr id="494" name="Freeform 36"/>
            <p:cNvSpPr/>
            <p:nvPr/>
          </p:nvSpPr>
          <p:spPr>
            <a:xfrm>
              <a:off x="0" y="-1"/>
              <a:ext cx="722195" cy="720001"/>
            </a:xfrm>
            <a:custGeom>
              <a:avLst/>
              <a:gdLst/>
              <a:ahLst/>
              <a:cxnLst>
                <a:cxn ang="0">
                  <a:pos x="wd2" y="hd2"/>
                </a:cxn>
                <a:cxn ang="5400000">
                  <a:pos x="wd2" y="hd2"/>
                </a:cxn>
                <a:cxn ang="10800000">
                  <a:pos x="wd2" y="hd2"/>
                </a:cxn>
                <a:cxn ang="16200000">
                  <a:pos x="wd2" y="hd2"/>
                </a:cxn>
              </a:cxnLst>
              <a:rect l="0" t="0" r="r" b="b"/>
              <a:pathLst>
                <a:path w="21600" h="21600" extrusionOk="0">
                  <a:moveTo>
                    <a:pt x="12662" y="21414"/>
                  </a:moveTo>
                  <a:cubicBezTo>
                    <a:pt x="17690" y="20576"/>
                    <a:pt x="21600" y="16107"/>
                    <a:pt x="21600" y="10800"/>
                  </a:cubicBezTo>
                  <a:cubicBezTo>
                    <a:pt x="21600" y="4841"/>
                    <a:pt x="16759" y="0"/>
                    <a:pt x="10800" y="0"/>
                  </a:cubicBezTo>
                  <a:cubicBezTo>
                    <a:pt x="4841" y="0"/>
                    <a:pt x="0" y="4841"/>
                    <a:pt x="0" y="10800"/>
                  </a:cubicBezTo>
                  <a:cubicBezTo>
                    <a:pt x="0" y="16759"/>
                    <a:pt x="4841" y="21600"/>
                    <a:pt x="10800" y="21600"/>
                  </a:cubicBezTo>
                </a:path>
              </a:pathLst>
            </a:custGeom>
            <a:noFill/>
            <a:ln w="17463" cap="rnd">
              <a:solidFill>
                <a:srgbClr val="0000F0"/>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495" name="Freeform 37"/>
            <p:cNvSpPr/>
            <p:nvPr/>
          </p:nvSpPr>
          <p:spPr>
            <a:xfrm>
              <a:off x="83414" y="267804"/>
              <a:ext cx="41708" cy="39514"/>
            </a:xfrm>
            <a:custGeom>
              <a:avLst/>
              <a:gdLst/>
              <a:ahLst/>
              <a:cxnLst>
                <a:cxn ang="0">
                  <a:pos x="wd2" y="hd2"/>
                </a:cxn>
                <a:cxn ang="5400000">
                  <a:pos x="wd2" y="hd2"/>
                </a:cxn>
                <a:cxn ang="10800000">
                  <a:pos x="wd2" y="hd2"/>
                </a:cxn>
                <a:cxn ang="16200000">
                  <a:pos x="wd2" y="hd2"/>
                </a:cxn>
              </a:cxnLst>
              <a:rect l="0" t="0" r="r" b="b"/>
              <a:pathLst>
                <a:path w="21600" h="21600" extrusionOk="0">
                  <a:moveTo>
                    <a:pt x="11631" y="21600"/>
                  </a:moveTo>
                  <a:cubicBezTo>
                    <a:pt x="4985" y="21600"/>
                    <a:pt x="4985" y="21600"/>
                    <a:pt x="4985" y="21600"/>
                  </a:cubicBezTo>
                  <a:cubicBezTo>
                    <a:pt x="1662" y="21600"/>
                    <a:pt x="0" y="14954"/>
                    <a:pt x="0" y="11631"/>
                  </a:cubicBezTo>
                  <a:cubicBezTo>
                    <a:pt x="0" y="8308"/>
                    <a:pt x="6646" y="0"/>
                    <a:pt x="8308" y="0"/>
                  </a:cubicBezTo>
                  <a:cubicBezTo>
                    <a:pt x="21600" y="0"/>
                    <a:pt x="21600" y="0"/>
                    <a:pt x="21600" y="0"/>
                  </a:cubicBezTo>
                </a:path>
              </a:pathLst>
            </a:custGeom>
            <a:noFill/>
            <a:ln w="17463" cap="rnd">
              <a:solidFill>
                <a:srgbClr val="0000F0"/>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496" name="Freeform 38"/>
            <p:cNvSpPr/>
            <p:nvPr/>
          </p:nvSpPr>
          <p:spPr>
            <a:xfrm>
              <a:off x="599267" y="267804"/>
              <a:ext cx="39513" cy="39514"/>
            </a:xfrm>
            <a:custGeom>
              <a:avLst/>
              <a:gdLst/>
              <a:ahLst/>
              <a:cxnLst>
                <a:cxn ang="0">
                  <a:pos x="wd2" y="hd2"/>
                </a:cxn>
                <a:cxn ang="5400000">
                  <a:pos x="wd2" y="hd2"/>
                </a:cxn>
                <a:cxn ang="10800000">
                  <a:pos x="wd2" y="hd2"/>
                </a:cxn>
                <a:cxn ang="16200000">
                  <a:pos x="wd2" y="hd2"/>
                </a:cxn>
              </a:cxnLst>
              <a:rect l="0" t="0" r="r" b="b"/>
              <a:pathLst>
                <a:path w="21600" h="21600" extrusionOk="0">
                  <a:moveTo>
                    <a:pt x="9969" y="21600"/>
                  </a:moveTo>
                  <a:cubicBezTo>
                    <a:pt x="16615" y="21600"/>
                    <a:pt x="16615" y="21600"/>
                    <a:pt x="16615" y="21600"/>
                  </a:cubicBezTo>
                  <a:cubicBezTo>
                    <a:pt x="19938" y="21600"/>
                    <a:pt x="21600" y="14954"/>
                    <a:pt x="21600" y="11631"/>
                  </a:cubicBezTo>
                  <a:cubicBezTo>
                    <a:pt x="21600" y="8308"/>
                    <a:pt x="14954" y="0"/>
                    <a:pt x="13292" y="0"/>
                  </a:cubicBezTo>
                  <a:cubicBezTo>
                    <a:pt x="0" y="0"/>
                    <a:pt x="0" y="0"/>
                    <a:pt x="0" y="0"/>
                  </a:cubicBezTo>
                </a:path>
              </a:pathLst>
            </a:custGeom>
            <a:noFill/>
            <a:ln w="17463" cap="rnd">
              <a:solidFill>
                <a:srgbClr val="0000F0"/>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497" name="Line 39"/>
            <p:cNvSpPr/>
            <p:nvPr/>
          </p:nvSpPr>
          <p:spPr>
            <a:xfrm>
              <a:off x="283170" y="410487"/>
              <a:ext cx="158049" cy="1"/>
            </a:xfrm>
            <a:prstGeom prst="line">
              <a:avLst/>
            </a:prstGeom>
            <a:noFill/>
            <a:ln w="17463" cap="rnd">
              <a:solidFill>
                <a:srgbClr val="0000F0"/>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sp>
          <p:nvSpPr>
            <p:cNvPr id="498" name="Freeform 40"/>
            <p:cNvSpPr/>
            <p:nvPr/>
          </p:nvSpPr>
          <p:spPr>
            <a:xfrm>
              <a:off x="142682" y="171219"/>
              <a:ext cx="439025" cy="1360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757" y="4909"/>
                    <a:pt x="2757" y="4909"/>
                    <a:pt x="2757" y="4909"/>
                  </a:cubicBezTo>
                  <a:cubicBezTo>
                    <a:pt x="3370" y="1473"/>
                    <a:pt x="3830" y="0"/>
                    <a:pt x="5055" y="0"/>
                  </a:cubicBezTo>
                  <a:cubicBezTo>
                    <a:pt x="16698" y="0"/>
                    <a:pt x="16698" y="0"/>
                    <a:pt x="16698" y="0"/>
                  </a:cubicBezTo>
                  <a:cubicBezTo>
                    <a:pt x="17923" y="0"/>
                    <a:pt x="18383" y="1473"/>
                    <a:pt x="18843" y="4909"/>
                  </a:cubicBezTo>
                  <a:cubicBezTo>
                    <a:pt x="21600" y="21600"/>
                    <a:pt x="21600" y="21600"/>
                    <a:pt x="21600" y="21600"/>
                  </a:cubicBezTo>
                </a:path>
              </a:pathLst>
            </a:custGeom>
            <a:noFill/>
            <a:ln w="17463" cap="rnd">
              <a:solidFill>
                <a:srgbClr val="0000F0"/>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499" name="Freeform 41"/>
            <p:cNvSpPr/>
            <p:nvPr/>
          </p:nvSpPr>
          <p:spPr>
            <a:xfrm>
              <a:off x="120731" y="334008"/>
              <a:ext cx="487317" cy="146724"/>
            </a:xfrm>
            <a:custGeom>
              <a:avLst/>
              <a:gdLst/>
              <a:ahLst/>
              <a:cxnLst>
                <a:cxn ang="0">
                  <a:pos x="wd2" y="hd2"/>
                </a:cxn>
                <a:cxn ang="5400000">
                  <a:pos x="wd2" y="hd2"/>
                </a:cxn>
                <a:cxn ang="10800000">
                  <a:pos x="wd2" y="hd2"/>
                </a:cxn>
                <a:cxn ang="16200000">
                  <a:pos x="wd2" y="hd2"/>
                </a:cxn>
              </a:cxnLst>
              <a:rect l="0" t="0" r="r" b="b"/>
              <a:pathLst>
                <a:path w="21600" h="20052" extrusionOk="0">
                  <a:moveTo>
                    <a:pt x="5677" y="20052"/>
                  </a:moveTo>
                  <a:cubicBezTo>
                    <a:pt x="0" y="20052"/>
                    <a:pt x="0" y="20052"/>
                    <a:pt x="0" y="20052"/>
                  </a:cubicBezTo>
                  <a:cubicBezTo>
                    <a:pt x="0" y="19628"/>
                    <a:pt x="0" y="19628"/>
                    <a:pt x="0" y="19628"/>
                  </a:cubicBezTo>
                  <a:cubicBezTo>
                    <a:pt x="0" y="12428"/>
                    <a:pt x="0" y="12428"/>
                    <a:pt x="0" y="12428"/>
                  </a:cubicBezTo>
                  <a:cubicBezTo>
                    <a:pt x="0" y="1417"/>
                    <a:pt x="0" y="1417"/>
                    <a:pt x="0" y="1417"/>
                  </a:cubicBezTo>
                  <a:cubicBezTo>
                    <a:pt x="1938" y="993"/>
                    <a:pt x="10662" y="-1548"/>
                    <a:pt x="21600" y="1417"/>
                  </a:cubicBezTo>
                  <a:cubicBezTo>
                    <a:pt x="21600" y="12428"/>
                    <a:pt x="21600" y="12428"/>
                    <a:pt x="21600" y="12428"/>
                  </a:cubicBezTo>
                  <a:cubicBezTo>
                    <a:pt x="21600" y="19628"/>
                    <a:pt x="21600" y="19628"/>
                    <a:pt x="21600" y="19628"/>
                  </a:cubicBezTo>
                  <a:cubicBezTo>
                    <a:pt x="21600" y="20052"/>
                    <a:pt x="21600" y="20052"/>
                    <a:pt x="21600" y="20052"/>
                  </a:cubicBezTo>
                  <a:cubicBezTo>
                    <a:pt x="19246" y="20052"/>
                    <a:pt x="19246" y="20052"/>
                    <a:pt x="19246" y="20052"/>
                  </a:cubicBezTo>
                  <a:cubicBezTo>
                    <a:pt x="18138" y="20052"/>
                    <a:pt x="18138" y="20052"/>
                    <a:pt x="18138" y="20052"/>
                  </a:cubicBezTo>
                  <a:cubicBezTo>
                    <a:pt x="8446" y="20052"/>
                    <a:pt x="8446" y="20052"/>
                    <a:pt x="8446" y="20052"/>
                  </a:cubicBezTo>
                </a:path>
              </a:pathLst>
            </a:custGeom>
            <a:noFill/>
            <a:ln w="17463" cap="rnd">
              <a:solidFill>
                <a:srgbClr val="0000F0"/>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500" name="Line 42"/>
            <p:cNvSpPr/>
            <p:nvPr/>
          </p:nvSpPr>
          <p:spPr>
            <a:xfrm flipH="1">
              <a:off x="296341" y="219512"/>
              <a:ext cx="103171" cy="68049"/>
            </a:xfrm>
            <a:prstGeom prst="line">
              <a:avLst/>
            </a:prstGeom>
            <a:noFill/>
            <a:ln w="17463" cap="rnd">
              <a:solidFill>
                <a:srgbClr val="0000F0"/>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sp>
          <p:nvSpPr>
            <p:cNvPr id="501" name="Line 43"/>
            <p:cNvSpPr/>
            <p:nvPr/>
          </p:nvSpPr>
          <p:spPr>
            <a:xfrm flipH="1">
              <a:off x="366585" y="245853"/>
              <a:ext cx="63659" cy="41708"/>
            </a:xfrm>
            <a:prstGeom prst="line">
              <a:avLst/>
            </a:prstGeom>
            <a:noFill/>
            <a:ln w="17463" cap="rnd">
              <a:solidFill>
                <a:srgbClr val="0000F0"/>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sp>
          <p:nvSpPr>
            <p:cNvPr id="502" name="Freeform 44"/>
            <p:cNvSpPr/>
            <p:nvPr/>
          </p:nvSpPr>
          <p:spPr>
            <a:xfrm>
              <a:off x="133902" y="515853"/>
              <a:ext cx="68049" cy="3292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1600" y="11782"/>
                    <a:pt x="21600" y="15709"/>
                  </a:cubicBezTo>
                  <a:cubicBezTo>
                    <a:pt x="21600" y="19636"/>
                    <a:pt x="18655" y="21600"/>
                    <a:pt x="14727" y="21600"/>
                  </a:cubicBezTo>
                  <a:cubicBezTo>
                    <a:pt x="13745" y="21600"/>
                    <a:pt x="7855" y="21600"/>
                    <a:pt x="6873" y="21600"/>
                  </a:cubicBezTo>
                  <a:cubicBezTo>
                    <a:pt x="1964" y="21600"/>
                    <a:pt x="0" y="19636"/>
                    <a:pt x="0" y="15709"/>
                  </a:cubicBezTo>
                  <a:cubicBezTo>
                    <a:pt x="0" y="11782"/>
                    <a:pt x="0" y="0"/>
                    <a:pt x="0" y="0"/>
                  </a:cubicBezTo>
                </a:path>
              </a:pathLst>
            </a:custGeom>
            <a:noFill/>
            <a:ln w="17463" cap="rnd">
              <a:solidFill>
                <a:srgbClr val="0000F0"/>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503" name="Freeform 45"/>
            <p:cNvSpPr/>
            <p:nvPr/>
          </p:nvSpPr>
          <p:spPr>
            <a:xfrm>
              <a:off x="526828" y="515853"/>
              <a:ext cx="65855" cy="3292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1600" y="11782"/>
                    <a:pt x="21600" y="15709"/>
                  </a:cubicBezTo>
                  <a:cubicBezTo>
                    <a:pt x="21600" y="19636"/>
                    <a:pt x="19543" y="21600"/>
                    <a:pt x="14400" y="21600"/>
                  </a:cubicBezTo>
                  <a:cubicBezTo>
                    <a:pt x="13371" y="21600"/>
                    <a:pt x="7200" y="21600"/>
                    <a:pt x="7200" y="21600"/>
                  </a:cubicBezTo>
                  <a:cubicBezTo>
                    <a:pt x="2057" y="21600"/>
                    <a:pt x="0" y="19636"/>
                    <a:pt x="0" y="15709"/>
                  </a:cubicBezTo>
                  <a:cubicBezTo>
                    <a:pt x="0" y="11782"/>
                    <a:pt x="0" y="0"/>
                    <a:pt x="0" y="0"/>
                  </a:cubicBezTo>
                </a:path>
              </a:pathLst>
            </a:custGeom>
            <a:noFill/>
            <a:ln w="17463" cap="rnd">
              <a:solidFill>
                <a:srgbClr val="0000F0"/>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504" name="Freeform 46"/>
            <p:cNvSpPr/>
            <p:nvPr/>
          </p:nvSpPr>
          <p:spPr>
            <a:xfrm>
              <a:off x="511462" y="384999"/>
              <a:ext cx="45275" cy="48782"/>
            </a:xfrm>
            <a:custGeom>
              <a:avLst/>
              <a:gdLst/>
              <a:ahLst/>
              <a:cxnLst>
                <a:cxn ang="0">
                  <a:pos x="wd2" y="hd2"/>
                </a:cxn>
                <a:cxn ang="5400000">
                  <a:pos x="wd2" y="hd2"/>
                </a:cxn>
                <a:cxn ang="10800000">
                  <a:pos x="wd2" y="hd2"/>
                </a:cxn>
                <a:cxn ang="16200000">
                  <a:pos x="wd2" y="hd2"/>
                </a:cxn>
              </a:cxnLst>
              <a:rect l="0" t="0" r="r" b="b"/>
              <a:pathLst>
                <a:path w="20250" h="19200" extrusionOk="0">
                  <a:moveTo>
                    <a:pt x="0" y="4800"/>
                  </a:moveTo>
                  <a:cubicBezTo>
                    <a:pt x="4050" y="0"/>
                    <a:pt x="9450" y="-1200"/>
                    <a:pt x="14850" y="1200"/>
                  </a:cubicBezTo>
                  <a:cubicBezTo>
                    <a:pt x="20250" y="3600"/>
                    <a:pt x="21600" y="9600"/>
                    <a:pt x="18900" y="14400"/>
                  </a:cubicBezTo>
                  <a:cubicBezTo>
                    <a:pt x="16200" y="19200"/>
                    <a:pt x="9450" y="20400"/>
                    <a:pt x="4050" y="18000"/>
                  </a:cubicBezTo>
                </a:path>
              </a:pathLst>
            </a:custGeom>
            <a:noFill/>
            <a:ln w="17463" cap="rnd">
              <a:solidFill>
                <a:srgbClr val="0000F0"/>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505" name="Freeform 47"/>
            <p:cNvSpPr/>
            <p:nvPr/>
          </p:nvSpPr>
          <p:spPr>
            <a:xfrm>
              <a:off x="166228" y="384999"/>
              <a:ext cx="44504" cy="48782"/>
            </a:xfrm>
            <a:custGeom>
              <a:avLst/>
              <a:gdLst/>
              <a:ahLst/>
              <a:cxnLst>
                <a:cxn ang="0">
                  <a:pos x="wd2" y="hd2"/>
                </a:cxn>
                <a:cxn ang="5400000">
                  <a:pos x="wd2" y="hd2"/>
                </a:cxn>
                <a:cxn ang="10800000">
                  <a:pos x="wd2" y="hd2"/>
                </a:cxn>
                <a:cxn ang="16200000">
                  <a:pos x="wd2" y="hd2"/>
                </a:cxn>
              </a:cxnLst>
              <a:rect l="0" t="0" r="r" b="b"/>
              <a:pathLst>
                <a:path w="19905" h="19200" extrusionOk="0">
                  <a:moveTo>
                    <a:pt x="17205" y="18000"/>
                  </a:moveTo>
                  <a:cubicBezTo>
                    <a:pt x="11805" y="20400"/>
                    <a:pt x="5055" y="19200"/>
                    <a:pt x="2355" y="14400"/>
                  </a:cubicBezTo>
                  <a:cubicBezTo>
                    <a:pt x="-1695" y="9600"/>
                    <a:pt x="-345" y="3600"/>
                    <a:pt x="5055" y="1200"/>
                  </a:cubicBezTo>
                  <a:cubicBezTo>
                    <a:pt x="10455" y="-1200"/>
                    <a:pt x="17205" y="0"/>
                    <a:pt x="19905" y="4800"/>
                  </a:cubicBezTo>
                </a:path>
              </a:pathLst>
            </a:custGeom>
            <a:noFill/>
            <a:ln w="17463" cap="rnd">
              <a:solidFill>
                <a:srgbClr val="0000F0"/>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grpSp>
      <p:sp>
        <p:nvSpPr>
          <p:cNvPr id="507" name="TextBox 383"/>
          <p:cNvSpPr txBox="1"/>
          <p:nvPr/>
        </p:nvSpPr>
        <p:spPr>
          <a:xfrm>
            <a:off x="1803620" y="5530115"/>
            <a:ext cx="1254489" cy="415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lnSpc>
                <a:spcPct val="120000"/>
              </a:lnSpc>
              <a:defRPr sz="1400">
                <a:solidFill>
                  <a:srgbClr val="0000F0"/>
                </a:solidFill>
                <a:latin typeface="Aino Regular"/>
                <a:ea typeface="Aino Regular"/>
                <a:cs typeface="Aino Regular"/>
                <a:sym typeface="Aino Regular"/>
              </a:defRPr>
            </a:pPr>
            <a:r>
              <a:t>change of residence</a:t>
            </a:r>
          </a:p>
        </p:txBody>
      </p:sp>
      <p:sp>
        <p:nvSpPr>
          <p:cNvPr id="508" name="TextBox 384"/>
          <p:cNvSpPr txBox="1"/>
          <p:nvPr/>
        </p:nvSpPr>
        <p:spPr>
          <a:xfrm>
            <a:off x="3166119" y="5558940"/>
            <a:ext cx="1254489" cy="176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lnSpc>
                <a:spcPct val="120000"/>
              </a:lnSpc>
              <a:defRPr sz="1400">
                <a:solidFill>
                  <a:srgbClr val="0000F0"/>
                </a:solidFill>
                <a:latin typeface="Aino Regular"/>
                <a:ea typeface="Aino Regular"/>
                <a:cs typeface="Aino Regular"/>
                <a:sym typeface="Aino Regular"/>
              </a:defRPr>
            </a:pPr>
            <a:r>
              <a:t>retirement</a:t>
            </a:r>
          </a:p>
        </p:txBody>
      </p:sp>
      <p:sp>
        <p:nvSpPr>
          <p:cNvPr id="509" name="TextBox 385"/>
          <p:cNvSpPr txBox="1"/>
          <p:nvPr/>
        </p:nvSpPr>
        <p:spPr>
          <a:xfrm>
            <a:off x="4528618" y="5530115"/>
            <a:ext cx="1254489" cy="415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lnSpc>
                <a:spcPct val="120000"/>
              </a:lnSpc>
              <a:defRPr sz="1400">
                <a:solidFill>
                  <a:srgbClr val="0000F0"/>
                </a:solidFill>
                <a:latin typeface="Aino Regular"/>
                <a:ea typeface="Aino Regular"/>
                <a:cs typeface="Aino Regular"/>
                <a:sym typeface="Aino Regular"/>
              </a:defRPr>
            </a:pPr>
            <a:r>
              <a:t>death (succession)</a:t>
            </a:r>
          </a:p>
        </p:txBody>
      </p:sp>
      <p:sp>
        <p:nvSpPr>
          <p:cNvPr id="510" name="TextBox 386"/>
          <p:cNvSpPr txBox="1"/>
          <p:nvPr/>
        </p:nvSpPr>
        <p:spPr>
          <a:xfrm>
            <a:off x="5891117" y="5544182"/>
            <a:ext cx="1254489" cy="415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lnSpc>
                <a:spcPct val="120000"/>
              </a:lnSpc>
              <a:defRPr sz="1400">
                <a:solidFill>
                  <a:srgbClr val="0000F0"/>
                </a:solidFill>
                <a:latin typeface="Aino Regular"/>
                <a:ea typeface="Aino Regular"/>
                <a:cs typeface="Aino Regular"/>
                <a:sym typeface="Aino Regular"/>
              </a:defRPr>
            </a:pPr>
            <a:r>
              <a:t>building </a:t>
            </a:r>
          </a:p>
          <a:p>
            <a:pPr algn="ctr">
              <a:lnSpc>
                <a:spcPct val="120000"/>
              </a:lnSpc>
              <a:defRPr sz="1400">
                <a:solidFill>
                  <a:srgbClr val="0000F0"/>
                </a:solidFill>
                <a:latin typeface="Aino Regular"/>
                <a:ea typeface="Aino Regular"/>
                <a:cs typeface="Aino Regular"/>
                <a:sym typeface="Aino Regular"/>
              </a:defRPr>
            </a:pPr>
            <a:r>
              <a:t>houses</a:t>
            </a:r>
          </a:p>
        </p:txBody>
      </p:sp>
      <p:sp>
        <p:nvSpPr>
          <p:cNvPr id="511" name="TextBox 387"/>
          <p:cNvSpPr txBox="1"/>
          <p:nvPr/>
        </p:nvSpPr>
        <p:spPr>
          <a:xfrm>
            <a:off x="9978614" y="3646227"/>
            <a:ext cx="1254489" cy="176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lnSpc>
                <a:spcPct val="120000"/>
              </a:lnSpc>
              <a:defRPr sz="1400">
                <a:solidFill>
                  <a:srgbClr val="0000F0"/>
                </a:solidFill>
                <a:latin typeface="Aino Regular"/>
                <a:ea typeface="Aino Regular"/>
                <a:cs typeface="Aino Regular"/>
                <a:sym typeface="Aino Regular"/>
              </a:defRPr>
            </a:pPr>
            <a:r>
              <a:t>disability</a:t>
            </a:r>
          </a:p>
        </p:txBody>
      </p:sp>
      <p:grpSp>
        <p:nvGrpSpPr>
          <p:cNvPr id="519" name="Group 4"/>
          <p:cNvGrpSpPr/>
          <p:nvPr/>
        </p:nvGrpSpPr>
        <p:grpSpPr>
          <a:xfrm>
            <a:off x="2084451" y="4533350"/>
            <a:ext cx="692826" cy="692365"/>
            <a:chOff x="0" y="0"/>
            <a:chExt cx="692825" cy="692364"/>
          </a:xfrm>
        </p:grpSpPr>
        <p:sp>
          <p:nvSpPr>
            <p:cNvPr id="512" name="Freeform 5"/>
            <p:cNvSpPr/>
            <p:nvPr/>
          </p:nvSpPr>
          <p:spPr>
            <a:xfrm>
              <a:off x="65569" y="122003"/>
              <a:ext cx="561688" cy="13012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842" y="0"/>
                  </a:lnTo>
                  <a:lnTo>
                    <a:pt x="0" y="21600"/>
                  </a:lnTo>
                </a:path>
              </a:pathLst>
            </a:custGeom>
            <a:noFill/>
            <a:ln w="17463" cap="rnd">
              <a:solidFill>
                <a:srgbClr val="0000F0"/>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513" name="Line 6"/>
            <p:cNvSpPr/>
            <p:nvPr/>
          </p:nvSpPr>
          <p:spPr>
            <a:xfrm>
              <a:off x="106774" y="512364"/>
              <a:ext cx="479278" cy="1"/>
            </a:xfrm>
            <a:prstGeom prst="line">
              <a:avLst/>
            </a:prstGeom>
            <a:noFill/>
            <a:ln w="17463" cap="rnd">
              <a:solidFill>
                <a:srgbClr val="0000F0"/>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sp>
          <p:nvSpPr>
            <p:cNvPr id="514" name="Line 7"/>
            <p:cNvSpPr/>
            <p:nvPr/>
          </p:nvSpPr>
          <p:spPr>
            <a:xfrm flipH="1">
              <a:off x="130629" y="273810"/>
              <a:ext cx="1" cy="238555"/>
            </a:xfrm>
            <a:prstGeom prst="line">
              <a:avLst/>
            </a:prstGeom>
            <a:noFill/>
            <a:ln w="17463" cap="rnd">
              <a:solidFill>
                <a:srgbClr val="0000F0"/>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sp>
          <p:nvSpPr>
            <p:cNvPr id="515" name="Freeform 8"/>
            <p:cNvSpPr/>
            <p:nvPr/>
          </p:nvSpPr>
          <p:spPr>
            <a:xfrm>
              <a:off x="178340" y="273810"/>
              <a:ext cx="383857" cy="23855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path>
              </a:pathLst>
            </a:custGeom>
            <a:noFill/>
            <a:ln w="17463" cap="rnd">
              <a:solidFill>
                <a:srgbClr val="0000F0"/>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516" name="Freeform 9"/>
            <p:cNvSpPr/>
            <p:nvPr/>
          </p:nvSpPr>
          <p:spPr>
            <a:xfrm>
              <a:off x="297617" y="334533"/>
              <a:ext cx="97592" cy="9542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lnTo>
                    <a:pt x="21600" y="10800"/>
                  </a:lnTo>
                </a:path>
              </a:pathLst>
            </a:custGeom>
            <a:noFill/>
            <a:ln w="17463" cap="rnd">
              <a:solidFill>
                <a:srgbClr val="0000F0"/>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517" name="Freeform 10"/>
            <p:cNvSpPr/>
            <p:nvPr/>
          </p:nvSpPr>
          <p:spPr>
            <a:xfrm>
              <a:off x="466774" y="106822"/>
              <a:ext cx="47712" cy="7156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13745"/>
                  </a:lnTo>
                </a:path>
              </a:pathLst>
            </a:custGeom>
            <a:noFill/>
            <a:ln w="17463" cap="rnd">
              <a:solidFill>
                <a:srgbClr val="0000F0"/>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518" name="Freeform 11"/>
            <p:cNvSpPr/>
            <p:nvPr/>
          </p:nvSpPr>
          <p:spPr>
            <a:xfrm>
              <a:off x="0" y="-1"/>
              <a:ext cx="692826" cy="692366"/>
            </a:xfrm>
            <a:custGeom>
              <a:avLst/>
              <a:gdLst/>
              <a:ahLst/>
              <a:cxnLst>
                <a:cxn ang="0">
                  <a:pos x="wd2" y="hd2"/>
                </a:cxn>
                <a:cxn ang="5400000">
                  <a:pos x="wd2" y="hd2"/>
                </a:cxn>
                <a:cxn ang="10800000">
                  <a:pos x="wd2" y="hd2"/>
                </a:cxn>
                <a:cxn ang="16200000">
                  <a:pos x="wd2" y="hd2"/>
                </a:cxn>
              </a:cxnLst>
              <a:rect l="0" t="0" r="r" b="b"/>
              <a:pathLst>
                <a:path w="20002" h="20771" extrusionOk="0">
                  <a:moveTo>
                    <a:pt x="11729" y="20592"/>
                  </a:moveTo>
                  <a:cubicBezTo>
                    <a:pt x="17172" y="19606"/>
                    <a:pt x="20801" y="14228"/>
                    <a:pt x="19851" y="8582"/>
                  </a:cubicBezTo>
                  <a:cubicBezTo>
                    <a:pt x="18900" y="2935"/>
                    <a:pt x="13716" y="-829"/>
                    <a:pt x="8273" y="157"/>
                  </a:cubicBezTo>
                  <a:cubicBezTo>
                    <a:pt x="2830" y="1143"/>
                    <a:pt x="-799" y="6520"/>
                    <a:pt x="151" y="12167"/>
                  </a:cubicBezTo>
                  <a:cubicBezTo>
                    <a:pt x="1015" y="17186"/>
                    <a:pt x="5163" y="20771"/>
                    <a:pt x="10001" y="20771"/>
                  </a:cubicBezTo>
                </a:path>
              </a:pathLst>
            </a:custGeom>
            <a:noFill/>
            <a:ln w="17463" cap="rnd">
              <a:solidFill>
                <a:srgbClr val="0000F0"/>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grpSp>
      <p:grpSp>
        <p:nvGrpSpPr>
          <p:cNvPr id="538" name="Group 14"/>
          <p:cNvGrpSpPr/>
          <p:nvPr/>
        </p:nvGrpSpPr>
        <p:grpSpPr>
          <a:xfrm>
            <a:off x="6171949" y="4561485"/>
            <a:ext cx="692824" cy="692366"/>
            <a:chOff x="0" y="0"/>
            <a:chExt cx="692822" cy="692364"/>
          </a:xfrm>
        </p:grpSpPr>
        <p:sp>
          <p:nvSpPr>
            <p:cNvPr id="520" name="Freeform 15"/>
            <p:cNvSpPr/>
            <p:nvPr/>
          </p:nvSpPr>
          <p:spPr>
            <a:xfrm>
              <a:off x="-1" y="-1"/>
              <a:ext cx="692824" cy="692366"/>
            </a:xfrm>
            <a:custGeom>
              <a:avLst/>
              <a:gdLst/>
              <a:ahLst/>
              <a:cxnLst>
                <a:cxn ang="0">
                  <a:pos x="wd2" y="hd2"/>
                </a:cxn>
                <a:cxn ang="5400000">
                  <a:pos x="wd2" y="hd2"/>
                </a:cxn>
                <a:cxn ang="10800000">
                  <a:pos x="wd2" y="hd2"/>
                </a:cxn>
                <a:cxn ang="16200000">
                  <a:pos x="wd2" y="hd2"/>
                </a:cxn>
              </a:cxnLst>
              <a:rect l="0" t="0" r="r" b="b"/>
              <a:pathLst>
                <a:path w="20002" h="20771" extrusionOk="0">
                  <a:moveTo>
                    <a:pt x="11729" y="20592"/>
                  </a:moveTo>
                  <a:cubicBezTo>
                    <a:pt x="17172" y="19606"/>
                    <a:pt x="20801" y="14228"/>
                    <a:pt x="19851" y="8582"/>
                  </a:cubicBezTo>
                  <a:cubicBezTo>
                    <a:pt x="18900" y="2935"/>
                    <a:pt x="13716" y="-829"/>
                    <a:pt x="8273" y="157"/>
                  </a:cubicBezTo>
                  <a:cubicBezTo>
                    <a:pt x="2830" y="1143"/>
                    <a:pt x="-799" y="6520"/>
                    <a:pt x="151" y="12167"/>
                  </a:cubicBezTo>
                  <a:cubicBezTo>
                    <a:pt x="1015" y="17186"/>
                    <a:pt x="5163" y="20771"/>
                    <a:pt x="10001" y="20771"/>
                  </a:cubicBezTo>
                </a:path>
              </a:pathLst>
            </a:custGeom>
            <a:noFill/>
            <a:ln w="17463" cap="rnd">
              <a:solidFill>
                <a:srgbClr val="0000F0"/>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521" name="Freeform 16"/>
            <p:cNvSpPr/>
            <p:nvPr/>
          </p:nvSpPr>
          <p:spPr>
            <a:xfrm>
              <a:off x="210869" y="249954"/>
              <a:ext cx="271085" cy="2624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1600"/>
                  </a:lnTo>
                </a:path>
              </a:pathLst>
            </a:custGeom>
            <a:noFill/>
            <a:ln w="17463" cap="rnd">
              <a:solidFill>
                <a:srgbClr val="0000F0"/>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522" name="Freeform 17"/>
            <p:cNvSpPr/>
            <p:nvPr/>
          </p:nvSpPr>
          <p:spPr>
            <a:xfrm>
              <a:off x="516651" y="249954"/>
              <a:ext cx="78073" cy="2624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17463" cap="rnd">
              <a:solidFill>
                <a:srgbClr val="0000F0"/>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523" name="Freeform 18"/>
            <p:cNvSpPr/>
            <p:nvPr/>
          </p:nvSpPr>
          <p:spPr>
            <a:xfrm>
              <a:off x="98099" y="249954"/>
              <a:ext cx="78073" cy="26241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path>
              </a:pathLst>
            </a:custGeom>
            <a:noFill/>
            <a:ln w="17463" cap="rnd">
              <a:solidFill>
                <a:srgbClr val="0000F0"/>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524" name="Freeform 19"/>
            <p:cNvSpPr/>
            <p:nvPr/>
          </p:nvSpPr>
          <p:spPr>
            <a:xfrm>
              <a:off x="210869" y="89473"/>
              <a:ext cx="271085" cy="16048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8640" y="4378"/>
                  </a:lnTo>
                  <a:lnTo>
                    <a:pt x="10886" y="0"/>
                  </a:lnTo>
                  <a:lnTo>
                    <a:pt x="12960" y="4378"/>
                  </a:lnTo>
                  <a:lnTo>
                    <a:pt x="21600" y="21600"/>
                  </a:lnTo>
                  <a:close/>
                </a:path>
              </a:pathLst>
            </a:custGeom>
            <a:noFill/>
            <a:ln w="17463" cap="rnd">
              <a:solidFill>
                <a:srgbClr val="0000F0"/>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525" name="Freeform 20"/>
            <p:cNvSpPr/>
            <p:nvPr/>
          </p:nvSpPr>
          <p:spPr>
            <a:xfrm>
              <a:off x="332315" y="280316"/>
              <a:ext cx="28193" cy="628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noFill/>
            <a:ln w="17463" cap="rnd">
              <a:solidFill>
                <a:srgbClr val="0000F0"/>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526" name="Freeform 21"/>
            <p:cNvSpPr/>
            <p:nvPr/>
          </p:nvSpPr>
          <p:spPr>
            <a:xfrm>
              <a:off x="332315" y="382244"/>
              <a:ext cx="28193" cy="585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noFill/>
            <a:ln w="17463" cap="rnd">
              <a:solidFill>
                <a:srgbClr val="0000F0"/>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527" name="Freeform 22"/>
            <p:cNvSpPr/>
            <p:nvPr/>
          </p:nvSpPr>
          <p:spPr>
            <a:xfrm>
              <a:off x="260749" y="280316"/>
              <a:ext cx="28193" cy="628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noFill/>
            <a:ln w="17463" cap="rnd">
              <a:solidFill>
                <a:srgbClr val="0000F0"/>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528" name="Freeform 23"/>
            <p:cNvSpPr/>
            <p:nvPr/>
          </p:nvSpPr>
          <p:spPr>
            <a:xfrm>
              <a:off x="260749" y="382244"/>
              <a:ext cx="28193" cy="585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noFill/>
            <a:ln w="17463" cap="rnd">
              <a:solidFill>
                <a:srgbClr val="0000F0"/>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529" name="Freeform 24"/>
            <p:cNvSpPr/>
            <p:nvPr/>
          </p:nvSpPr>
          <p:spPr>
            <a:xfrm>
              <a:off x="403881" y="280316"/>
              <a:ext cx="30362" cy="628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noFill/>
            <a:ln w="17463" cap="rnd">
              <a:solidFill>
                <a:srgbClr val="0000F0"/>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530" name="Freeform 25"/>
            <p:cNvSpPr/>
            <p:nvPr/>
          </p:nvSpPr>
          <p:spPr>
            <a:xfrm>
              <a:off x="403881" y="382244"/>
              <a:ext cx="30362" cy="585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noFill/>
            <a:ln w="17463" cap="rnd">
              <a:solidFill>
                <a:srgbClr val="0000F0"/>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531" name="Freeform 26"/>
            <p:cNvSpPr/>
            <p:nvPr/>
          </p:nvSpPr>
          <p:spPr>
            <a:xfrm>
              <a:off x="523157" y="280316"/>
              <a:ext cx="30363" cy="628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noFill/>
            <a:ln w="17463" cap="rnd">
              <a:solidFill>
                <a:srgbClr val="0000F0"/>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532" name="Freeform 27"/>
            <p:cNvSpPr/>
            <p:nvPr/>
          </p:nvSpPr>
          <p:spPr>
            <a:xfrm>
              <a:off x="523157" y="382244"/>
              <a:ext cx="30363" cy="585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noFill/>
            <a:ln w="17463" cap="rnd">
              <a:solidFill>
                <a:srgbClr val="0000F0"/>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533" name="Freeform 28"/>
            <p:cNvSpPr/>
            <p:nvPr/>
          </p:nvSpPr>
          <p:spPr>
            <a:xfrm>
              <a:off x="139303" y="280316"/>
              <a:ext cx="30363" cy="628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noFill/>
            <a:ln w="17463" cap="rnd">
              <a:solidFill>
                <a:srgbClr val="0000F0"/>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534" name="Freeform 29"/>
            <p:cNvSpPr/>
            <p:nvPr/>
          </p:nvSpPr>
          <p:spPr>
            <a:xfrm>
              <a:off x="139303" y="382244"/>
              <a:ext cx="30363" cy="585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noFill/>
            <a:ln w="17463" cap="rnd">
              <a:solidFill>
                <a:srgbClr val="0000F0"/>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535" name="Freeform 30"/>
            <p:cNvSpPr/>
            <p:nvPr/>
          </p:nvSpPr>
          <p:spPr>
            <a:xfrm>
              <a:off x="98099" y="122003"/>
              <a:ext cx="186506" cy="12795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7284" y="0"/>
                  </a:lnTo>
                  <a:lnTo>
                    <a:pt x="21600" y="0"/>
                  </a:lnTo>
                </a:path>
              </a:pathLst>
            </a:custGeom>
            <a:noFill/>
            <a:ln w="17463" cap="rnd">
              <a:solidFill>
                <a:srgbClr val="0000F0"/>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536" name="Freeform 31"/>
            <p:cNvSpPr/>
            <p:nvPr/>
          </p:nvSpPr>
          <p:spPr>
            <a:xfrm>
              <a:off x="408218" y="122003"/>
              <a:ext cx="186506" cy="1279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316" y="0"/>
                  </a:lnTo>
                  <a:lnTo>
                    <a:pt x="21600" y="21600"/>
                  </a:lnTo>
                </a:path>
              </a:pathLst>
            </a:custGeom>
            <a:noFill/>
            <a:ln w="17463" cap="rnd">
              <a:solidFill>
                <a:srgbClr val="0000F0"/>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537" name="Freeform 32"/>
            <p:cNvSpPr/>
            <p:nvPr/>
          </p:nvSpPr>
          <p:spPr>
            <a:xfrm>
              <a:off x="210869" y="486340"/>
              <a:ext cx="271085" cy="9542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3974" y="0"/>
                  </a:lnTo>
                  <a:lnTo>
                    <a:pt x="17798" y="0"/>
                  </a:lnTo>
                  <a:lnTo>
                    <a:pt x="21600" y="21600"/>
                  </a:lnTo>
                  <a:close/>
                </a:path>
              </a:pathLst>
            </a:custGeom>
            <a:noFill/>
            <a:ln w="17463" cap="rnd">
              <a:solidFill>
                <a:srgbClr val="0000F0"/>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grpSp>
      <p:grpSp>
        <p:nvGrpSpPr>
          <p:cNvPr id="541" name="Group 50"/>
          <p:cNvGrpSpPr/>
          <p:nvPr/>
        </p:nvGrpSpPr>
        <p:grpSpPr>
          <a:xfrm>
            <a:off x="4794734" y="4549607"/>
            <a:ext cx="722256" cy="720001"/>
            <a:chOff x="0" y="0"/>
            <a:chExt cx="722254" cy="719999"/>
          </a:xfrm>
        </p:grpSpPr>
        <p:sp>
          <p:nvSpPr>
            <p:cNvPr id="539" name="Freeform 51"/>
            <p:cNvSpPr/>
            <p:nvPr/>
          </p:nvSpPr>
          <p:spPr>
            <a:xfrm>
              <a:off x="0" y="-1"/>
              <a:ext cx="722256" cy="720001"/>
            </a:xfrm>
            <a:custGeom>
              <a:avLst/>
              <a:gdLst/>
              <a:ahLst/>
              <a:cxnLst>
                <a:cxn ang="0">
                  <a:pos x="wd2" y="hd2"/>
                </a:cxn>
                <a:cxn ang="5400000">
                  <a:pos x="wd2" y="hd2"/>
                </a:cxn>
                <a:cxn ang="10800000">
                  <a:pos x="wd2" y="hd2"/>
                </a:cxn>
                <a:cxn ang="16200000">
                  <a:pos x="wd2" y="hd2"/>
                </a:cxn>
              </a:cxnLst>
              <a:rect l="0" t="0" r="r" b="b"/>
              <a:pathLst>
                <a:path w="21600" h="21600" extrusionOk="0">
                  <a:moveTo>
                    <a:pt x="12662" y="21414"/>
                  </a:moveTo>
                  <a:cubicBezTo>
                    <a:pt x="17690" y="20576"/>
                    <a:pt x="21600" y="16107"/>
                    <a:pt x="21600" y="10800"/>
                  </a:cubicBezTo>
                  <a:cubicBezTo>
                    <a:pt x="21600" y="4841"/>
                    <a:pt x="16759" y="0"/>
                    <a:pt x="10800" y="0"/>
                  </a:cubicBezTo>
                  <a:cubicBezTo>
                    <a:pt x="4841" y="0"/>
                    <a:pt x="0" y="4841"/>
                    <a:pt x="0" y="10800"/>
                  </a:cubicBezTo>
                  <a:cubicBezTo>
                    <a:pt x="0" y="16759"/>
                    <a:pt x="4841" y="21600"/>
                    <a:pt x="10800" y="21600"/>
                  </a:cubicBezTo>
                </a:path>
              </a:pathLst>
            </a:custGeom>
            <a:noFill/>
            <a:ln w="17463" cap="rnd">
              <a:solidFill>
                <a:srgbClr val="0000F0"/>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540" name="Freeform 52"/>
            <p:cNvSpPr/>
            <p:nvPr/>
          </p:nvSpPr>
          <p:spPr>
            <a:xfrm>
              <a:off x="176049" y="94796"/>
              <a:ext cx="367900" cy="546208"/>
            </a:xfrm>
            <a:custGeom>
              <a:avLst/>
              <a:gdLst/>
              <a:ahLst/>
              <a:cxnLst>
                <a:cxn ang="0">
                  <a:pos x="wd2" y="hd2"/>
                </a:cxn>
                <a:cxn ang="5400000">
                  <a:pos x="wd2" y="hd2"/>
                </a:cxn>
                <a:cxn ang="10800000">
                  <a:pos x="wd2" y="hd2"/>
                </a:cxn>
                <a:cxn ang="16200000">
                  <a:pos x="wd2" y="hd2"/>
                </a:cxn>
              </a:cxnLst>
              <a:rect l="0" t="0" r="r" b="b"/>
              <a:pathLst>
                <a:path w="21600" h="21600" extrusionOk="0">
                  <a:moveTo>
                    <a:pt x="12987" y="19547"/>
                  </a:moveTo>
                  <a:lnTo>
                    <a:pt x="12987" y="9015"/>
                  </a:lnTo>
                  <a:lnTo>
                    <a:pt x="21600" y="9015"/>
                  </a:lnTo>
                  <a:lnTo>
                    <a:pt x="21600" y="6159"/>
                  </a:lnTo>
                  <a:lnTo>
                    <a:pt x="12987" y="6159"/>
                  </a:lnTo>
                  <a:lnTo>
                    <a:pt x="12987" y="0"/>
                  </a:lnTo>
                  <a:lnTo>
                    <a:pt x="8613" y="0"/>
                  </a:lnTo>
                  <a:lnTo>
                    <a:pt x="8613" y="6159"/>
                  </a:lnTo>
                  <a:lnTo>
                    <a:pt x="0" y="6159"/>
                  </a:lnTo>
                  <a:lnTo>
                    <a:pt x="0" y="9015"/>
                  </a:lnTo>
                  <a:lnTo>
                    <a:pt x="8613" y="9015"/>
                  </a:lnTo>
                  <a:lnTo>
                    <a:pt x="8613" y="21600"/>
                  </a:lnTo>
                  <a:lnTo>
                    <a:pt x="12987" y="21600"/>
                  </a:lnTo>
                </a:path>
              </a:pathLst>
            </a:custGeom>
            <a:noFill/>
            <a:ln w="17463" cap="rnd">
              <a:solidFill>
                <a:srgbClr val="0000F0"/>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grpSp>
      <p:grpSp>
        <p:nvGrpSpPr>
          <p:cNvPr id="557" name="Group 147"/>
          <p:cNvGrpSpPr/>
          <p:nvPr/>
        </p:nvGrpSpPr>
        <p:grpSpPr>
          <a:xfrm>
            <a:off x="3450966" y="4533350"/>
            <a:ext cx="684795" cy="692365"/>
            <a:chOff x="0" y="0"/>
            <a:chExt cx="684793" cy="692364"/>
          </a:xfrm>
        </p:grpSpPr>
        <p:sp>
          <p:nvSpPr>
            <p:cNvPr id="542" name="Freeform 58"/>
            <p:cNvSpPr/>
            <p:nvPr/>
          </p:nvSpPr>
          <p:spPr>
            <a:xfrm>
              <a:off x="-1" y="-1"/>
              <a:ext cx="684795" cy="692366"/>
            </a:xfrm>
            <a:custGeom>
              <a:avLst/>
              <a:gdLst/>
              <a:ahLst/>
              <a:cxnLst>
                <a:cxn ang="0">
                  <a:pos x="wd2" y="hd2"/>
                </a:cxn>
                <a:cxn ang="5400000">
                  <a:pos x="wd2" y="hd2"/>
                </a:cxn>
                <a:cxn ang="10800000">
                  <a:pos x="wd2" y="hd2"/>
                </a:cxn>
                <a:cxn ang="16200000">
                  <a:pos x="wd2" y="hd2"/>
                </a:cxn>
              </a:cxnLst>
              <a:rect l="0" t="0" r="r" b="b"/>
              <a:pathLst>
                <a:path w="20002" h="20771" extrusionOk="0">
                  <a:moveTo>
                    <a:pt x="11729" y="20592"/>
                  </a:moveTo>
                  <a:cubicBezTo>
                    <a:pt x="17172" y="19606"/>
                    <a:pt x="20801" y="14228"/>
                    <a:pt x="19851" y="8582"/>
                  </a:cubicBezTo>
                  <a:cubicBezTo>
                    <a:pt x="18900" y="2935"/>
                    <a:pt x="13716" y="-829"/>
                    <a:pt x="8273" y="157"/>
                  </a:cubicBezTo>
                  <a:cubicBezTo>
                    <a:pt x="2830" y="1143"/>
                    <a:pt x="-799" y="6520"/>
                    <a:pt x="151" y="12167"/>
                  </a:cubicBezTo>
                  <a:cubicBezTo>
                    <a:pt x="929" y="17186"/>
                    <a:pt x="5163" y="20771"/>
                    <a:pt x="10001" y="20771"/>
                  </a:cubicBezTo>
                </a:path>
              </a:pathLst>
            </a:custGeom>
            <a:noFill/>
            <a:ln w="17463" cap="rnd">
              <a:solidFill>
                <a:srgbClr val="0000F0"/>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543" name="Line 59"/>
            <p:cNvSpPr/>
            <p:nvPr/>
          </p:nvSpPr>
          <p:spPr>
            <a:xfrm>
              <a:off x="300107" y="406099"/>
              <a:ext cx="327471" cy="1"/>
            </a:xfrm>
            <a:prstGeom prst="line">
              <a:avLst/>
            </a:prstGeom>
            <a:noFill/>
            <a:ln w="17463" cap="rnd">
              <a:solidFill>
                <a:srgbClr val="0000F0"/>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sp>
          <p:nvSpPr>
            <p:cNvPr id="544" name="Line 60"/>
            <p:cNvSpPr/>
            <p:nvPr/>
          </p:nvSpPr>
          <p:spPr>
            <a:xfrm flipH="1">
              <a:off x="516975" y="161039"/>
              <a:ext cx="49881" cy="1"/>
            </a:xfrm>
            <a:prstGeom prst="line">
              <a:avLst/>
            </a:prstGeom>
            <a:noFill/>
            <a:ln w="17463" cap="rnd">
              <a:solidFill>
                <a:srgbClr val="0000F0"/>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sp>
          <p:nvSpPr>
            <p:cNvPr id="545" name="Line 61"/>
            <p:cNvSpPr/>
            <p:nvPr/>
          </p:nvSpPr>
          <p:spPr>
            <a:xfrm flipH="1">
              <a:off x="493119" y="334533"/>
              <a:ext cx="110604" cy="1"/>
            </a:xfrm>
            <a:prstGeom prst="line">
              <a:avLst/>
            </a:prstGeom>
            <a:noFill/>
            <a:ln w="17463" cap="rnd">
              <a:solidFill>
                <a:srgbClr val="0000F0"/>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sp>
          <p:nvSpPr>
            <p:cNvPr id="546" name="Line 62"/>
            <p:cNvSpPr/>
            <p:nvPr/>
          </p:nvSpPr>
          <p:spPr>
            <a:xfrm flipH="1">
              <a:off x="384685" y="334533"/>
              <a:ext cx="52049" cy="1"/>
            </a:xfrm>
            <a:prstGeom prst="line">
              <a:avLst/>
            </a:prstGeom>
            <a:noFill/>
            <a:ln w="17463" cap="rnd">
              <a:solidFill>
                <a:srgbClr val="0000F0"/>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sp>
          <p:nvSpPr>
            <p:cNvPr id="547" name="Line 63"/>
            <p:cNvSpPr/>
            <p:nvPr/>
          </p:nvSpPr>
          <p:spPr>
            <a:xfrm flipH="1" flipV="1">
              <a:off x="104927" y="176220"/>
              <a:ext cx="97592" cy="1"/>
            </a:xfrm>
            <a:prstGeom prst="line">
              <a:avLst/>
            </a:prstGeom>
            <a:noFill/>
            <a:ln w="17463" cap="rnd">
              <a:solidFill>
                <a:srgbClr val="0000F0"/>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sp>
          <p:nvSpPr>
            <p:cNvPr id="548" name="Line 64"/>
            <p:cNvSpPr/>
            <p:nvPr/>
          </p:nvSpPr>
          <p:spPr>
            <a:xfrm flipH="1">
              <a:off x="81071" y="477666"/>
              <a:ext cx="80242" cy="1"/>
            </a:xfrm>
            <a:prstGeom prst="line">
              <a:avLst/>
            </a:prstGeom>
            <a:noFill/>
            <a:ln w="17463" cap="rnd">
              <a:solidFill>
                <a:srgbClr val="0000F0"/>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sp>
          <p:nvSpPr>
            <p:cNvPr id="549" name="Line 65"/>
            <p:cNvSpPr/>
            <p:nvPr/>
          </p:nvSpPr>
          <p:spPr>
            <a:xfrm flipH="1">
              <a:off x="235047" y="477666"/>
              <a:ext cx="84580" cy="1"/>
            </a:xfrm>
            <a:prstGeom prst="line">
              <a:avLst/>
            </a:prstGeom>
            <a:noFill/>
            <a:ln w="17463" cap="rnd">
              <a:solidFill>
                <a:srgbClr val="0000F0"/>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sp>
          <p:nvSpPr>
            <p:cNvPr id="550" name="Line 66"/>
            <p:cNvSpPr/>
            <p:nvPr/>
          </p:nvSpPr>
          <p:spPr>
            <a:xfrm flipV="1">
              <a:off x="200348" y="286823"/>
              <a:ext cx="1" cy="190844"/>
            </a:xfrm>
            <a:prstGeom prst="line">
              <a:avLst/>
            </a:prstGeom>
            <a:noFill/>
            <a:ln w="17463" cap="rnd">
              <a:solidFill>
                <a:srgbClr val="0000F0"/>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sp>
          <p:nvSpPr>
            <p:cNvPr id="551" name="Line 67"/>
            <p:cNvSpPr/>
            <p:nvPr/>
          </p:nvSpPr>
          <p:spPr>
            <a:xfrm flipV="1">
              <a:off x="200348" y="328027"/>
              <a:ext cx="39037" cy="23857"/>
            </a:xfrm>
            <a:prstGeom prst="line">
              <a:avLst/>
            </a:prstGeom>
            <a:noFill/>
            <a:ln w="17463" cap="rnd">
              <a:solidFill>
                <a:srgbClr val="0000F0"/>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sp>
          <p:nvSpPr>
            <p:cNvPr id="552" name="Freeform 68"/>
            <p:cNvSpPr/>
            <p:nvPr/>
          </p:nvSpPr>
          <p:spPr>
            <a:xfrm>
              <a:off x="125150" y="219927"/>
              <a:ext cx="148794" cy="218704"/>
            </a:xfrm>
            <a:custGeom>
              <a:avLst/>
              <a:gdLst/>
              <a:ahLst/>
              <a:cxnLst>
                <a:cxn ang="0">
                  <a:pos x="wd2" y="hd2"/>
                </a:cxn>
                <a:cxn ang="5400000">
                  <a:pos x="wd2" y="hd2"/>
                </a:cxn>
                <a:cxn ang="10800000">
                  <a:pos x="wd2" y="hd2"/>
                </a:cxn>
                <a:cxn ang="16200000">
                  <a:pos x="wd2" y="hd2"/>
                </a:cxn>
              </a:cxnLst>
              <a:rect l="0" t="0" r="r" b="b"/>
              <a:pathLst>
                <a:path w="19760" h="21148" extrusionOk="0">
                  <a:moveTo>
                    <a:pt x="13782" y="20572"/>
                  </a:moveTo>
                  <a:cubicBezTo>
                    <a:pt x="19281" y="19132"/>
                    <a:pt x="20066" y="15388"/>
                    <a:pt x="19673" y="10492"/>
                  </a:cubicBezTo>
                  <a:cubicBezTo>
                    <a:pt x="19281" y="6172"/>
                    <a:pt x="15746" y="4444"/>
                    <a:pt x="13390" y="4156"/>
                  </a:cubicBezTo>
                  <a:cubicBezTo>
                    <a:pt x="12604" y="988"/>
                    <a:pt x="9855" y="-452"/>
                    <a:pt x="7499" y="124"/>
                  </a:cubicBezTo>
                  <a:cubicBezTo>
                    <a:pt x="5142" y="412"/>
                    <a:pt x="3964" y="2716"/>
                    <a:pt x="4750" y="5308"/>
                  </a:cubicBezTo>
                  <a:cubicBezTo>
                    <a:pt x="1215" y="7036"/>
                    <a:pt x="-356" y="11068"/>
                    <a:pt x="822" y="14236"/>
                  </a:cubicBezTo>
                  <a:cubicBezTo>
                    <a:pt x="-1534" y="17116"/>
                    <a:pt x="1608" y="20284"/>
                    <a:pt x="4750" y="21148"/>
                  </a:cubicBezTo>
                </a:path>
              </a:pathLst>
            </a:custGeom>
            <a:noFill/>
            <a:ln w="17463" cap="rnd">
              <a:solidFill>
                <a:srgbClr val="0000F0"/>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553" name="Freeform 70"/>
            <p:cNvSpPr/>
            <p:nvPr/>
          </p:nvSpPr>
          <p:spPr>
            <a:xfrm>
              <a:off x="165540" y="505858"/>
              <a:ext cx="394380" cy="78073"/>
            </a:xfrm>
            <a:custGeom>
              <a:avLst/>
              <a:gdLst/>
              <a:ahLst/>
              <a:cxnLst>
                <a:cxn ang="0">
                  <a:pos x="wd2" y="hd2"/>
                </a:cxn>
                <a:cxn ang="5400000">
                  <a:pos x="wd2" y="hd2"/>
                </a:cxn>
                <a:cxn ang="10800000">
                  <a:pos x="wd2" y="hd2"/>
                </a:cxn>
                <a:cxn ang="16200000">
                  <a:pos x="wd2" y="hd2"/>
                </a:cxn>
              </a:cxnLst>
              <a:rect l="0" t="0" r="r" b="b"/>
              <a:pathLst>
                <a:path w="21232" h="21600" extrusionOk="0">
                  <a:moveTo>
                    <a:pt x="13212" y="21600"/>
                  </a:moveTo>
                  <a:cubicBezTo>
                    <a:pt x="2492" y="21600"/>
                    <a:pt x="2492" y="21600"/>
                    <a:pt x="2492" y="21600"/>
                  </a:cubicBezTo>
                  <a:cubicBezTo>
                    <a:pt x="252" y="21600"/>
                    <a:pt x="252" y="19938"/>
                    <a:pt x="92" y="18277"/>
                  </a:cubicBezTo>
                  <a:cubicBezTo>
                    <a:pt x="-68" y="16615"/>
                    <a:pt x="-228" y="13292"/>
                    <a:pt x="1532" y="13292"/>
                  </a:cubicBezTo>
                  <a:cubicBezTo>
                    <a:pt x="3772" y="13292"/>
                    <a:pt x="3772" y="13292"/>
                    <a:pt x="3772" y="13292"/>
                  </a:cubicBezTo>
                  <a:cubicBezTo>
                    <a:pt x="4092" y="6646"/>
                    <a:pt x="5532" y="6646"/>
                    <a:pt x="6332" y="6646"/>
                  </a:cubicBezTo>
                  <a:cubicBezTo>
                    <a:pt x="9052" y="6646"/>
                    <a:pt x="9052" y="6646"/>
                    <a:pt x="9052" y="6646"/>
                  </a:cubicBezTo>
                  <a:cubicBezTo>
                    <a:pt x="9212" y="2492"/>
                    <a:pt x="9852" y="0"/>
                    <a:pt x="11292" y="0"/>
                  </a:cubicBezTo>
                  <a:cubicBezTo>
                    <a:pt x="16092" y="0"/>
                    <a:pt x="16092" y="0"/>
                    <a:pt x="16092" y="0"/>
                  </a:cubicBezTo>
                  <a:cubicBezTo>
                    <a:pt x="18012" y="0"/>
                    <a:pt x="18972" y="2492"/>
                    <a:pt x="18972" y="6646"/>
                  </a:cubicBezTo>
                  <a:cubicBezTo>
                    <a:pt x="20572" y="6646"/>
                    <a:pt x="21372" y="7477"/>
                    <a:pt x="21212" y="12462"/>
                  </a:cubicBezTo>
                  <a:cubicBezTo>
                    <a:pt x="21052" y="16615"/>
                    <a:pt x="19932" y="17446"/>
                    <a:pt x="18332" y="17446"/>
                  </a:cubicBezTo>
                  <a:cubicBezTo>
                    <a:pt x="17852" y="19938"/>
                    <a:pt x="17532" y="21600"/>
                    <a:pt x="16252" y="21600"/>
                  </a:cubicBezTo>
                </a:path>
              </a:pathLst>
            </a:custGeom>
            <a:noFill/>
            <a:ln w="17463" cap="rnd">
              <a:solidFill>
                <a:srgbClr val="0000F0"/>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554" name="Line 71"/>
            <p:cNvSpPr/>
            <p:nvPr/>
          </p:nvSpPr>
          <p:spPr>
            <a:xfrm>
              <a:off x="323962" y="286823"/>
              <a:ext cx="101929" cy="1"/>
            </a:xfrm>
            <a:prstGeom prst="line">
              <a:avLst/>
            </a:prstGeom>
            <a:noFill/>
            <a:ln w="17463" cap="rnd">
              <a:solidFill>
                <a:srgbClr val="0000F0"/>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sp>
          <p:nvSpPr>
            <p:cNvPr id="555" name="Freeform 72"/>
            <p:cNvSpPr/>
            <p:nvPr/>
          </p:nvSpPr>
          <p:spPr>
            <a:xfrm>
              <a:off x="311319" y="42790"/>
              <a:ext cx="124973" cy="207167"/>
            </a:xfrm>
            <a:custGeom>
              <a:avLst/>
              <a:gdLst/>
              <a:ahLst/>
              <a:cxnLst>
                <a:cxn ang="0">
                  <a:pos x="wd2" y="hd2"/>
                </a:cxn>
                <a:cxn ang="5400000">
                  <a:pos x="wd2" y="hd2"/>
                </a:cxn>
                <a:cxn ang="10800000">
                  <a:pos x="wd2" y="hd2"/>
                </a:cxn>
                <a:cxn ang="16200000">
                  <a:pos x="wd2" y="hd2"/>
                </a:cxn>
              </a:cxnLst>
              <a:rect l="0" t="0" r="r" b="b"/>
              <a:pathLst>
                <a:path w="20076" h="20842" extrusionOk="0">
                  <a:moveTo>
                    <a:pt x="5352" y="20842"/>
                  </a:moveTo>
                  <a:cubicBezTo>
                    <a:pt x="1512" y="19942"/>
                    <a:pt x="-408" y="17242"/>
                    <a:pt x="72" y="15142"/>
                  </a:cubicBezTo>
                  <a:cubicBezTo>
                    <a:pt x="552" y="13042"/>
                    <a:pt x="2952" y="10942"/>
                    <a:pt x="5832" y="9742"/>
                  </a:cubicBezTo>
                  <a:cubicBezTo>
                    <a:pt x="8232" y="9142"/>
                    <a:pt x="5832" y="1042"/>
                    <a:pt x="8712" y="142"/>
                  </a:cubicBezTo>
                  <a:cubicBezTo>
                    <a:pt x="11592" y="-758"/>
                    <a:pt x="13512" y="2842"/>
                    <a:pt x="13032" y="4642"/>
                  </a:cubicBezTo>
                  <a:cubicBezTo>
                    <a:pt x="15432" y="6142"/>
                    <a:pt x="16392" y="7942"/>
                    <a:pt x="15432" y="8842"/>
                  </a:cubicBezTo>
                  <a:cubicBezTo>
                    <a:pt x="17832" y="9442"/>
                    <a:pt x="18792" y="10942"/>
                    <a:pt x="18312" y="11842"/>
                  </a:cubicBezTo>
                  <a:cubicBezTo>
                    <a:pt x="19752" y="13342"/>
                    <a:pt x="21192" y="16642"/>
                    <a:pt x="18792" y="17842"/>
                  </a:cubicBezTo>
                  <a:cubicBezTo>
                    <a:pt x="18792" y="19342"/>
                    <a:pt x="17352" y="20542"/>
                    <a:pt x="15432" y="20842"/>
                  </a:cubicBezTo>
                </a:path>
              </a:pathLst>
            </a:custGeom>
            <a:noFill/>
            <a:ln w="17463" cap="rnd">
              <a:solidFill>
                <a:srgbClr val="0000F0"/>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575A5D"/>
                  </a:solidFill>
                  <a:latin typeface="Aino Regular"/>
                  <a:ea typeface="Aino Regular"/>
                  <a:cs typeface="Aino Regular"/>
                  <a:sym typeface="Aino Regular"/>
                </a:defRPr>
              </a:pPr>
              <a:endParaRPr/>
            </a:p>
          </p:txBody>
        </p:sp>
        <p:sp>
          <p:nvSpPr>
            <p:cNvPr id="556" name="Line 73"/>
            <p:cNvSpPr/>
            <p:nvPr/>
          </p:nvSpPr>
          <p:spPr>
            <a:xfrm>
              <a:off x="378180" y="187064"/>
              <a:ext cx="1" cy="69398"/>
            </a:xfrm>
            <a:prstGeom prst="line">
              <a:avLst/>
            </a:prstGeom>
            <a:noFill/>
            <a:ln w="17463" cap="rnd">
              <a:solidFill>
                <a:srgbClr val="0000F0"/>
              </a:solidFill>
              <a:prstDash val="solid"/>
              <a:round/>
            </a:ln>
            <a:effectLst/>
          </p:spPr>
          <p:txBody>
            <a:bodyPr wrap="square" lIns="45719" tIns="45719" rIns="45719" bIns="45719" numCol="1" anchor="t">
              <a:noAutofit/>
            </a:bodyPr>
            <a:lstStyle/>
            <a:p>
              <a:pP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grpSp>
      <p:pic>
        <p:nvPicPr>
          <p:cNvPr id="558" name="Picture 3" descr="Picture 3"/>
          <p:cNvPicPr>
            <a:picLocks noChangeAspect="1"/>
          </p:cNvPicPr>
          <p:nvPr/>
        </p:nvPicPr>
        <p:blipFill>
          <a:blip r:embed="rId3"/>
          <a:stretch>
            <a:fillRect/>
          </a:stretch>
        </p:blipFill>
        <p:spPr>
          <a:xfrm>
            <a:off x="8869473" y="2649610"/>
            <a:ext cx="735623" cy="735623"/>
          </a:xfrm>
          <a:prstGeom prst="rect">
            <a:avLst/>
          </a:prstGeom>
          <a:ln w="12700">
            <a:miter lim="400000"/>
          </a:ln>
        </p:spPr>
      </p:pic>
      <p:sp>
        <p:nvSpPr>
          <p:cNvPr id="559" name="TextBox 148"/>
          <p:cNvSpPr txBox="1"/>
          <p:nvPr/>
        </p:nvSpPr>
        <p:spPr>
          <a:xfrm>
            <a:off x="8513431" y="3646227"/>
            <a:ext cx="1447707" cy="176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ct val="120000"/>
              </a:lnSpc>
              <a:defRPr sz="1400">
                <a:solidFill>
                  <a:srgbClr val="0000F0"/>
                </a:solidFill>
                <a:latin typeface="Aino Regular"/>
                <a:ea typeface="Aino Regular"/>
                <a:cs typeface="Aino Regular"/>
                <a:sym typeface="Aino Regular"/>
              </a:defRPr>
            </a:lvl1pPr>
          </a:lstStyle>
          <a:p>
            <a:r>
              <a:t>marriage</a:t>
            </a:r>
          </a:p>
        </p:txBody>
      </p:sp>
      <p:pic>
        <p:nvPicPr>
          <p:cNvPr id="560" name="Picture 37" descr="Picture 37"/>
          <p:cNvPicPr>
            <a:picLocks noChangeAspect="1"/>
          </p:cNvPicPr>
          <p:nvPr/>
        </p:nvPicPr>
        <p:blipFill>
          <a:blip r:embed="rId4"/>
          <a:stretch>
            <a:fillRect/>
          </a:stretch>
        </p:blipFill>
        <p:spPr>
          <a:xfrm>
            <a:off x="7505711" y="4567146"/>
            <a:ext cx="750298" cy="750298"/>
          </a:xfrm>
          <a:prstGeom prst="rect">
            <a:avLst/>
          </a:prstGeom>
          <a:ln w="12700">
            <a:miter lim="400000"/>
          </a:ln>
        </p:spPr>
      </p:pic>
      <p:sp>
        <p:nvSpPr>
          <p:cNvPr id="561" name="TextBox 155"/>
          <p:cNvSpPr txBox="1"/>
          <p:nvPr/>
        </p:nvSpPr>
        <p:spPr>
          <a:xfrm>
            <a:off x="7247541" y="5558940"/>
            <a:ext cx="1254489" cy="415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ct val="120000"/>
              </a:lnSpc>
              <a:defRPr sz="1400">
                <a:solidFill>
                  <a:srgbClr val="0000F0"/>
                </a:solidFill>
                <a:latin typeface="Aino Regular"/>
                <a:ea typeface="Aino Regular"/>
                <a:cs typeface="Aino Regular"/>
                <a:sym typeface="Aino Regular"/>
              </a:defRPr>
            </a:lvl1pPr>
          </a:lstStyle>
          <a:p>
            <a:r>
              <a:t>falling victim to an accident</a:t>
            </a:r>
          </a:p>
        </p:txBody>
      </p:sp>
      <p:pic>
        <p:nvPicPr>
          <p:cNvPr id="562" name="Picture 56" descr="Picture 56"/>
          <p:cNvPicPr>
            <a:picLocks noChangeAspect="1"/>
          </p:cNvPicPr>
          <p:nvPr/>
        </p:nvPicPr>
        <p:blipFill>
          <a:blip r:embed="rId5"/>
          <a:stretch>
            <a:fillRect/>
          </a:stretch>
        </p:blipFill>
        <p:spPr>
          <a:xfrm>
            <a:off x="8858246" y="4533877"/>
            <a:ext cx="770227" cy="770227"/>
          </a:xfrm>
          <a:prstGeom prst="rect">
            <a:avLst/>
          </a:prstGeom>
          <a:ln w="12700">
            <a:miter lim="400000"/>
          </a:ln>
        </p:spPr>
      </p:pic>
      <p:sp>
        <p:nvSpPr>
          <p:cNvPr id="563" name="TextBox 159"/>
          <p:cNvSpPr txBox="1"/>
          <p:nvPr/>
        </p:nvSpPr>
        <p:spPr>
          <a:xfrm>
            <a:off x="8616115" y="5558940"/>
            <a:ext cx="1254489" cy="6319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ct val="120000"/>
              </a:lnSpc>
              <a:defRPr sz="1400">
                <a:solidFill>
                  <a:srgbClr val="0000F0"/>
                </a:solidFill>
                <a:latin typeface="Aino Regular"/>
                <a:ea typeface="Aino Regular"/>
                <a:cs typeface="Aino Regular"/>
                <a:sym typeface="Aino Regular"/>
              </a:defRPr>
            </a:lvl1pPr>
          </a:lstStyle>
          <a:p>
            <a:r>
              <a:t>falling victim to a crime</a:t>
            </a:r>
            <a:endParaRPr sz="1200"/>
          </a:p>
        </p:txBody>
      </p:sp>
      <p:pic>
        <p:nvPicPr>
          <p:cNvPr id="564" name="Picture 59" descr="Picture 59"/>
          <p:cNvPicPr>
            <a:picLocks noChangeAspect="1"/>
          </p:cNvPicPr>
          <p:nvPr/>
        </p:nvPicPr>
        <p:blipFill>
          <a:blip r:embed="rId6"/>
          <a:stretch>
            <a:fillRect/>
          </a:stretch>
        </p:blipFill>
        <p:spPr>
          <a:xfrm>
            <a:off x="10232725" y="2657421"/>
            <a:ext cx="720001" cy="720001"/>
          </a:xfrm>
          <a:prstGeom prst="rect">
            <a:avLst/>
          </a:prstGeom>
          <a:ln w="12700">
            <a:miter lim="400000"/>
          </a:ln>
        </p:spPr>
      </p:pic>
      <p:sp>
        <p:nvSpPr>
          <p:cNvPr id="565" name="Title 5"/>
          <p:cNvSpPr txBox="1">
            <a:spLocks noGrp="1"/>
          </p:cNvSpPr>
          <p:nvPr>
            <p:ph type="title"/>
          </p:nvPr>
        </p:nvSpPr>
        <p:spPr>
          <a:xfrm>
            <a:off x="508000" y="508000"/>
            <a:ext cx="11176000" cy="2340774"/>
          </a:xfrm>
          <a:prstGeom prst="rect">
            <a:avLst/>
          </a:prstGeom>
        </p:spPr>
        <p:txBody>
          <a:bodyPr anchor="t"/>
          <a:lstStyle/>
          <a:p>
            <a:pPr>
              <a:defRPr sz="5400">
                <a:solidFill>
                  <a:srgbClr val="0000F0"/>
                </a:solidFill>
              </a:defRPr>
            </a:pPr>
            <a:r>
              <a:t>World’s most advanced </a:t>
            </a:r>
            <a:br/>
            <a:r>
              <a:t>digital society</a:t>
            </a:r>
          </a:p>
        </p:txBody>
      </p:sp>
    </p:spTree>
    <p:extLst>
      <p:ext uri="{BB962C8B-B14F-4D97-AF65-F5344CB8AC3E}">
        <p14:creationId xmlns:p14="http://schemas.microsoft.com/office/powerpoint/2010/main" val="2889071992"/>
      </p:ext>
    </p:extLst>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6AF7E014-D0E1-3377-E0F0-31ADB65A38A4}"/>
            </a:ext>
          </a:extLst>
        </p:cNvPr>
        <p:cNvGrpSpPr/>
        <p:nvPr/>
      </p:nvGrpSpPr>
      <p:grpSpPr>
        <a:xfrm>
          <a:off x="0" y="0"/>
          <a:ext cx="0" cy="0"/>
          <a:chOff x="0" y="0"/>
          <a:chExt cx="0" cy="0"/>
        </a:xfrm>
      </p:grpSpPr>
      <p:sp>
        <p:nvSpPr>
          <p:cNvPr id="1938" name="TextBox 3">
            <a:extLst>
              <a:ext uri="{FF2B5EF4-FFF2-40B4-BE49-F238E27FC236}">
                <a16:creationId xmlns:a16="http://schemas.microsoft.com/office/drawing/2014/main" id="{377C2FDA-CD5F-81C1-A6D5-557DBFF70A07}"/>
              </a:ext>
            </a:extLst>
          </p:cNvPr>
          <p:cNvSpPr txBox="1"/>
          <p:nvPr/>
        </p:nvSpPr>
        <p:spPr>
          <a:xfrm>
            <a:off x="508000" y="304799"/>
            <a:ext cx="4211985" cy="10441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Private curling</a:t>
            </a:r>
          </a:p>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tournament</a:t>
            </a:r>
          </a:p>
        </p:txBody>
      </p:sp>
      <p:sp>
        <p:nvSpPr>
          <p:cNvPr id="1939" name="Rounded Rectangle 4">
            <a:extLst>
              <a:ext uri="{FF2B5EF4-FFF2-40B4-BE49-F238E27FC236}">
                <a16:creationId xmlns:a16="http://schemas.microsoft.com/office/drawing/2014/main" id="{1D7A5C96-6FA3-1B35-1B4A-F1B99E888A44}"/>
              </a:ext>
            </a:extLst>
          </p:cNvPr>
          <p:cNvSpPr/>
          <p:nvPr/>
        </p:nvSpPr>
        <p:spPr>
          <a:xfrm>
            <a:off x="4990170" y="3018461"/>
            <a:ext cx="7077845" cy="3709363"/>
          </a:xfrm>
          <a:prstGeom prst="roundRect">
            <a:avLst>
              <a:gd name="adj" fmla="val 10635"/>
            </a:avLst>
          </a:prstGeom>
          <a:blipFill>
            <a:blip r:embed="rId2"/>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940" name="Rounded Rectangle 5">
            <a:extLst>
              <a:ext uri="{FF2B5EF4-FFF2-40B4-BE49-F238E27FC236}">
                <a16:creationId xmlns:a16="http://schemas.microsoft.com/office/drawing/2014/main" id="{4696A0CD-BBA4-1E0D-82C4-33E5B1A9A59C}"/>
              </a:ext>
            </a:extLst>
          </p:cNvPr>
          <p:cNvSpPr/>
          <p:nvPr/>
        </p:nvSpPr>
        <p:spPr>
          <a:xfrm>
            <a:off x="4990170" y="105460"/>
            <a:ext cx="7077845" cy="2809048"/>
          </a:xfrm>
          <a:prstGeom prst="roundRect">
            <a:avLst>
              <a:gd name="adj" fmla="val 12861"/>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941" name="TextBox 46">
            <a:extLst>
              <a:ext uri="{FF2B5EF4-FFF2-40B4-BE49-F238E27FC236}">
                <a16:creationId xmlns:a16="http://schemas.microsoft.com/office/drawing/2014/main" id="{5AC3293D-97E8-6F69-88D5-CFF13F4917AE}"/>
              </a:ext>
            </a:extLst>
          </p:cNvPr>
          <p:cNvSpPr txBox="1"/>
          <p:nvPr/>
        </p:nvSpPr>
        <p:spPr>
          <a:xfrm>
            <a:off x="504500" y="2050937"/>
            <a:ext cx="4025804" cy="28816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Curling is an exciting sport that combines both physical and mental skills. It is also one of the few sports in the world where people of all ages, genders, and abilities can compete on an equal footing. </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Curling truly is great fun! </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The modern Tondiraba Ice Rink provides Olympic-level excitement with top-quality ice and equipment, catering to both seasoned players and complete beginners.</a:t>
            </a:r>
          </a:p>
        </p:txBody>
      </p:sp>
      <p:pic>
        <p:nvPicPr>
          <p:cNvPr id="1942" name="Graphic 39" descr="Graphic 39">
            <a:extLst>
              <a:ext uri="{FF2B5EF4-FFF2-40B4-BE49-F238E27FC236}">
                <a16:creationId xmlns:a16="http://schemas.microsoft.com/office/drawing/2014/main" id="{24D7E7F5-6134-60F5-7B0B-1DC62FC1E64F}"/>
              </a:ext>
            </a:extLst>
          </p:cNvPr>
          <p:cNvPicPr>
            <a:picLocks noChangeAspect="1"/>
          </p:cNvPicPr>
          <p:nvPr/>
        </p:nvPicPr>
        <p:blipFill>
          <a:blip r:embed="rId4"/>
          <a:stretch>
            <a:fillRect/>
          </a:stretch>
        </p:blipFill>
        <p:spPr>
          <a:xfrm>
            <a:off x="-63771" y="4415197"/>
            <a:ext cx="5589929" cy="3464417"/>
          </a:xfrm>
          <a:prstGeom prst="rect">
            <a:avLst/>
          </a:prstGeom>
          <a:ln w="12700">
            <a:miter lim="400000"/>
          </a:ln>
        </p:spPr>
      </p:pic>
    </p:spTree>
    <p:extLst>
      <p:ext uri="{BB962C8B-B14F-4D97-AF65-F5344CB8AC3E}">
        <p14:creationId xmlns:p14="http://schemas.microsoft.com/office/powerpoint/2010/main" val="848389692"/>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ABE28020-12C1-595E-4B0C-B750AEC941EC}"/>
            </a:ext>
          </a:extLst>
        </p:cNvPr>
        <p:cNvGrpSpPr/>
        <p:nvPr/>
      </p:nvGrpSpPr>
      <p:grpSpPr>
        <a:xfrm>
          <a:off x="0" y="0"/>
          <a:ext cx="0" cy="0"/>
          <a:chOff x="0" y="0"/>
          <a:chExt cx="0" cy="0"/>
        </a:xfrm>
      </p:grpSpPr>
      <p:sp>
        <p:nvSpPr>
          <p:cNvPr id="1944" name="TextBox 3">
            <a:extLst>
              <a:ext uri="{FF2B5EF4-FFF2-40B4-BE49-F238E27FC236}">
                <a16:creationId xmlns:a16="http://schemas.microsoft.com/office/drawing/2014/main" id="{91BF6709-F8B4-B2E0-EC49-1E4B7296AE84}"/>
              </a:ext>
            </a:extLst>
          </p:cNvPr>
          <p:cNvSpPr txBox="1"/>
          <p:nvPr/>
        </p:nvSpPr>
        <p:spPr>
          <a:xfrm>
            <a:off x="508000" y="304799"/>
            <a:ext cx="4211985" cy="10441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Sailing on </a:t>
            </a:r>
            <a:br>
              <a:rPr kumimoji="0" sz="3200" b="0" i="0" u="none" strike="noStrike" kern="0" cap="none" spc="0" normalizeH="0" baseline="0" noProof="0">
                <a:ln>
                  <a:noFill/>
                </a:ln>
                <a:solidFill>
                  <a:srgbClr val="2D6247"/>
                </a:solidFill>
                <a:effectLst/>
                <a:uLnTx/>
                <a:uFillTx/>
                <a:latin typeface="Aino Headline"/>
                <a:sym typeface="Aino Headline"/>
              </a:rPr>
            </a:br>
            <a:r>
              <a:rPr kumimoji="0" sz="3200" b="0" i="0" u="none" strike="noStrike" kern="0" cap="none" spc="0" normalizeH="0" baseline="0" noProof="0">
                <a:ln>
                  <a:noFill/>
                </a:ln>
                <a:solidFill>
                  <a:srgbClr val="2D6247"/>
                </a:solidFill>
                <a:effectLst/>
                <a:uLnTx/>
                <a:uFillTx/>
                <a:latin typeface="Aino Headline"/>
                <a:sym typeface="Aino Headline"/>
              </a:rPr>
              <a:t>Tallinn bay</a:t>
            </a:r>
          </a:p>
        </p:txBody>
      </p:sp>
      <p:sp>
        <p:nvSpPr>
          <p:cNvPr id="1945" name="Rounded Rectangle 4">
            <a:extLst>
              <a:ext uri="{FF2B5EF4-FFF2-40B4-BE49-F238E27FC236}">
                <a16:creationId xmlns:a16="http://schemas.microsoft.com/office/drawing/2014/main" id="{5B3398D0-8F26-0C81-EA20-23CF4CC4B377}"/>
              </a:ext>
            </a:extLst>
          </p:cNvPr>
          <p:cNvSpPr/>
          <p:nvPr/>
        </p:nvSpPr>
        <p:spPr>
          <a:xfrm>
            <a:off x="4990170" y="114926"/>
            <a:ext cx="7077845" cy="3709363"/>
          </a:xfrm>
          <a:prstGeom prst="roundRect">
            <a:avLst>
              <a:gd name="adj" fmla="val 10635"/>
            </a:avLst>
          </a:prstGeom>
          <a:blipFill>
            <a:blip r:embed="rId2"/>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946" name="Rounded Rectangle 5">
            <a:extLst>
              <a:ext uri="{FF2B5EF4-FFF2-40B4-BE49-F238E27FC236}">
                <a16:creationId xmlns:a16="http://schemas.microsoft.com/office/drawing/2014/main" id="{B5A0CCC2-0360-D6FA-8FC2-50A1B49268BD}"/>
              </a:ext>
            </a:extLst>
          </p:cNvPr>
          <p:cNvSpPr/>
          <p:nvPr/>
        </p:nvSpPr>
        <p:spPr>
          <a:xfrm>
            <a:off x="4990170" y="3933825"/>
            <a:ext cx="3121955" cy="2809047"/>
          </a:xfrm>
          <a:prstGeom prst="roundRect">
            <a:avLst>
              <a:gd name="adj" fmla="val 12861"/>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947" name="Rounded Rectangle 6">
            <a:extLst>
              <a:ext uri="{FF2B5EF4-FFF2-40B4-BE49-F238E27FC236}">
                <a16:creationId xmlns:a16="http://schemas.microsoft.com/office/drawing/2014/main" id="{158B766E-5D95-8BF1-CD41-1FEDB40B1407}"/>
              </a:ext>
            </a:extLst>
          </p:cNvPr>
          <p:cNvSpPr/>
          <p:nvPr/>
        </p:nvSpPr>
        <p:spPr>
          <a:xfrm>
            <a:off x="8220075" y="3933825"/>
            <a:ext cx="3847938" cy="2809047"/>
          </a:xfrm>
          <a:prstGeom prst="roundRect">
            <a:avLst>
              <a:gd name="adj" fmla="val 12861"/>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948" name="TextBox 46">
            <a:extLst>
              <a:ext uri="{FF2B5EF4-FFF2-40B4-BE49-F238E27FC236}">
                <a16:creationId xmlns:a16="http://schemas.microsoft.com/office/drawing/2014/main" id="{CC613E02-8FF1-3196-E867-3610B2C14EAB}"/>
              </a:ext>
            </a:extLst>
          </p:cNvPr>
          <p:cNvSpPr txBox="1"/>
          <p:nvPr/>
        </p:nvSpPr>
        <p:spPr>
          <a:xfrm>
            <a:off x="504500" y="2050937"/>
            <a:ext cx="4025804" cy="28816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Why admire Tallinn’s skyline from land when it can be enjoyed from a yacht? Cruise past Old Town’s medieval towers, historic ports, and the serene Pirita coastline while sipping champagne on the bay. </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For an extra thrill, turn the day into a sailing race! </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Guided by expert skippers, teams will compete in an exciting lap race, testing their skills and teamwork. </a:t>
            </a:r>
          </a:p>
        </p:txBody>
      </p:sp>
      <p:pic>
        <p:nvPicPr>
          <p:cNvPr id="1949" name="Graphic 39" descr="Graphic 39">
            <a:extLst>
              <a:ext uri="{FF2B5EF4-FFF2-40B4-BE49-F238E27FC236}">
                <a16:creationId xmlns:a16="http://schemas.microsoft.com/office/drawing/2014/main" id="{4BAFE557-C5D1-F111-490A-5EFB95E9689A}"/>
              </a:ext>
            </a:extLst>
          </p:cNvPr>
          <p:cNvPicPr>
            <a:picLocks noChangeAspect="1"/>
          </p:cNvPicPr>
          <p:nvPr/>
        </p:nvPicPr>
        <p:blipFill>
          <a:blip r:embed="rId5"/>
          <a:stretch>
            <a:fillRect/>
          </a:stretch>
        </p:blipFill>
        <p:spPr>
          <a:xfrm>
            <a:off x="-63771" y="4415197"/>
            <a:ext cx="5589929" cy="3464417"/>
          </a:xfrm>
          <a:prstGeom prst="rect">
            <a:avLst/>
          </a:prstGeom>
          <a:ln w="12700">
            <a:miter lim="400000"/>
          </a:ln>
        </p:spPr>
      </p:pic>
      <p:sp>
        <p:nvSpPr>
          <p:cNvPr id="1950" name="Photo: Simo Sepp">
            <a:extLst>
              <a:ext uri="{FF2B5EF4-FFF2-40B4-BE49-F238E27FC236}">
                <a16:creationId xmlns:a16="http://schemas.microsoft.com/office/drawing/2014/main" id="{1DD5C70B-6E8D-7950-F061-C43C84752ACC}"/>
              </a:ext>
            </a:extLst>
          </p:cNvPr>
          <p:cNvSpPr txBox="1"/>
          <p:nvPr/>
        </p:nvSpPr>
        <p:spPr>
          <a:xfrm rot="16200000">
            <a:off x="10953093" y="5300803"/>
            <a:ext cx="1771216" cy="360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rmAutofit/>
          </a:bodyPr>
          <a:lstStyle>
            <a:lvl1pPr>
              <a:lnSpc>
                <a:spcPct val="120000"/>
              </a:lnSpc>
              <a:spcBef>
                <a:spcPts val="600"/>
              </a:spcBef>
              <a:buClr>
                <a:srgbClr val="FFFFFF"/>
              </a:buClr>
              <a:buFont typeface="Aino Regular"/>
              <a:defRPr sz="800">
                <a:solidFill>
                  <a:srgbClr val="FFFFFF"/>
                </a:solidFill>
                <a:latin typeface="Aino Regular"/>
                <a:ea typeface="Aino Regular"/>
                <a:cs typeface="Aino Regular"/>
                <a:sym typeface="Aino Regular"/>
              </a:defRPr>
            </a:lvl1pPr>
          </a:lstStyle>
          <a:p>
            <a:pPr marL="0" marR="0" lvl="0" indent="0" algn="l" defTabSz="914400" rtl="0" eaLnBrk="1" fontAlgn="auto" latinLnBrk="0" hangingPunct="0">
              <a:lnSpc>
                <a:spcPct val="120000"/>
              </a:lnSpc>
              <a:spcBef>
                <a:spcPts val="600"/>
              </a:spcBef>
              <a:spcAft>
                <a:spcPts val="0"/>
              </a:spcAft>
              <a:buClr>
                <a:srgbClr val="FFFFFF"/>
              </a:buClr>
              <a:buSzTx/>
              <a:buFont typeface="Aino Regular"/>
              <a:buNone/>
              <a:tabLst/>
              <a:defRPr/>
            </a:pPr>
            <a:r>
              <a:rPr kumimoji="0" sz="800" b="0" i="0" u="none" strike="noStrike" kern="0" cap="none" spc="0" normalizeH="0" baseline="0" noProof="0">
                <a:ln>
                  <a:noFill/>
                </a:ln>
                <a:solidFill>
                  <a:srgbClr val="FFFFFF"/>
                </a:solidFill>
                <a:effectLst/>
                <a:uLnTx/>
                <a:uFillTx/>
                <a:latin typeface="Aino Regular"/>
                <a:sym typeface="Aino Regular"/>
              </a:rPr>
              <a:t>Photo: Simo Sepp</a:t>
            </a:r>
          </a:p>
        </p:txBody>
      </p:sp>
      <p:sp>
        <p:nvSpPr>
          <p:cNvPr id="1951" name="Photo: Madis Palm">
            <a:extLst>
              <a:ext uri="{FF2B5EF4-FFF2-40B4-BE49-F238E27FC236}">
                <a16:creationId xmlns:a16="http://schemas.microsoft.com/office/drawing/2014/main" id="{691101F8-82E3-E33D-8EFD-9FFA15D8FC77}"/>
              </a:ext>
            </a:extLst>
          </p:cNvPr>
          <p:cNvSpPr txBox="1"/>
          <p:nvPr/>
        </p:nvSpPr>
        <p:spPr>
          <a:xfrm rot="16200000">
            <a:off x="10845555" y="2375761"/>
            <a:ext cx="1771216" cy="360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rmAutofit/>
          </a:bodyPr>
          <a:lstStyle>
            <a:lvl1pPr>
              <a:lnSpc>
                <a:spcPct val="120000"/>
              </a:lnSpc>
              <a:spcBef>
                <a:spcPts val="600"/>
              </a:spcBef>
              <a:buClr>
                <a:srgbClr val="FFFFFF"/>
              </a:buClr>
              <a:buFont typeface="Aino Regular"/>
              <a:defRPr sz="800">
                <a:solidFill>
                  <a:srgbClr val="FFFFFF"/>
                </a:solidFill>
                <a:latin typeface="Aino Regular"/>
                <a:ea typeface="Aino Regular"/>
                <a:cs typeface="Aino Regular"/>
                <a:sym typeface="Aino Regular"/>
              </a:defRPr>
            </a:lvl1pPr>
          </a:lstStyle>
          <a:p>
            <a:pPr marL="0" marR="0" lvl="0" indent="0" algn="l" defTabSz="914400" rtl="0" eaLnBrk="1" fontAlgn="auto" latinLnBrk="0" hangingPunct="0">
              <a:lnSpc>
                <a:spcPct val="120000"/>
              </a:lnSpc>
              <a:spcBef>
                <a:spcPts val="600"/>
              </a:spcBef>
              <a:spcAft>
                <a:spcPts val="0"/>
              </a:spcAft>
              <a:buClr>
                <a:srgbClr val="FFFFFF"/>
              </a:buClr>
              <a:buSzTx/>
              <a:buFont typeface="Aino Regular"/>
              <a:buNone/>
              <a:tabLst/>
              <a:defRPr/>
            </a:pPr>
            <a:r>
              <a:rPr kumimoji="0" sz="800" b="0" i="0" u="none" strike="noStrike" kern="0" cap="none" spc="0" normalizeH="0" baseline="0" noProof="0">
                <a:ln>
                  <a:noFill/>
                </a:ln>
                <a:solidFill>
                  <a:srgbClr val="FFFFFF"/>
                </a:solidFill>
                <a:effectLst/>
                <a:uLnTx/>
                <a:uFillTx/>
                <a:latin typeface="Aino Regular"/>
                <a:sym typeface="Aino Regular"/>
              </a:rPr>
              <a:t>Photo: Madis Palm</a:t>
            </a:r>
          </a:p>
        </p:txBody>
      </p:sp>
      <p:sp>
        <p:nvSpPr>
          <p:cNvPr id="1952" name="Photo: Madis Palm">
            <a:extLst>
              <a:ext uri="{FF2B5EF4-FFF2-40B4-BE49-F238E27FC236}">
                <a16:creationId xmlns:a16="http://schemas.microsoft.com/office/drawing/2014/main" id="{BD4FE6B8-CA17-C952-99DF-2FA626DC6465}"/>
              </a:ext>
            </a:extLst>
          </p:cNvPr>
          <p:cNvSpPr txBox="1"/>
          <p:nvPr/>
        </p:nvSpPr>
        <p:spPr>
          <a:xfrm rot="16200000">
            <a:off x="6920406" y="5300803"/>
            <a:ext cx="1771216" cy="360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rmAutofit/>
          </a:bodyPr>
          <a:lstStyle>
            <a:lvl1pPr>
              <a:lnSpc>
                <a:spcPct val="120000"/>
              </a:lnSpc>
              <a:spcBef>
                <a:spcPts val="600"/>
              </a:spcBef>
              <a:buClr>
                <a:srgbClr val="FFFFFF"/>
              </a:buClr>
              <a:buFont typeface="Aino Regular"/>
              <a:defRPr sz="800">
                <a:solidFill>
                  <a:srgbClr val="FFFFFF"/>
                </a:solidFill>
                <a:latin typeface="Aino Regular"/>
                <a:ea typeface="Aino Regular"/>
                <a:cs typeface="Aino Regular"/>
                <a:sym typeface="Aino Regular"/>
              </a:defRPr>
            </a:lvl1pPr>
          </a:lstStyle>
          <a:p>
            <a:pPr marL="0" marR="0" lvl="0" indent="0" algn="l" defTabSz="914400" rtl="0" eaLnBrk="1" fontAlgn="auto" latinLnBrk="0" hangingPunct="0">
              <a:lnSpc>
                <a:spcPct val="120000"/>
              </a:lnSpc>
              <a:spcBef>
                <a:spcPts val="600"/>
              </a:spcBef>
              <a:spcAft>
                <a:spcPts val="0"/>
              </a:spcAft>
              <a:buClr>
                <a:srgbClr val="FFFFFF"/>
              </a:buClr>
              <a:buSzTx/>
              <a:buFont typeface="Aino Regular"/>
              <a:buNone/>
              <a:tabLst/>
              <a:defRPr/>
            </a:pPr>
            <a:r>
              <a:rPr kumimoji="0" sz="800" b="0" i="0" u="none" strike="noStrike" kern="0" cap="none" spc="0" normalizeH="0" baseline="0" noProof="0">
                <a:ln>
                  <a:noFill/>
                </a:ln>
                <a:solidFill>
                  <a:srgbClr val="FFFFFF"/>
                </a:solidFill>
                <a:effectLst/>
                <a:uLnTx/>
                <a:uFillTx/>
                <a:latin typeface="Aino Regular"/>
                <a:sym typeface="Aino Regular"/>
              </a:rPr>
              <a:t>Photo: Madis Palm</a:t>
            </a:r>
          </a:p>
        </p:txBody>
      </p:sp>
    </p:spTree>
    <p:extLst>
      <p:ext uri="{BB962C8B-B14F-4D97-AF65-F5344CB8AC3E}">
        <p14:creationId xmlns:p14="http://schemas.microsoft.com/office/powerpoint/2010/main" val="2483631030"/>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72D67626-EA5A-2B92-6C6E-37D7178DF396}"/>
            </a:ext>
          </a:extLst>
        </p:cNvPr>
        <p:cNvGrpSpPr/>
        <p:nvPr/>
      </p:nvGrpSpPr>
      <p:grpSpPr>
        <a:xfrm>
          <a:off x="0" y="0"/>
          <a:ext cx="0" cy="0"/>
          <a:chOff x="0" y="0"/>
          <a:chExt cx="0" cy="0"/>
        </a:xfrm>
      </p:grpSpPr>
      <p:sp>
        <p:nvSpPr>
          <p:cNvPr id="1982" name="TextBox 1">
            <a:extLst>
              <a:ext uri="{FF2B5EF4-FFF2-40B4-BE49-F238E27FC236}">
                <a16:creationId xmlns:a16="http://schemas.microsoft.com/office/drawing/2014/main" id="{74D1E9FF-872C-4EF4-4997-D1EC1009A0A7}"/>
              </a:ext>
            </a:extLst>
          </p:cNvPr>
          <p:cNvSpPr txBox="1"/>
          <p:nvPr/>
        </p:nvSpPr>
        <p:spPr>
          <a:xfrm>
            <a:off x="2745073" y="2705724"/>
            <a:ext cx="6701854" cy="28007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100000"/>
              </a:lnSpc>
              <a:defRPr sz="8800"/>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t-EE" sz="8800" b="0" i="0" u="none" strike="noStrike" kern="0" cap="none" spc="0" normalizeH="0" baseline="0" noProof="0" dirty="0" err="1">
                <a:ln>
                  <a:noFill/>
                </a:ln>
                <a:solidFill>
                  <a:srgbClr val="2D6247"/>
                </a:solidFill>
                <a:effectLst/>
                <a:uLnTx/>
                <a:uFillTx/>
                <a:latin typeface="Aino Headline"/>
                <a:sym typeface="Aino Headline"/>
              </a:rPr>
              <a:t>Conference</a:t>
            </a:r>
            <a:r>
              <a:rPr kumimoji="0" lang="et-EE" sz="8800" b="0" i="0" u="none" strike="noStrike" kern="0" cap="none" spc="0" normalizeH="0" baseline="0" noProof="0" dirty="0">
                <a:ln>
                  <a:noFill/>
                </a:ln>
                <a:solidFill>
                  <a:srgbClr val="2D6247"/>
                </a:solidFill>
                <a:effectLst/>
                <a:uLnTx/>
                <a:uFillTx/>
                <a:latin typeface="Aino Headline"/>
                <a:sym typeface="Aino Headline"/>
              </a:rPr>
              <a:t> </a:t>
            </a:r>
            <a:r>
              <a:rPr kumimoji="0" sz="8800" b="0" i="0" u="none" strike="noStrike" kern="0" cap="none" spc="0" normalizeH="0" baseline="0" noProof="0" dirty="0">
                <a:ln>
                  <a:noFill/>
                </a:ln>
                <a:solidFill>
                  <a:srgbClr val="2D6247"/>
                </a:solidFill>
                <a:effectLst/>
                <a:uLnTx/>
                <a:uFillTx/>
                <a:latin typeface="Aino Headline"/>
                <a:sym typeface="Aino Headline"/>
              </a:rPr>
              <a:t>Tours</a:t>
            </a:r>
          </a:p>
        </p:txBody>
      </p:sp>
    </p:spTree>
    <p:extLst>
      <p:ext uri="{BB962C8B-B14F-4D97-AF65-F5344CB8AC3E}">
        <p14:creationId xmlns:p14="http://schemas.microsoft.com/office/powerpoint/2010/main" val="2398601939"/>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35176EAC-67FC-C9B0-2722-7C218574486B}"/>
            </a:ext>
          </a:extLst>
        </p:cNvPr>
        <p:cNvGrpSpPr/>
        <p:nvPr/>
      </p:nvGrpSpPr>
      <p:grpSpPr>
        <a:xfrm>
          <a:off x="0" y="0"/>
          <a:ext cx="0" cy="0"/>
          <a:chOff x="0" y="0"/>
          <a:chExt cx="0" cy="0"/>
        </a:xfrm>
      </p:grpSpPr>
      <p:pic>
        <p:nvPicPr>
          <p:cNvPr id="1984" name="Graphic 1" descr="Graphic 1">
            <a:extLst>
              <a:ext uri="{FF2B5EF4-FFF2-40B4-BE49-F238E27FC236}">
                <a16:creationId xmlns:a16="http://schemas.microsoft.com/office/drawing/2014/main" id="{F3DA73E3-A902-FFDC-6136-98C65D72F02B}"/>
              </a:ext>
            </a:extLst>
          </p:cNvPr>
          <p:cNvPicPr>
            <a:picLocks noChangeAspect="1"/>
          </p:cNvPicPr>
          <p:nvPr/>
        </p:nvPicPr>
        <p:blipFill>
          <a:blip r:embed="rId2"/>
          <a:stretch>
            <a:fillRect/>
          </a:stretch>
        </p:blipFill>
        <p:spPr>
          <a:xfrm>
            <a:off x="-1155" y="3429601"/>
            <a:ext cx="5529120" cy="3426729"/>
          </a:xfrm>
          <a:prstGeom prst="rect">
            <a:avLst/>
          </a:prstGeom>
          <a:ln w="12700">
            <a:miter lim="400000"/>
          </a:ln>
        </p:spPr>
      </p:pic>
      <p:sp>
        <p:nvSpPr>
          <p:cNvPr id="1985" name="TextBox 3">
            <a:extLst>
              <a:ext uri="{FF2B5EF4-FFF2-40B4-BE49-F238E27FC236}">
                <a16:creationId xmlns:a16="http://schemas.microsoft.com/office/drawing/2014/main" id="{A69D9CE9-D8F5-AB37-5B8D-D94F1391A151}"/>
              </a:ext>
            </a:extLst>
          </p:cNvPr>
          <p:cNvSpPr txBox="1"/>
          <p:nvPr/>
        </p:nvSpPr>
        <p:spPr>
          <a:xfrm>
            <a:off x="512443" y="304800"/>
            <a:ext cx="4091425" cy="10441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Medieval </a:t>
            </a:r>
            <a:br>
              <a:rPr kumimoji="0" sz="3200" b="0" i="0" u="none" strike="noStrike" kern="0" cap="none" spc="0" normalizeH="0" baseline="0" noProof="0">
                <a:ln>
                  <a:noFill/>
                </a:ln>
                <a:solidFill>
                  <a:srgbClr val="2D6247"/>
                </a:solidFill>
                <a:effectLst/>
                <a:uLnTx/>
                <a:uFillTx/>
                <a:latin typeface="Aino Headline"/>
                <a:sym typeface="Aino Headline"/>
              </a:rPr>
            </a:br>
            <a:r>
              <a:rPr kumimoji="0" sz="3200" b="0" i="0" u="none" strike="noStrike" kern="0" cap="none" spc="0" normalizeH="0" baseline="0" noProof="0">
                <a:ln>
                  <a:noFill/>
                </a:ln>
                <a:solidFill>
                  <a:srgbClr val="2D6247"/>
                </a:solidFill>
                <a:effectLst/>
                <a:uLnTx/>
                <a:uFillTx/>
                <a:latin typeface="Aino Headline"/>
                <a:sym typeface="Aino Headline"/>
              </a:rPr>
              <a:t>Walking Tour</a:t>
            </a:r>
          </a:p>
        </p:txBody>
      </p:sp>
      <p:sp>
        <p:nvSpPr>
          <p:cNvPr id="1986" name="Rounded Rectangle 4">
            <a:extLst>
              <a:ext uri="{FF2B5EF4-FFF2-40B4-BE49-F238E27FC236}">
                <a16:creationId xmlns:a16="http://schemas.microsoft.com/office/drawing/2014/main" id="{D240769D-25DF-B6CD-D68C-15EFA6BF0227}"/>
              </a:ext>
            </a:extLst>
          </p:cNvPr>
          <p:cNvSpPr/>
          <p:nvPr/>
        </p:nvSpPr>
        <p:spPr>
          <a:xfrm>
            <a:off x="4990169" y="114926"/>
            <a:ext cx="7077846" cy="3709364"/>
          </a:xfrm>
          <a:prstGeom prst="roundRect">
            <a:avLst>
              <a:gd name="adj" fmla="val 10635"/>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987" name="Rounded Rectangle 5">
            <a:extLst>
              <a:ext uri="{FF2B5EF4-FFF2-40B4-BE49-F238E27FC236}">
                <a16:creationId xmlns:a16="http://schemas.microsoft.com/office/drawing/2014/main" id="{F21E839F-C494-E268-6904-B95133368EC2}"/>
              </a:ext>
            </a:extLst>
          </p:cNvPr>
          <p:cNvSpPr/>
          <p:nvPr/>
        </p:nvSpPr>
        <p:spPr>
          <a:xfrm>
            <a:off x="4990169" y="3933825"/>
            <a:ext cx="3121956" cy="2809047"/>
          </a:xfrm>
          <a:prstGeom prst="roundRect">
            <a:avLst>
              <a:gd name="adj" fmla="val 12861"/>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988" name="Rounded Rectangle 6">
            <a:extLst>
              <a:ext uri="{FF2B5EF4-FFF2-40B4-BE49-F238E27FC236}">
                <a16:creationId xmlns:a16="http://schemas.microsoft.com/office/drawing/2014/main" id="{FBE003B7-F6B8-C4AF-E692-E84256B0ACBA}"/>
              </a:ext>
            </a:extLst>
          </p:cNvPr>
          <p:cNvSpPr/>
          <p:nvPr/>
        </p:nvSpPr>
        <p:spPr>
          <a:xfrm>
            <a:off x="8220075" y="3933825"/>
            <a:ext cx="3847938" cy="2809047"/>
          </a:xfrm>
          <a:prstGeom prst="roundRect">
            <a:avLst>
              <a:gd name="adj" fmla="val 12861"/>
            </a:avLst>
          </a:prstGeom>
          <a:blipFill>
            <a:blip r:embed="rId5"/>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989" name="TextBox 34">
            <a:extLst>
              <a:ext uri="{FF2B5EF4-FFF2-40B4-BE49-F238E27FC236}">
                <a16:creationId xmlns:a16="http://schemas.microsoft.com/office/drawing/2014/main" id="{A00901E9-D52B-45FD-5B56-9E8AD96C78B4}"/>
              </a:ext>
            </a:extLst>
          </p:cNvPr>
          <p:cNvSpPr txBox="1"/>
          <p:nvPr/>
        </p:nvSpPr>
        <p:spPr>
          <a:xfrm>
            <a:off x="525143" y="4675081"/>
            <a:ext cx="2085625" cy="17901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0" marR="0" lvl="0" indent="0" algn="l" defTabSz="914400" rtl="0" eaLnBrk="1" fontAlgn="auto" latinLnBrk="0" hangingPunct="0">
              <a:lnSpc>
                <a:spcPct val="90000"/>
              </a:lnSpc>
              <a:spcBef>
                <a:spcPts val="0"/>
              </a:spcBef>
              <a:spcAft>
                <a:spcPts val="0"/>
              </a:spcAft>
              <a:buClrTx/>
              <a:buSzTx/>
              <a:buFontTx/>
              <a:buNone/>
              <a:tabLst/>
              <a:defRPr sz="1600">
                <a:solidFill>
                  <a:srgbClr val="D8ECE2"/>
                </a:solidFill>
              </a:defRPr>
            </a:pPr>
            <a:r>
              <a:rPr kumimoji="0" sz="1600" b="0" i="0" u="none" strike="noStrike" kern="0" cap="none" spc="0" normalizeH="0" baseline="0" noProof="0">
                <a:ln>
                  <a:noFill/>
                </a:ln>
                <a:solidFill>
                  <a:srgbClr val="D8ECE2"/>
                </a:solidFill>
                <a:effectLst/>
                <a:uLnTx/>
                <a:uFillTx/>
                <a:latin typeface="Aino Headline"/>
                <a:sym typeface="Aino Headline"/>
              </a:rPr>
              <a:t>Old Town is packed with historic charm and tops the list </a:t>
            </a:r>
            <a:br>
              <a:rPr kumimoji="0" sz="1600" b="0" i="0" u="none" strike="noStrike" kern="0" cap="none" spc="0" normalizeH="0" baseline="0" noProof="0">
                <a:ln>
                  <a:noFill/>
                </a:ln>
                <a:solidFill>
                  <a:srgbClr val="D8ECE2"/>
                </a:solidFill>
                <a:effectLst/>
                <a:uLnTx/>
                <a:uFillTx/>
                <a:latin typeface="Aino Headline"/>
                <a:sym typeface="Aino Headline"/>
              </a:rPr>
            </a:br>
            <a:r>
              <a:rPr kumimoji="0" sz="1600" b="0" i="0" u="none" strike="noStrike" kern="0" cap="none" spc="0" normalizeH="0" baseline="0" noProof="0">
                <a:ln>
                  <a:noFill/>
                </a:ln>
                <a:solidFill>
                  <a:srgbClr val="D8ECE2"/>
                </a:solidFill>
                <a:effectLst/>
                <a:uLnTx/>
                <a:uFillTx/>
                <a:latin typeface="Aino Headline"/>
                <a:sym typeface="Aino Headline"/>
              </a:rPr>
              <a:t>of sightseeing priorities for </a:t>
            </a:r>
            <a:br>
              <a:rPr kumimoji="0" sz="1600" b="0" i="0" u="none" strike="noStrike" kern="0" cap="none" spc="0" normalizeH="0" baseline="0" noProof="0">
                <a:ln>
                  <a:noFill/>
                </a:ln>
                <a:solidFill>
                  <a:srgbClr val="D8ECE2"/>
                </a:solidFill>
                <a:effectLst/>
                <a:uLnTx/>
                <a:uFillTx/>
                <a:latin typeface="Aino Headline"/>
                <a:sym typeface="Aino Headline"/>
              </a:rPr>
            </a:br>
            <a:r>
              <a:rPr kumimoji="0" sz="1600" b="0" i="0" u="none" strike="noStrike" kern="0" cap="none" spc="0" normalizeH="0" baseline="0" noProof="0">
                <a:ln>
                  <a:noFill/>
                </a:ln>
                <a:solidFill>
                  <a:srgbClr val="D8ECE2"/>
                </a:solidFill>
                <a:effectLst/>
                <a:uLnTx/>
                <a:uFillTx/>
                <a:latin typeface="Aino Headline"/>
                <a:sym typeface="Aino Headline"/>
              </a:rPr>
              <a:t>first-time </a:t>
            </a:r>
            <a:br>
              <a:rPr kumimoji="0" sz="1600" b="0" i="0" u="none" strike="noStrike" kern="0" cap="none" spc="0" normalizeH="0" baseline="0" noProof="0">
                <a:ln>
                  <a:noFill/>
                </a:ln>
                <a:solidFill>
                  <a:srgbClr val="D8ECE2"/>
                </a:solidFill>
                <a:effectLst/>
                <a:uLnTx/>
                <a:uFillTx/>
                <a:latin typeface="Aino Headline"/>
                <a:sym typeface="Aino Headline"/>
              </a:rPr>
            </a:br>
            <a:r>
              <a:rPr kumimoji="0" sz="1600" b="0" i="0" u="none" strike="noStrike" kern="0" cap="none" spc="0" normalizeH="0" baseline="0" noProof="0">
                <a:ln>
                  <a:noFill/>
                </a:ln>
                <a:solidFill>
                  <a:srgbClr val="D8ECE2"/>
                </a:solidFill>
                <a:effectLst/>
                <a:uLnTx/>
                <a:uFillTx/>
                <a:latin typeface="Aino Headline"/>
                <a:sym typeface="Aino Headline"/>
              </a:rPr>
              <a:t>visitors.</a:t>
            </a:r>
          </a:p>
        </p:txBody>
      </p:sp>
      <p:sp>
        <p:nvSpPr>
          <p:cNvPr id="1990" name="TextBox 46">
            <a:extLst>
              <a:ext uri="{FF2B5EF4-FFF2-40B4-BE49-F238E27FC236}">
                <a16:creationId xmlns:a16="http://schemas.microsoft.com/office/drawing/2014/main" id="{CD3098A0-43B2-0BD6-E9A9-6B15DC2423C8}"/>
              </a:ext>
            </a:extLst>
          </p:cNvPr>
          <p:cNvSpPr txBox="1"/>
          <p:nvPr/>
        </p:nvSpPr>
        <p:spPr>
          <a:xfrm>
            <a:off x="504500" y="1602208"/>
            <a:ext cx="3954414" cy="24907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Step back in time to the Middle Ages as you wander through our historic churches, guild houses, hidden courtyards, and winding cobblestone streets in one of the most well preserved medieval towns in the world.</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Get to know about the lifestyle, clothing, occupations, eating and drinking habits of Tallinn’s medieval citizens as your guide entertains you with the fascinating history of this area through captivating legends.</a:t>
            </a:r>
          </a:p>
        </p:txBody>
      </p:sp>
    </p:spTree>
    <p:extLst>
      <p:ext uri="{BB962C8B-B14F-4D97-AF65-F5344CB8AC3E}">
        <p14:creationId xmlns:p14="http://schemas.microsoft.com/office/powerpoint/2010/main" val="2785000621"/>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4771D30A-E962-621E-FBCE-4C37F3EBEE5E}"/>
            </a:ext>
          </a:extLst>
        </p:cNvPr>
        <p:cNvGrpSpPr/>
        <p:nvPr/>
      </p:nvGrpSpPr>
      <p:grpSpPr>
        <a:xfrm>
          <a:off x="0" y="0"/>
          <a:ext cx="0" cy="0"/>
          <a:chOff x="0" y="0"/>
          <a:chExt cx="0" cy="0"/>
        </a:xfrm>
      </p:grpSpPr>
      <p:pic>
        <p:nvPicPr>
          <p:cNvPr id="1992" name="Graphic 1" descr="Graphic 1">
            <a:extLst>
              <a:ext uri="{FF2B5EF4-FFF2-40B4-BE49-F238E27FC236}">
                <a16:creationId xmlns:a16="http://schemas.microsoft.com/office/drawing/2014/main" id="{C792AF90-471C-4C37-A245-FA628B2200EF}"/>
              </a:ext>
            </a:extLst>
          </p:cNvPr>
          <p:cNvPicPr>
            <a:picLocks noChangeAspect="1"/>
          </p:cNvPicPr>
          <p:nvPr/>
        </p:nvPicPr>
        <p:blipFill>
          <a:blip r:embed="rId2"/>
          <a:stretch>
            <a:fillRect/>
          </a:stretch>
        </p:blipFill>
        <p:spPr>
          <a:xfrm>
            <a:off x="0" y="3422691"/>
            <a:ext cx="5542961" cy="3435309"/>
          </a:xfrm>
          <a:prstGeom prst="rect">
            <a:avLst/>
          </a:prstGeom>
          <a:ln w="12700">
            <a:miter lim="400000"/>
          </a:ln>
        </p:spPr>
      </p:pic>
      <p:sp>
        <p:nvSpPr>
          <p:cNvPr id="1993" name="TextBox 3">
            <a:extLst>
              <a:ext uri="{FF2B5EF4-FFF2-40B4-BE49-F238E27FC236}">
                <a16:creationId xmlns:a16="http://schemas.microsoft.com/office/drawing/2014/main" id="{11E1D2C2-8B29-359C-00DA-5DBEFD79233B}"/>
              </a:ext>
            </a:extLst>
          </p:cNvPr>
          <p:cNvSpPr txBox="1"/>
          <p:nvPr/>
        </p:nvSpPr>
        <p:spPr>
          <a:xfrm>
            <a:off x="507999" y="304800"/>
            <a:ext cx="3640927" cy="5714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Bogshoe walk</a:t>
            </a:r>
          </a:p>
        </p:txBody>
      </p:sp>
      <p:sp>
        <p:nvSpPr>
          <p:cNvPr id="1994" name="Rounded Rectangle 4">
            <a:extLst>
              <a:ext uri="{FF2B5EF4-FFF2-40B4-BE49-F238E27FC236}">
                <a16:creationId xmlns:a16="http://schemas.microsoft.com/office/drawing/2014/main" id="{8602C2EA-5D1A-5C63-6079-5BE6DE023426}"/>
              </a:ext>
            </a:extLst>
          </p:cNvPr>
          <p:cNvSpPr/>
          <p:nvPr/>
        </p:nvSpPr>
        <p:spPr>
          <a:xfrm>
            <a:off x="4990169" y="114926"/>
            <a:ext cx="7077846" cy="3709364"/>
          </a:xfrm>
          <a:prstGeom prst="roundRect">
            <a:avLst>
              <a:gd name="adj" fmla="val 10635"/>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995" name="Rounded Rectangle 5">
            <a:extLst>
              <a:ext uri="{FF2B5EF4-FFF2-40B4-BE49-F238E27FC236}">
                <a16:creationId xmlns:a16="http://schemas.microsoft.com/office/drawing/2014/main" id="{3B89A7B8-8A17-9F03-0337-69F6AC21D40C}"/>
              </a:ext>
            </a:extLst>
          </p:cNvPr>
          <p:cNvSpPr/>
          <p:nvPr/>
        </p:nvSpPr>
        <p:spPr>
          <a:xfrm>
            <a:off x="4990169" y="3933825"/>
            <a:ext cx="3121956" cy="2809047"/>
          </a:xfrm>
          <a:prstGeom prst="roundRect">
            <a:avLst>
              <a:gd name="adj" fmla="val 12861"/>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996" name="Rounded Rectangle 6">
            <a:extLst>
              <a:ext uri="{FF2B5EF4-FFF2-40B4-BE49-F238E27FC236}">
                <a16:creationId xmlns:a16="http://schemas.microsoft.com/office/drawing/2014/main" id="{7C350F67-884A-12D7-F166-A29D65BA24EE}"/>
              </a:ext>
            </a:extLst>
          </p:cNvPr>
          <p:cNvSpPr/>
          <p:nvPr/>
        </p:nvSpPr>
        <p:spPr>
          <a:xfrm>
            <a:off x="8220075" y="3933825"/>
            <a:ext cx="3847938" cy="2809047"/>
          </a:xfrm>
          <a:prstGeom prst="roundRect">
            <a:avLst>
              <a:gd name="adj" fmla="val 12861"/>
            </a:avLst>
          </a:prstGeom>
          <a:blipFill>
            <a:blip r:embed="rId5"/>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997" name="TextBox 34">
            <a:extLst>
              <a:ext uri="{FF2B5EF4-FFF2-40B4-BE49-F238E27FC236}">
                <a16:creationId xmlns:a16="http://schemas.microsoft.com/office/drawing/2014/main" id="{A86A3CA5-5C1F-76CA-5D4D-6C3B3A6CB387}"/>
              </a:ext>
            </a:extLst>
          </p:cNvPr>
          <p:cNvSpPr txBox="1"/>
          <p:nvPr/>
        </p:nvSpPr>
        <p:spPr>
          <a:xfrm>
            <a:off x="512444" y="4522439"/>
            <a:ext cx="2507032" cy="18948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0" marR="0" lvl="0" indent="0" algn="l" defTabSz="914400" rtl="0" eaLnBrk="1" fontAlgn="auto" latinLnBrk="0" hangingPunct="0">
              <a:lnSpc>
                <a:spcPct val="90000"/>
              </a:lnSpc>
              <a:spcBef>
                <a:spcPts val="0"/>
              </a:spcBef>
              <a:spcAft>
                <a:spcPts val="0"/>
              </a:spcAft>
              <a:buClrTx/>
              <a:buSzTx/>
              <a:buFontTx/>
              <a:buNone/>
              <a:tabLst/>
              <a:defRPr sz="2000">
                <a:solidFill>
                  <a:srgbClr val="D8ECE2"/>
                </a:solidFill>
              </a:defRPr>
            </a:pPr>
            <a:r>
              <a:rPr kumimoji="0" sz="2000" b="0" i="0" u="none" strike="noStrike" kern="0" cap="none" spc="0" normalizeH="0" baseline="0" noProof="0">
                <a:ln>
                  <a:noFill/>
                </a:ln>
                <a:solidFill>
                  <a:srgbClr val="D8ECE2"/>
                </a:solidFill>
                <a:effectLst/>
                <a:uLnTx/>
                <a:uFillTx/>
                <a:latin typeface="Aino Headline"/>
                <a:sym typeface="Aino Headline"/>
              </a:rPr>
              <a:t>Breathe in the clean bog air and enjoy the mystical landscape of Estonian </a:t>
            </a:r>
            <a:br>
              <a:rPr kumimoji="0" sz="2000" b="0" i="0" u="none" strike="noStrike" kern="0" cap="none" spc="0" normalizeH="0" baseline="0" noProof="0">
                <a:ln>
                  <a:noFill/>
                </a:ln>
                <a:solidFill>
                  <a:srgbClr val="D8ECE2"/>
                </a:solidFill>
                <a:effectLst/>
                <a:uLnTx/>
                <a:uFillTx/>
                <a:latin typeface="Aino Headline"/>
                <a:sym typeface="Aino Headline"/>
              </a:rPr>
            </a:br>
            <a:r>
              <a:rPr kumimoji="0" sz="2000" b="0" i="0" u="none" strike="noStrike" kern="0" cap="none" spc="0" normalizeH="0" baseline="0" noProof="0">
                <a:ln>
                  <a:noFill/>
                </a:ln>
                <a:solidFill>
                  <a:srgbClr val="D8ECE2"/>
                </a:solidFill>
                <a:effectLst/>
                <a:uLnTx/>
                <a:uFillTx/>
                <a:latin typeface="Aino Headline"/>
                <a:sym typeface="Aino Headline"/>
              </a:rPr>
              <a:t>wetlands.</a:t>
            </a:r>
          </a:p>
        </p:txBody>
      </p:sp>
      <p:sp>
        <p:nvSpPr>
          <p:cNvPr id="1998" name="TextBox 46">
            <a:extLst>
              <a:ext uri="{FF2B5EF4-FFF2-40B4-BE49-F238E27FC236}">
                <a16:creationId xmlns:a16="http://schemas.microsoft.com/office/drawing/2014/main" id="{271F5C84-8E0C-80AF-4BD6-C8D2E1B72514}"/>
              </a:ext>
            </a:extLst>
          </p:cNvPr>
          <p:cNvSpPr txBox="1"/>
          <p:nvPr/>
        </p:nvSpPr>
        <p:spPr>
          <a:xfrm>
            <a:off x="504500" y="1524000"/>
            <a:ext cx="3774304" cy="16128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Discover the nature of Estonia, enjoy fresh and clean air and tone your body. </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Bogshoes help to take you to places you can’t reach with hiking boots or rubber boots alone.</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Location: 40 min transfer from Tallinn</a:t>
            </a:r>
          </a:p>
        </p:txBody>
      </p:sp>
    </p:spTree>
    <p:extLst>
      <p:ext uri="{BB962C8B-B14F-4D97-AF65-F5344CB8AC3E}">
        <p14:creationId xmlns:p14="http://schemas.microsoft.com/office/powerpoint/2010/main" val="1164197593"/>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FA2832B5-72F4-CB73-2668-B2BF290BACAD}"/>
            </a:ext>
          </a:extLst>
        </p:cNvPr>
        <p:cNvGrpSpPr/>
        <p:nvPr/>
      </p:nvGrpSpPr>
      <p:grpSpPr>
        <a:xfrm>
          <a:off x="0" y="0"/>
          <a:ext cx="0" cy="0"/>
          <a:chOff x="0" y="0"/>
          <a:chExt cx="0" cy="0"/>
        </a:xfrm>
      </p:grpSpPr>
      <p:pic>
        <p:nvPicPr>
          <p:cNvPr id="2000" name="Graphic 1" descr="Graphic 1">
            <a:extLst>
              <a:ext uri="{FF2B5EF4-FFF2-40B4-BE49-F238E27FC236}">
                <a16:creationId xmlns:a16="http://schemas.microsoft.com/office/drawing/2014/main" id="{A585077C-87DB-6ECB-8002-E4C0AFF1BA88}"/>
              </a:ext>
            </a:extLst>
          </p:cNvPr>
          <p:cNvPicPr>
            <a:picLocks noChangeAspect="1"/>
          </p:cNvPicPr>
          <p:nvPr/>
        </p:nvPicPr>
        <p:blipFill>
          <a:blip r:embed="rId2"/>
          <a:stretch>
            <a:fillRect/>
          </a:stretch>
        </p:blipFill>
        <p:spPr>
          <a:xfrm>
            <a:off x="-1155" y="3429601"/>
            <a:ext cx="5529120" cy="3426729"/>
          </a:xfrm>
          <a:prstGeom prst="rect">
            <a:avLst/>
          </a:prstGeom>
          <a:ln w="12700">
            <a:miter lim="400000"/>
          </a:ln>
        </p:spPr>
      </p:pic>
      <p:sp>
        <p:nvSpPr>
          <p:cNvPr id="2001" name="TextBox 3">
            <a:extLst>
              <a:ext uri="{FF2B5EF4-FFF2-40B4-BE49-F238E27FC236}">
                <a16:creationId xmlns:a16="http://schemas.microsoft.com/office/drawing/2014/main" id="{A40B03F0-EA37-9339-45A7-5D0EB64F1D24}"/>
              </a:ext>
            </a:extLst>
          </p:cNvPr>
          <p:cNvSpPr txBox="1"/>
          <p:nvPr/>
        </p:nvSpPr>
        <p:spPr>
          <a:xfrm>
            <a:off x="508000" y="304800"/>
            <a:ext cx="4489980" cy="10441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Food </a:t>
            </a:r>
            <a:br>
              <a:rPr kumimoji="0" sz="3200" b="0" i="0" u="none" strike="noStrike" kern="0" cap="none" spc="0" normalizeH="0" baseline="0" noProof="0">
                <a:ln>
                  <a:noFill/>
                </a:ln>
                <a:solidFill>
                  <a:srgbClr val="2D6247"/>
                </a:solidFill>
                <a:effectLst/>
                <a:uLnTx/>
                <a:uFillTx/>
                <a:latin typeface="Aino Headline"/>
                <a:sym typeface="Aino Headline"/>
              </a:rPr>
            </a:br>
            <a:r>
              <a:rPr kumimoji="0" sz="3200" b="0" i="0" u="none" strike="noStrike" kern="0" cap="none" spc="0" normalizeH="0" baseline="0" noProof="0">
                <a:ln>
                  <a:noFill/>
                </a:ln>
                <a:solidFill>
                  <a:srgbClr val="2D6247"/>
                </a:solidFill>
                <a:effectLst/>
                <a:uLnTx/>
                <a:uFillTx/>
                <a:latin typeface="Aino Headline"/>
                <a:sym typeface="Aino Headline"/>
              </a:rPr>
              <a:t>sightseeing tours </a:t>
            </a:r>
          </a:p>
        </p:txBody>
      </p:sp>
      <p:sp>
        <p:nvSpPr>
          <p:cNvPr id="2002" name="Rounded Rectangle 4">
            <a:extLst>
              <a:ext uri="{FF2B5EF4-FFF2-40B4-BE49-F238E27FC236}">
                <a16:creationId xmlns:a16="http://schemas.microsoft.com/office/drawing/2014/main" id="{05E1C518-B119-0C0B-48E9-5C33F01A9D91}"/>
              </a:ext>
            </a:extLst>
          </p:cNvPr>
          <p:cNvSpPr/>
          <p:nvPr/>
        </p:nvSpPr>
        <p:spPr>
          <a:xfrm>
            <a:off x="4990169" y="114926"/>
            <a:ext cx="7077846" cy="3709364"/>
          </a:xfrm>
          <a:prstGeom prst="roundRect">
            <a:avLst>
              <a:gd name="adj" fmla="val 10635"/>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2003" name="Rounded Rectangle 5">
            <a:extLst>
              <a:ext uri="{FF2B5EF4-FFF2-40B4-BE49-F238E27FC236}">
                <a16:creationId xmlns:a16="http://schemas.microsoft.com/office/drawing/2014/main" id="{4B556225-B6CF-53A6-50CC-94BE2AC6C2AA}"/>
              </a:ext>
            </a:extLst>
          </p:cNvPr>
          <p:cNvSpPr/>
          <p:nvPr/>
        </p:nvSpPr>
        <p:spPr>
          <a:xfrm>
            <a:off x="4990169" y="3933825"/>
            <a:ext cx="3121956" cy="2809047"/>
          </a:xfrm>
          <a:prstGeom prst="roundRect">
            <a:avLst>
              <a:gd name="adj" fmla="val 12861"/>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2004" name="Rounded Rectangle 6">
            <a:extLst>
              <a:ext uri="{FF2B5EF4-FFF2-40B4-BE49-F238E27FC236}">
                <a16:creationId xmlns:a16="http://schemas.microsoft.com/office/drawing/2014/main" id="{836E2D35-5F13-0C23-E862-AA37E8BDED99}"/>
              </a:ext>
            </a:extLst>
          </p:cNvPr>
          <p:cNvSpPr/>
          <p:nvPr/>
        </p:nvSpPr>
        <p:spPr>
          <a:xfrm>
            <a:off x="8220075" y="3933825"/>
            <a:ext cx="3847938" cy="2809047"/>
          </a:xfrm>
          <a:prstGeom prst="roundRect">
            <a:avLst>
              <a:gd name="adj" fmla="val 12861"/>
            </a:avLst>
          </a:prstGeom>
          <a:blipFill>
            <a:blip r:embed="rId5"/>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2005" name="TextBox 34">
            <a:extLst>
              <a:ext uri="{FF2B5EF4-FFF2-40B4-BE49-F238E27FC236}">
                <a16:creationId xmlns:a16="http://schemas.microsoft.com/office/drawing/2014/main" id="{0B937398-9D3F-27DC-AFF7-47B0A52B12AE}"/>
              </a:ext>
            </a:extLst>
          </p:cNvPr>
          <p:cNvSpPr txBox="1"/>
          <p:nvPr/>
        </p:nvSpPr>
        <p:spPr>
          <a:xfrm>
            <a:off x="512444" y="4608977"/>
            <a:ext cx="2306342" cy="15951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0" marR="0" lvl="0" indent="0" algn="l" defTabSz="914400" rtl="0" eaLnBrk="1" fontAlgn="auto" latinLnBrk="0" hangingPunct="0">
              <a:lnSpc>
                <a:spcPct val="90000"/>
              </a:lnSpc>
              <a:spcBef>
                <a:spcPts val="0"/>
              </a:spcBef>
              <a:spcAft>
                <a:spcPts val="0"/>
              </a:spcAft>
              <a:buClrTx/>
              <a:buSzTx/>
              <a:buFontTx/>
              <a:buNone/>
              <a:tabLst/>
              <a:defRPr sz="2000">
                <a:solidFill>
                  <a:srgbClr val="D8ECE2"/>
                </a:solidFill>
              </a:defRPr>
            </a:pPr>
            <a:r>
              <a:rPr kumimoji="0" sz="2000" b="0" i="0" u="none" strike="noStrike" kern="0" cap="none" spc="0" normalizeH="0" baseline="0" noProof="0">
                <a:ln>
                  <a:noFill/>
                </a:ln>
                <a:solidFill>
                  <a:srgbClr val="D8ECE2"/>
                </a:solidFill>
                <a:effectLst/>
                <a:uLnTx/>
                <a:uFillTx/>
                <a:latin typeface="Aino Headline"/>
                <a:sym typeface="Aino Headline"/>
              </a:rPr>
              <a:t>Get ready to experience the </a:t>
            </a:r>
            <a:br>
              <a:rPr kumimoji="0" sz="2000" b="0" i="0" u="none" strike="noStrike" kern="0" cap="none" spc="0" normalizeH="0" baseline="0" noProof="0">
                <a:ln>
                  <a:noFill/>
                </a:ln>
                <a:solidFill>
                  <a:srgbClr val="D8ECE2"/>
                </a:solidFill>
                <a:effectLst/>
                <a:uLnTx/>
                <a:uFillTx/>
                <a:latin typeface="Aino Headline"/>
                <a:sym typeface="Aino Headline"/>
              </a:rPr>
            </a:br>
            <a:r>
              <a:rPr kumimoji="0" sz="2000" b="0" i="0" u="none" strike="noStrike" kern="0" cap="none" spc="0" normalizeH="0" baseline="0" noProof="0">
                <a:ln>
                  <a:noFill/>
                </a:ln>
                <a:solidFill>
                  <a:srgbClr val="D8ECE2"/>
                </a:solidFill>
                <a:effectLst/>
                <a:uLnTx/>
                <a:uFillTx/>
                <a:latin typeface="Aino Headline"/>
                <a:sym typeface="Aino Headline"/>
              </a:rPr>
              <a:t>rich diversity of Estonian </a:t>
            </a:r>
            <a:br>
              <a:rPr kumimoji="0" sz="2000" b="0" i="0" u="none" strike="noStrike" kern="0" cap="none" spc="0" normalizeH="0" baseline="0" noProof="0">
                <a:ln>
                  <a:noFill/>
                </a:ln>
                <a:solidFill>
                  <a:srgbClr val="D8ECE2"/>
                </a:solidFill>
                <a:effectLst/>
                <a:uLnTx/>
                <a:uFillTx/>
                <a:latin typeface="Aino Headline"/>
                <a:sym typeface="Aino Headline"/>
              </a:rPr>
            </a:br>
            <a:r>
              <a:rPr kumimoji="0" sz="2000" b="0" i="0" u="none" strike="noStrike" kern="0" cap="none" spc="0" normalizeH="0" baseline="0" noProof="0">
                <a:ln>
                  <a:noFill/>
                </a:ln>
                <a:solidFill>
                  <a:srgbClr val="D8ECE2"/>
                </a:solidFill>
                <a:effectLst/>
                <a:uLnTx/>
                <a:uFillTx/>
                <a:latin typeface="Aino Headline"/>
                <a:sym typeface="Aino Headline"/>
              </a:rPr>
              <a:t>cuisine!</a:t>
            </a:r>
          </a:p>
        </p:txBody>
      </p:sp>
      <p:sp>
        <p:nvSpPr>
          <p:cNvPr id="2006" name="TextBox 46">
            <a:extLst>
              <a:ext uri="{FF2B5EF4-FFF2-40B4-BE49-F238E27FC236}">
                <a16:creationId xmlns:a16="http://schemas.microsoft.com/office/drawing/2014/main" id="{F337A02E-6F63-286C-2CA1-68087F24CC38}"/>
              </a:ext>
            </a:extLst>
          </p:cNvPr>
          <p:cNvSpPr txBox="1"/>
          <p:nvPr/>
        </p:nvSpPr>
        <p:spPr>
          <a:xfrm>
            <a:off x="504500" y="1524000"/>
            <a:ext cx="3774304" cy="23284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Combines a personalized city tour with visits to various locations serving typical regional food and drinks. </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Explore some of the most picturesque areas of Tallinn, accompanied by intriguing tales of Estonian history and contemporary life. Location: 40 min transfer from Tallinn</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Features around six food and drink stops.</a:t>
            </a:r>
          </a:p>
        </p:txBody>
      </p:sp>
    </p:spTree>
    <p:extLst>
      <p:ext uri="{BB962C8B-B14F-4D97-AF65-F5344CB8AC3E}">
        <p14:creationId xmlns:p14="http://schemas.microsoft.com/office/powerpoint/2010/main" val="708511965"/>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5C3F15CB-0F8E-3B1A-003D-0835EDC6F1B4}"/>
            </a:ext>
          </a:extLst>
        </p:cNvPr>
        <p:cNvGrpSpPr/>
        <p:nvPr/>
      </p:nvGrpSpPr>
      <p:grpSpPr>
        <a:xfrm>
          <a:off x="0" y="0"/>
          <a:ext cx="0" cy="0"/>
          <a:chOff x="0" y="0"/>
          <a:chExt cx="0" cy="0"/>
        </a:xfrm>
      </p:grpSpPr>
      <p:pic>
        <p:nvPicPr>
          <p:cNvPr id="2008" name="Graphic 1" descr="Graphic 1">
            <a:extLst>
              <a:ext uri="{FF2B5EF4-FFF2-40B4-BE49-F238E27FC236}">
                <a16:creationId xmlns:a16="http://schemas.microsoft.com/office/drawing/2014/main" id="{8A959A04-618D-EF76-3E5E-21BE0E925009}"/>
              </a:ext>
            </a:extLst>
          </p:cNvPr>
          <p:cNvPicPr>
            <a:picLocks noChangeAspect="1"/>
          </p:cNvPicPr>
          <p:nvPr/>
        </p:nvPicPr>
        <p:blipFill>
          <a:blip r:embed="rId2"/>
          <a:stretch>
            <a:fillRect/>
          </a:stretch>
        </p:blipFill>
        <p:spPr>
          <a:xfrm>
            <a:off x="0" y="3422691"/>
            <a:ext cx="5542961" cy="3435309"/>
          </a:xfrm>
          <a:prstGeom prst="rect">
            <a:avLst/>
          </a:prstGeom>
          <a:ln w="12700">
            <a:miter lim="400000"/>
          </a:ln>
        </p:spPr>
      </p:pic>
      <p:sp>
        <p:nvSpPr>
          <p:cNvPr id="2009" name="TextBox 3">
            <a:extLst>
              <a:ext uri="{FF2B5EF4-FFF2-40B4-BE49-F238E27FC236}">
                <a16:creationId xmlns:a16="http://schemas.microsoft.com/office/drawing/2014/main" id="{A373B02B-3FAB-F627-535E-39BA1AA7B9E9}"/>
              </a:ext>
            </a:extLst>
          </p:cNvPr>
          <p:cNvSpPr txBox="1"/>
          <p:nvPr/>
        </p:nvSpPr>
        <p:spPr>
          <a:xfrm>
            <a:off x="508000" y="304800"/>
            <a:ext cx="4489980" cy="10441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Welcome to </a:t>
            </a:r>
            <a:br>
              <a:rPr kumimoji="0" sz="3200" b="0" i="0" u="none" strike="noStrike" kern="0" cap="none" spc="0" normalizeH="0" baseline="0" noProof="0">
                <a:ln>
                  <a:noFill/>
                </a:ln>
                <a:solidFill>
                  <a:srgbClr val="2D6247"/>
                </a:solidFill>
                <a:effectLst/>
                <a:uLnTx/>
                <a:uFillTx/>
                <a:latin typeface="Aino Headline"/>
                <a:sym typeface="Aino Headline"/>
              </a:rPr>
            </a:br>
            <a:r>
              <a:rPr kumimoji="0" sz="3200" b="0" i="0" u="none" strike="noStrike" kern="0" cap="none" spc="0" normalizeH="0" baseline="0" noProof="0">
                <a:ln>
                  <a:noFill/>
                </a:ln>
                <a:solidFill>
                  <a:srgbClr val="2D6247"/>
                </a:solidFill>
                <a:effectLst/>
                <a:uLnTx/>
                <a:uFillTx/>
                <a:latin typeface="Aino Headline"/>
                <a:sym typeface="Aino Headline"/>
              </a:rPr>
              <a:t>Tallinn Bike Tour</a:t>
            </a:r>
          </a:p>
        </p:txBody>
      </p:sp>
      <p:sp>
        <p:nvSpPr>
          <p:cNvPr id="2010" name="Rounded Rectangle 4">
            <a:extLst>
              <a:ext uri="{FF2B5EF4-FFF2-40B4-BE49-F238E27FC236}">
                <a16:creationId xmlns:a16="http://schemas.microsoft.com/office/drawing/2014/main" id="{737BEA40-BFE8-1E17-6BDB-92079FEB4BBE}"/>
              </a:ext>
            </a:extLst>
          </p:cNvPr>
          <p:cNvSpPr/>
          <p:nvPr/>
        </p:nvSpPr>
        <p:spPr>
          <a:xfrm>
            <a:off x="4970179" y="114926"/>
            <a:ext cx="7097836" cy="3709364"/>
          </a:xfrm>
          <a:prstGeom prst="roundRect">
            <a:avLst>
              <a:gd name="adj" fmla="val 10635"/>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2011" name="Rounded Rectangle 5">
            <a:extLst>
              <a:ext uri="{FF2B5EF4-FFF2-40B4-BE49-F238E27FC236}">
                <a16:creationId xmlns:a16="http://schemas.microsoft.com/office/drawing/2014/main" id="{B96194AD-305B-22C1-52BF-C4BE21612E1D}"/>
              </a:ext>
            </a:extLst>
          </p:cNvPr>
          <p:cNvSpPr/>
          <p:nvPr/>
        </p:nvSpPr>
        <p:spPr>
          <a:xfrm>
            <a:off x="4990169" y="3933825"/>
            <a:ext cx="3121956" cy="2809047"/>
          </a:xfrm>
          <a:prstGeom prst="roundRect">
            <a:avLst>
              <a:gd name="adj" fmla="val 12861"/>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2012" name="Rounded Rectangle 6">
            <a:extLst>
              <a:ext uri="{FF2B5EF4-FFF2-40B4-BE49-F238E27FC236}">
                <a16:creationId xmlns:a16="http://schemas.microsoft.com/office/drawing/2014/main" id="{42728DD9-1167-F701-4DFF-428A1C2A3C14}"/>
              </a:ext>
            </a:extLst>
          </p:cNvPr>
          <p:cNvSpPr/>
          <p:nvPr/>
        </p:nvSpPr>
        <p:spPr>
          <a:xfrm>
            <a:off x="8220075" y="3933825"/>
            <a:ext cx="3847938" cy="2809047"/>
          </a:xfrm>
          <a:prstGeom prst="roundRect">
            <a:avLst>
              <a:gd name="adj" fmla="val 12861"/>
            </a:avLst>
          </a:prstGeom>
          <a:blipFill>
            <a:blip r:embed="rId5"/>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2013" name="TextBox 34">
            <a:extLst>
              <a:ext uri="{FF2B5EF4-FFF2-40B4-BE49-F238E27FC236}">
                <a16:creationId xmlns:a16="http://schemas.microsoft.com/office/drawing/2014/main" id="{E0953EED-E29E-8999-5AB0-3EDDC3FCD717}"/>
              </a:ext>
            </a:extLst>
          </p:cNvPr>
          <p:cNvSpPr txBox="1"/>
          <p:nvPr/>
        </p:nvSpPr>
        <p:spPr>
          <a:xfrm>
            <a:off x="525144" y="4608977"/>
            <a:ext cx="2245137" cy="15951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0" marR="0" lvl="0" indent="0" algn="l" defTabSz="914400" rtl="0" eaLnBrk="1" fontAlgn="auto" latinLnBrk="0" hangingPunct="0">
              <a:lnSpc>
                <a:spcPct val="90000"/>
              </a:lnSpc>
              <a:spcBef>
                <a:spcPts val="0"/>
              </a:spcBef>
              <a:spcAft>
                <a:spcPts val="0"/>
              </a:spcAft>
              <a:buClrTx/>
              <a:buSzTx/>
              <a:buFontTx/>
              <a:buNone/>
              <a:tabLst/>
              <a:defRPr sz="2000">
                <a:solidFill>
                  <a:srgbClr val="D8ECE2"/>
                </a:solidFill>
              </a:defRPr>
            </a:pPr>
            <a:r>
              <a:rPr kumimoji="0" sz="2000" b="0" i="0" u="none" strike="noStrike" kern="0" cap="none" spc="0" normalizeH="0" baseline="0" noProof="0">
                <a:ln>
                  <a:noFill/>
                </a:ln>
                <a:solidFill>
                  <a:srgbClr val="D8ECE2"/>
                </a:solidFill>
                <a:effectLst/>
                <a:uLnTx/>
                <a:uFillTx/>
                <a:latin typeface="Aino Headline"/>
                <a:sym typeface="Aino Headline"/>
              </a:rPr>
              <a:t>Explore the diverse districts of Tallinn on a captivating </a:t>
            </a:r>
            <a:br>
              <a:rPr kumimoji="0" sz="2000" b="0" i="0" u="none" strike="noStrike" kern="0" cap="none" spc="0" normalizeH="0" baseline="0" noProof="0">
                <a:ln>
                  <a:noFill/>
                </a:ln>
                <a:solidFill>
                  <a:srgbClr val="D8ECE2"/>
                </a:solidFill>
                <a:effectLst/>
                <a:uLnTx/>
                <a:uFillTx/>
                <a:latin typeface="Aino Headline"/>
                <a:sym typeface="Aino Headline"/>
              </a:rPr>
            </a:br>
            <a:r>
              <a:rPr kumimoji="0" sz="2000" b="0" i="0" u="none" strike="noStrike" kern="0" cap="none" spc="0" normalizeH="0" baseline="0" noProof="0">
                <a:ln>
                  <a:noFill/>
                </a:ln>
                <a:solidFill>
                  <a:srgbClr val="D8ECE2"/>
                </a:solidFill>
                <a:effectLst/>
                <a:uLnTx/>
                <a:uFillTx/>
                <a:latin typeface="Aino Headline"/>
                <a:sym typeface="Aino Headline"/>
              </a:rPr>
              <a:t>bike tour</a:t>
            </a:r>
          </a:p>
        </p:txBody>
      </p:sp>
      <p:pic>
        <p:nvPicPr>
          <p:cNvPr id="2014" name="Picture 17" descr="Picture 17">
            <a:extLst>
              <a:ext uri="{FF2B5EF4-FFF2-40B4-BE49-F238E27FC236}">
                <a16:creationId xmlns:a16="http://schemas.microsoft.com/office/drawing/2014/main" id="{392F8B76-F47B-5207-72D5-DD2ABFD71781}"/>
              </a:ext>
            </a:extLst>
          </p:cNvPr>
          <p:cNvPicPr>
            <a:picLocks noChangeAspect="1"/>
          </p:cNvPicPr>
          <p:nvPr/>
        </p:nvPicPr>
        <p:blipFill>
          <a:blip r:embed="rId6"/>
          <a:stretch>
            <a:fillRect/>
          </a:stretch>
        </p:blipFill>
        <p:spPr>
          <a:xfrm>
            <a:off x="19157700" y="4608976"/>
            <a:ext cx="4576084" cy="6858001"/>
          </a:xfrm>
          <a:prstGeom prst="rect">
            <a:avLst/>
          </a:prstGeom>
          <a:ln w="12700">
            <a:miter lim="400000"/>
          </a:ln>
        </p:spPr>
      </p:pic>
      <p:sp>
        <p:nvSpPr>
          <p:cNvPr id="2015" name="TextBox 46">
            <a:extLst>
              <a:ext uri="{FF2B5EF4-FFF2-40B4-BE49-F238E27FC236}">
                <a16:creationId xmlns:a16="http://schemas.microsoft.com/office/drawing/2014/main" id="{E3E98136-CBC2-9667-31F6-FB77462C347F}"/>
              </a:ext>
            </a:extLst>
          </p:cNvPr>
          <p:cNvSpPr txBox="1"/>
          <p:nvPr/>
        </p:nvSpPr>
        <p:spPr>
          <a:xfrm>
            <a:off x="504500" y="1523999"/>
            <a:ext cx="3774304" cy="17752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A guided bike tour to explore the city’s rich history and picturesque scenery </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Visit the majestic Kadriorg Palace, built by Peter the Great; the official residency of Estonian President,  Song Festival Grounds,  and seaside promenade  with a perfect view of Tallinn’s skyline</a:t>
            </a:r>
          </a:p>
        </p:txBody>
      </p:sp>
    </p:spTree>
    <p:extLst>
      <p:ext uri="{BB962C8B-B14F-4D97-AF65-F5344CB8AC3E}">
        <p14:creationId xmlns:p14="http://schemas.microsoft.com/office/powerpoint/2010/main" val="3039064978"/>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42C4B0FD-0ABB-EACC-14CC-0621B9BB249A}"/>
            </a:ext>
          </a:extLst>
        </p:cNvPr>
        <p:cNvGrpSpPr/>
        <p:nvPr/>
      </p:nvGrpSpPr>
      <p:grpSpPr>
        <a:xfrm>
          <a:off x="0" y="0"/>
          <a:ext cx="0" cy="0"/>
          <a:chOff x="0" y="0"/>
          <a:chExt cx="0" cy="0"/>
        </a:xfrm>
      </p:grpSpPr>
      <p:pic>
        <p:nvPicPr>
          <p:cNvPr id="2017" name="Graphic 1" descr="Graphic 1">
            <a:extLst>
              <a:ext uri="{FF2B5EF4-FFF2-40B4-BE49-F238E27FC236}">
                <a16:creationId xmlns:a16="http://schemas.microsoft.com/office/drawing/2014/main" id="{57F684F3-A93A-F223-A041-55C61A38EED6}"/>
              </a:ext>
            </a:extLst>
          </p:cNvPr>
          <p:cNvPicPr>
            <a:picLocks noChangeAspect="1"/>
          </p:cNvPicPr>
          <p:nvPr/>
        </p:nvPicPr>
        <p:blipFill>
          <a:blip r:embed="rId2"/>
          <a:stretch>
            <a:fillRect/>
          </a:stretch>
        </p:blipFill>
        <p:spPr>
          <a:xfrm>
            <a:off x="0" y="3414934"/>
            <a:ext cx="5552388" cy="3441153"/>
          </a:xfrm>
          <a:prstGeom prst="rect">
            <a:avLst/>
          </a:prstGeom>
          <a:ln w="12700">
            <a:miter lim="400000"/>
          </a:ln>
        </p:spPr>
      </p:pic>
      <p:sp>
        <p:nvSpPr>
          <p:cNvPr id="2018" name="TextBox 3">
            <a:extLst>
              <a:ext uri="{FF2B5EF4-FFF2-40B4-BE49-F238E27FC236}">
                <a16:creationId xmlns:a16="http://schemas.microsoft.com/office/drawing/2014/main" id="{4EA015F4-40FA-ABFD-3D4D-B69EC4561D6C}"/>
              </a:ext>
            </a:extLst>
          </p:cNvPr>
          <p:cNvSpPr txBox="1"/>
          <p:nvPr/>
        </p:nvSpPr>
        <p:spPr>
          <a:xfrm>
            <a:off x="508000" y="304800"/>
            <a:ext cx="4016659" cy="10441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Kadriorg- Art Tour of Tallinn</a:t>
            </a:r>
          </a:p>
        </p:txBody>
      </p:sp>
      <p:sp>
        <p:nvSpPr>
          <p:cNvPr id="2019" name="Rounded Rectangle 4">
            <a:extLst>
              <a:ext uri="{FF2B5EF4-FFF2-40B4-BE49-F238E27FC236}">
                <a16:creationId xmlns:a16="http://schemas.microsoft.com/office/drawing/2014/main" id="{62E63989-BBBC-01D2-BEE8-92DF95B926AC}"/>
              </a:ext>
            </a:extLst>
          </p:cNvPr>
          <p:cNvSpPr/>
          <p:nvPr/>
        </p:nvSpPr>
        <p:spPr>
          <a:xfrm>
            <a:off x="4990169" y="114926"/>
            <a:ext cx="7077846" cy="3709364"/>
          </a:xfrm>
          <a:prstGeom prst="roundRect">
            <a:avLst>
              <a:gd name="adj" fmla="val 10635"/>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2020" name="Rounded Rectangle 5">
            <a:extLst>
              <a:ext uri="{FF2B5EF4-FFF2-40B4-BE49-F238E27FC236}">
                <a16:creationId xmlns:a16="http://schemas.microsoft.com/office/drawing/2014/main" id="{CA6455CF-EACD-0E1A-F26A-4E00BF171681}"/>
              </a:ext>
            </a:extLst>
          </p:cNvPr>
          <p:cNvSpPr/>
          <p:nvPr/>
        </p:nvSpPr>
        <p:spPr>
          <a:xfrm>
            <a:off x="4990169" y="3933825"/>
            <a:ext cx="3121956" cy="2809047"/>
          </a:xfrm>
          <a:prstGeom prst="roundRect">
            <a:avLst>
              <a:gd name="adj" fmla="val 12861"/>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2021" name="Rounded Rectangle 6">
            <a:extLst>
              <a:ext uri="{FF2B5EF4-FFF2-40B4-BE49-F238E27FC236}">
                <a16:creationId xmlns:a16="http://schemas.microsoft.com/office/drawing/2014/main" id="{9ADC12C6-DA59-4092-2EE2-35439DC2B610}"/>
              </a:ext>
            </a:extLst>
          </p:cNvPr>
          <p:cNvSpPr/>
          <p:nvPr/>
        </p:nvSpPr>
        <p:spPr>
          <a:xfrm>
            <a:off x="8220075" y="3933825"/>
            <a:ext cx="3847938" cy="2809047"/>
          </a:xfrm>
          <a:prstGeom prst="roundRect">
            <a:avLst>
              <a:gd name="adj" fmla="val 12861"/>
            </a:avLst>
          </a:prstGeom>
          <a:blipFill>
            <a:blip r:embed="rId5"/>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2022" name="TextBox 34">
            <a:extLst>
              <a:ext uri="{FF2B5EF4-FFF2-40B4-BE49-F238E27FC236}">
                <a16:creationId xmlns:a16="http://schemas.microsoft.com/office/drawing/2014/main" id="{024ABEA1-7A64-6ACE-FC25-F5C7889BBCAB}"/>
              </a:ext>
            </a:extLst>
          </p:cNvPr>
          <p:cNvSpPr txBox="1"/>
          <p:nvPr/>
        </p:nvSpPr>
        <p:spPr>
          <a:xfrm>
            <a:off x="512444" y="4659196"/>
            <a:ext cx="2263751" cy="15481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0" marR="0" lvl="0" indent="0" algn="l" defTabSz="914400" rtl="0" eaLnBrk="1" fontAlgn="auto" latinLnBrk="0" hangingPunct="0">
              <a:lnSpc>
                <a:spcPct val="90000"/>
              </a:lnSpc>
              <a:spcBef>
                <a:spcPts val="0"/>
              </a:spcBef>
              <a:spcAft>
                <a:spcPts val="0"/>
              </a:spcAft>
              <a:buClrTx/>
              <a:buSzTx/>
              <a:buFontTx/>
              <a:buNone/>
              <a:tabLst/>
              <a:defRPr sz="1600">
                <a:solidFill>
                  <a:srgbClr val="D8ECE2"/>
                </a:solidFill>
              </a:defRPr>
            </a:pPr>
            <a:r>
              <a:rPr kumimoji="0" sz="1600" b="0" i="0" u="none" strike="noStrike" kern="0" cap="none" spc="0" normalizeH="0" baseline="0" noProof="0">
                <a:ln>
                  <a:noFill/>
                </a:ln>
                <a:solidFill>
                  <a:srgbClr val="D8ECE2"/>
                </a:solidFill>
                <a:effectLst/>
                <a:uLnTx/>
                <a:uFillTx/>
                <a:latin typeface="Aino Headline"/>
                <a:sym typeface="Aino Headline"/>
              </a:rPr>
              <a:t>Kadriorg Park is the most outstanding palatial and urban park in Estonia, covering around </a:t>
            </a:r>
            <a:br>
              <a:rPr kumimoji="0" sz="1600" b="0" i="0" u="none" strike="noStrike" kern="0" cap="none" spc="0" normalizeH="0" baseline="0" noProof="0">
                <a:ln>
                  <a:noFill/>
                </a:ln>
                <a:solidFill>
                  <a:srgbClr val="D8ECE2"/>
                </a:solidFill>
                <a:effectLst/>
                <a:uLnTx/>
                <a:uFillTx/>
                <a:latin typeface="Aino Headline"/>
                <a:sym typeface="Aino Headline"/>
              </a:rPr>
            </a:br>
            <a:r>
              <a:rPr kumimoji="0" sz="1600" b="0" i="0" u="none" strike="noStrike" kern="0" cap="none" spc="0" normalizeH="0" baseline="0" noProof="0">
                <a:ln>
                  <a:noFill/>
                </a:ln>
                <a:solidFill>
                  <a:srgbClr val="D8ECE2"/>
                </a:solidFill>
                <a:effectLst/>
                <a:uLnTx/>
                <a:uFillTx/>
                <a:latin typeface="Aino Headline"/>
                <a:sym typeface="Aino Headline"/>
              </a:rPr>
              <a:t>70 hectares</a:t>
            </a:r>
          </a:p>
        </p:txBody>
      </p:sp>
      <p:sp>
        <p:nvSpPr>
          <p:cNvPr id="2023" name="TextBox 46">
            <a:extLst>
              <a:ext uri="{FF2B5EF4-FFF2-40B4-BE49-F238E27FC236}">
                <a16:creationId xmlns:a16="http://schemas.microsoft.com/office/drawing/2014/main" id="{FBC19551-ED8F-3488-60BA-075182F20250}"/>
              </a:ext>
            </a:extLst>
          </p:cNvPr>
          <p:cNvSpPr txBox="1"/>
          <p:nvPr/>
        </p:nvSpPr>
        <p:spPr>
          <a:xfrm>
            <a:off x="504500" y="1524000"/>
            <a:ext cx="3774304" cy="20137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History, exquisite art and beautiful scenery are all on the agenda during this tour of Tallinn's famed park and museum district. </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The tour covers the all area's attractions including the 290-year-old park itself, the stunning Kadriorg Palace built by Peter the Great, and the nation's premiere art museum, Kumu</a:t>
            </a:r>
          </a:p>
        </p:txBody>
      </p:sp>
    </p:spTree>
    <p:extLst>
      <p:ext uri="{BB962C8B-B14F-4D97-AF65-F5344CB8AC3E}">
        <p14:creationId xmlns:p14="http://schemas.microsoft.com/office/powerpoint/2010/main" val="3160281295"/>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AC534D61-AA7D-FA8F-AA4C-7F59BEDC323A}"/>
            </a:ext>
          </a:extLst>
        </p:cNvPr>
        <p:cNvGrpSpPr/>
        <p:nvPr/>
      </p:nvGrpSpPr>
      <p:grpSpPr>
        <a:xfrm>
          <a:off x="0" y="0"/>
          <a:ext cx="0" cy="0"/>
          <a:chOff x="0" y="0"/>
          <a:chExt cx="0" cy="0"/>
        </a:xfrm>
      </p:grpSpPr>
      <p:pic>
        <p:nvPicPr>
          <p:cNvPr id="2025" name="Graphic 1" descr="Graphic 1">
            <a:extLst>
              <a:ext uri="{FF2B5EF4-FFF2-40B4-BE49-F238E27FC236}">
                <a16:creationId xmlns:a16="http://schemas.microsoft.com/office/drawing/2014/main" id="{152AEE6C-7229-329C-2CDF-71413BF895FF}"/>
              </a:ext>
            </a:extLst>
          </p:cNvPr>
          <p:cNvPicPr>
            <a:picLocks noChangeAspect="1"/>
          </p:cNvPicPr>
          <p:nvPr/>
        </p:nvPicPr>
        <p:blipFill>
          <a:blip r:embed="rId2"/>
          <a:stretch>
            <a:fillRect/>
          </a:stretch>
        </p:blipFill>
        <p:spPr>
          <a:xfrm>
            <a:off x="0" y="3414934"/>
            <a:ext cx="5552388" cy="3441153"/>
          </a:xfrm>
          <a:prstGeom prst="rect">
            <a:avLst/>
          </a:prstGeom>
          <a:ln w="12700">
            <a:miter lim="400000"/>
          </a:ln>
        </p:spPr>
      </p:pic>
      <p:sp>
        <p:nvSpPr>
          <p:cNvPr id="2026" name="TextBox 3">
            <a:extLst>
              <a:ext uri="{FF2B5EF4-FFF2-40B4-BE49-F238E27FC236}">
                <a16:creationId xmlns:a16="http://schemas.microsoft.com/office/drawing/2014/main" id="{C8209A17-132C-E5AB-7B0B-D6D4D24BD10A}"/>
              </a:ext>
            </a:extLst>
          </p:cNvPr>
          <p:cNvSpPr txBox="1"/>
          <p:nvPr/>
        </p:nvSpPr>
        <p:spPr>
          <a:xfrm>
            <a:off x="508000" y="304800"/>
            <a:ext cx="4489980" cy="10441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Bohemian</a:t>
            </a:r>
            <a:br>
              <a:rPr kumimoji="0" sz="3200" b="0" i="0" u="none" strike="noStrike" kern="0" cap="none" spc="0" normalizeH="0" baseline="0" noProof="0">
                <a:ln>
                  <a:noFill/>
                </a:ln>
                <a:solidFill>
                  <a:srgbClr val="2D6247"/>
                </a:solidFill>
                <a:effectLst/>
                <a:uLnTx/>
                <a:uFillTx/>
                <a:latin typeface="Aino Headline"/>
                <a:sym typeface="Aino Headline"/>
              </a:rPr>
            </a:br>
            <a:r>
              <a:rPr kumimoji="0" sz="3200" b="0" i="0" u="none" strike="noStrike" kern="0" cap="none" spc="0" normalizeH="0" baseline="0" noProof="0">
                <a:ln>
                  <a:noFill/>
                </a:ln>
                <a:solidFill>
                  <a:srgbClr val="2D6247"/>
                </a:solidFill>
                <a:effectLst/>
                <a:uLnTx/>
                <a:uFillTx/>
                <a:latin typeface="Aino Headline"/>
                <a:sym typeface="Aino Headline"/>
              </a:rPr>
              <a:t>Tallinn</a:t>
            </a:r>
          </a:p>
        </p:txBody>
      </p:sp>
      <p:sp>
        <p:nvSpPr>
          <p:cNvPr id="2027" name="Rounded Rectangle 4">
            <a:extLst>
              <a:ext uri="{FF2B5EF4-FFF2-40B4-BE49-F238E27FC236}">
                <a16:creationId xmlns:a16="http://schemas.microsoft.com/office/drawing/2014/main" id="{1D37F19E-871D-F3C5-2519-C08A60DE3540}"/>
              </a:ext>
            </a:extLst>
          </p:cNvPr>
          <p:cNvSpPr/>
          <p:nvPr/>
        </p:nvSpPr>
        <p:spPr>
          <a:xfrm>
            <a:off x="4990169" y="3039851"/>
            <a:ext cx="7077846" cy="3709364"/>
          </a:xfrm>
          <a:prstGeom prst="roundRect">
            <a:avLst>
              <a:gd name="adj" fmla="val 10635"/>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2028" name="Rounded Rectangle 5">
            <a:extLst>
              <a:ext uri="{FF2B5EF4-FFF2-40B4-BE49-F238E27FC236}">
                <a16:creationId xmlns:a16="http://schemas.microsoft.com/office/drawing/2014/main" id="{B6969B86-377D-3618-BCC3-BC760D7ADB92}"/>
              </a:ext>
            </a:extLst>
          </p:cNvPr>
          <p:cNvSpPr/>
          <p:nvPr/>
        </p:nvSpPr>
        <p:spPr>
          <a:xfrm>
            <a:off x="4990169" y="108785"/>
            <a:ext cx="3121956" cy="2809049"/>
          </a:xfrm>
          <a:prstGeom prst="roundRect">
            <a:avLst>
              <a:gd name="adj" fmla="val 12861"/>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2029" name="Rounded Rectangle 6">
            <a:extLst>
              <a:ext uri="{FF2B5EF4-FFF2-40B4-BE49-F238E27FC236}">
                <a16:creationId xmlns:a16="http://schemas.microsoft.com/office/drawing/2014/main" id="{F71A529D-45AF-59A6-E26C-98AB92B64823}"/>
              </a:ext>
            </a:extLst>
          </p:cNvPr>
          <p:cNvSpPr/>
          <p:nvPr/>
        </p:nvSpPr>
        <p:spPr>
          <a:xfrm>
            <a:off x="8220075" y="108785"/>
            <a:ext cx="3847938" cy="2809049"/>
          </a:xfrm>
          <a:prstGeom prst="roundRect">
            <a:avLst>
              <a:gd name="adj" fmla="val 12861"/>
            </a:avLst>
          </a:prstGeom>
          <a:blipFill>
            <a:blip r:embed="rId5"/>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2030" name="TextBox 46">
            <a:extLst>
              <a:ext uri="{FF2B5EF4-FFF2-40B4-BE49-F238E27FC236}">
                <a16:creationId xmlns:a16="http://schemas.microsoft.com/office/drawing/2014/main" id="{C7ACF5FC-02E4-C2CB-A9BB-A7CFD4710357}"/>
              </a:ext>
            </a:extLst>
          </p:cNvPr>
          <p:cNvSpPr txBox="1"/>
          <p:nvPr/>
        </p:nvSpPr>
        <p:spPr>
          <a:xfrm>
            <a:off x="504500" y="1523999"/>
            <a:ext cx="3954414" cy="17752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Telliskivi Creative City is a reclaimed factory area, now a buzzing center for art, design, and food, where industrial meets cool.</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In Kalamaja, once a fishing community, wooden houses give way to bohemian vibes filled with hipsters, street art, and delightful cafes, offering charm at every corner.</a:t>
            </a:r>
          </a:p>
        </p:txBody>
      </p:sp>
      <p:sp>
        <p:nvSpPr>
          <p:cNvPr id="2031" name="TextBox 34">
            <a:extLst>
              <a:ext uri="{FF2B5EF4-FFF2-40B4-BE49-F238E27FC236}">
                <a16:creationId xmlns:a16="http://schemas.microsoft.com/office/drawing/2014/main" id="{BB294ED6-1DA4-558A-A786-75D2AB07DA12}"/>
              </a:ext>
            </a:extLst>
          </p:cNvPr>
          <p:cNvSpPr txBox="1"/>
          <p:nvPr/>
        </p:nvSpPr>
        <p:spPr>
          <a:xfrm>
            <a:off x="512444" y="4750780"/>
            <a:ext cx="2263751" cy="15267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400">
                <a:solidFill>
                  <a:srgbClr val="D8ECE2"/>
                </a:solidFill>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2400" b="0" i="0" u="none" strike="noStrike" kern="0" cap="none" spc="0" normalizeH="0" baseline="0" noProof="0">
                <a:ln>
                  <a:noFill/>
                </a:ln>
                <a:solidFill>
                  <a:srgbClr val="D8ECE2"/>
                </a:solidFill>
                <a:effectLst/>
                <a:uLnTx/>
                <a:uFillTx/>
                <a:latin typeface="Aino Headline"/>
                <a:sym typeface="Aino Headline"/>
              </a:rPr>
              <a:t>Explore the city’s edgy and artistic side! </a:t>
            </a:r>
          </a:p>
        </p:txBody>
      </p:sp>
    </p:spTree>
    <p:extLst>
      <p:ext uri="{BB962C8B-B14F-4D97-AF65-F5344CB8AC3E}">
        <p14:creationId xmlns:p14="http://schemas.microsoft.com/office/powerpoint/2010/main" val="470951717"/>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630E258F-FD36-695B-0FA7-586A88B36CCF}"/>
            </a:ext>
          </a:extLst>
        </p:cNvPr>
        <p:cNvGrpSpPr/>
        <p:nvPr/>
      </p:nvGrpSpPr>
      <p:grpSpPr>
        <a:xfrm>
          <a:off x="0" y="0"/>
          <a:ext cx="0" cy="0"/>
          <a:chOff x="0" y="0"/>
          <a:chExt cx="0" cy="0"/>
        </a:xfrm>
      </p:grpSpPr>
      <p:pic>
        <p:nvPicPr>
          <p:cNvPr id="2033" name="Graphic 1" descr="Graphic 1">
            <a:extLst>
              <a:ext uri="{FF2B5EF4-FFF2-40B4-BE49-F238E27FC236}">
                <a16:creationId xmlns:a16="http://schemas.microsoft.com/office/drawing/2014/main" id="{BA56FF4B-91E3-86F9-8F27-C7611F98AFDF}"/>
              </a:ext>
            </a:extLst>
          </p:cNvPr>
          <p:cNvPicPr>
            <a:picLocks noChangeAspect="1"/>
          </p:cNvPicPr>
          <p:nvPr/>
        </p:nvPicPr>
        <p:blipFill>
          <a:blip r:embed="rId2"/>
          <a:stretch>
            <a:fillRect/>
          </a:stretch>
        </p:blipFill>
        <p:spPr>
          <a:xfrm>
            <a:off x="0" y="3414934"/>
            <a:ext cx="5552388" cy="3441153"/>
          </a:xfrm>
          <a:prstGeom prst="rect">
            <a:avLst/>
          </a:prstGeom>
          <a:ln w="12700">
            <a:miter lim="400000"/>
          </a:ln>
        </p:spPr>
      </p:pic>
      <p:sp>
        <p:nvSpPr>
          <p:cNvPr id="2034" name="TextBox 3">
            <a:extLst>
              <a:ext uri="{FF2B5EF4-FFF2-40B4-BE49-F238E27FC236}">
                <a16:creationId xmlns:a16="http://schemas.microsoft.com/office/drawing/2014/main" id="{1DDDF08E-9BAF-38FE-6800-2892E76D9292}"/>
              </a:ext>
            </a:extLst>
          </p:cNvPr>
          <p:cNvSpPr txBox="1"/>
          <p:nvPr/>
        </p:nvSpPr>
        <p:spPr>
          <a:xfrm>
            <a:off x="507999" y="304800"/>
            <a:ext cx="4154322" cy="5714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Design Tallinn</a:t>
            </a:r>
          </a:p>
        </p:txBody>
      </p:sp>
      <p:sp>
        <p:nvSpPr>
          <p:cNvPr id="2035" name="Rounded Rectangle 4">
            <a:extLst>
              <a:ext uri="{FF2B5EF4-FFF2-40B4-BE49-F238E27FC236}">
                <a16:creationId xmlns:a16="http://schemas.microsoft.com/office/drawing/2014/main" id="{27F32FAF-58AD-1869-9F19-467D0D61C261}"/>
              </a:ext>
            </a:extLst>
          </p:cNvPr>
          <p:cNvSpPr/>
          <p:nvPr/>
        </p:nvSpPr>
        <p:spPr>
          <a:xfrm>
            <a:off x="4990169" y="114926"/>
            <a:ext cx="7077846" cy="3709364"/>
          </a:xfrm>
          <a:prstGeom prst="roundRect">
            <a:avLst>
              <a:gd name="adj" fmla="val 10635"/>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2036" name="Rounded Rectangle 5">
            <a:extLst>
              <a:ext uri="{FF2B5EF4-FFF2-40B4-BE49-F238E27FC236}">
                <a16:creationId xmlns:a16="http://schemas.microsoft.com/office/drawing/2014/main" id="{09145B0F-8211-EB9A-E7B8-D8A0C804FD9E}"/>
              </a:ext>
            </a:extLst>
          </p:cNvPr>
          <p:cNvSpPr/>
          <p:nvPr/>
        </p:nvSpPr>
        <p:spPr>
          <a:xfrm>
            <a:off x="4990169" y="3933825"/>
            <a:ext cx="3121956" cy="2809047"/>
          </a:xfrm>
          <a:prstGeom prst="roundRect">
            <a:avLst>
              <a:gd name="adj" fmla="val 12861"/>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2037" name="Rounded Rectangle 6">
            <a:extLst>
              <a:ext uri="{FF2B5EF4-FFF2-40B4-BE49-F238E27FC236}">
                <a16:creationId xmlns:a16="http://schemas.microsoft.com/office/drawing/2014/main" id="{0392450D-44CE-B8AD-E6A7-2AB945C30F38}"/>
              </a:ext>
            </a:extLst>
          </p:cNvPr>
          <p:cNvSpPr/>
          <p:nvPr/>
        </p:nvSpPr>
        <p:spPr>
          <a:xfrm>
            <a:off x="8220075" y="3933825"/>
            <a:ext cx="3847938" cy="2809047"/>
          </a:xfrm>
          <a:prstGeom prst="roundRect">
            <a:avLst>
              <a:gd name="adj" fmla="val 12861"/>
            </a:avLst>
          </a:prstGeom>
          <a:blipFill>
            <a:blip r:embed="rId5"/>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2038" name="TextBox 34">
            <a:extLst>
              <a:ext uri="{FF2B5EF4-FFF2-40B4-BE49-F238E27FC236}">
                <a16:creationId xmlns:a16="http://schemas.microsoft.com/office/drawing/2014/main" id="{A79B8225-652A-8160-7897-0426487F22FF}"/>
              </a:ext>
            </a:extLst>
          </p:cNvPr>
          <p:cNvSpPr txBox="1"/>
          <p:nvPr/>
        </p:nvSpPr>
        <p:spPr>
          <a:xfrm>
            <a:off x="483535" y="4594207"/>
            <a:ext cx="2263751" cy="2032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0" marR="0" lvl="0" indent="0" algn="l" defTabSz="914400" rtl="0" eaLnBrk="1" fontAlgn="auto" latinLnBrk="0" hangingPunct="0">
              <a:lnSpc>
                <a:spcPct val="90000"/>
              </a:lnSpc>
              <a:spcBef>
                <a:spcPts val="0"/>
              </a:spcBef>
              <a:spcAft>
                <a:spcPts val="0"/>
              </a:spcAft>
              <a:buClrTx/>
              <a:buSzTx/>
              <a:buFontTx/>
              <a:buNone/>
              <a:tabLst/>
              <a:defRPr sz="1600">
                <a:solidFill>
                  <a:srgbClr val="D8ECE2"/>
                </a:solidFill>
              </a:defRPr>
            </a:pPr>
            <a:r>
              <a:rPr kumimoji="0" sz="1600" b="0" i="0" u="none" strike="noStrike" kern="0" cap="none" spc="0" normalizeH="0" baseline="0" noProof="0">
                <a:ln>
                  <a:noFill/>
                </a:ln>
                <a:solidFill>
                  <a:srgbClr val="D8ECE2"/>
                </a:solidFill>
                <a:effectLst/>
                <a:uLnTx/>
                <a:uFillTx/>
                <a:latin typeface="Aino Headline"/>
                <a:sym typeface="Aino Headline"/>
              </a:rPr>
              <a:t>Tallinn’s lively urban retreat, where historic industrial buildings </a:t>
            </a:r>
            <a:br>
              <a:rPr kumimoji="0" sz="1600" b="0" i="0" u="none" strike="noStrike" kern="0" cap="none" spc="0" normalizeH="0" baseline="0" noProof="0">
                <a:ln>
                  <a:noFill/>
                </a:ln>
                <a:solidFill>
                  <a:srgbClr val="D8ECE2"/>
                </a:solidFill>
                <a:effectLst/>
                <a:uLnTx/>
                <a:uFillTx/>
                <a:latin typeface="Aino Headline"/>
                <a:sym typeface="Aino Headline"/>
              </a:rPr>
            </a:br>
            <a:r>
              <a:rPr kumimoji="0" sz="1600" b="0" i="0" u="none" strike="noStrike" kern="0" cap="none" spc="0" normalizeH="0" baseline="0" noProof="0">
                <a:ln>
                  <a:noFill/>
                </a:ln>
                <a:solidFill>
                  <a:srgbClr val="D8ECE2"/>
                </a:solidFill>
                <a:effectLst/>
                <a:uLnTx/>
                <a:uFillTx/>
                <a:latin typeface="Aino Headline"/>
                <a:sym typeface="Aino Headline"/>
              </a:rPr>
              <a:t>are transformed </a:t>
            </a:r>
            <a:br>
              <a:rPr kumimoji="0" sz="1600" b="0" i="0" u="none" strike="noStrike" kern="0" cap="none" spc="0" normalizeH="0" baseline="0" noProof="0">
                <a:ln>
                  <a:noFill/>
                </a:ln>
                <a:solidFill>
                  <a:srgbClr val="D8ECE2"/>
                </a:solidFill>
                <a:effectLst/>
                <a:uLnTx/>
                <a:uFillTx/>
                <a:latin typeface="Aino Headline"/>
                <a:sym typeface="Aino Headline"/>
              </a:rPr>
            </a:br>
            <a:r>
              <a:rPr kumimoji="0" sz="1600" b="0" i="0" u="none" strike="noStrike" kern="0" cap="none" spc="0" normalizeH="0" baseline="0" noProof="0">
                <a:ln>
                  <a:noFill/>
                </a:ln>
                <a:solidFill>
                  <a:srgbClr val="D8ECE2"/>
                </a:solidFill>
                <a:effectLst/>
                <a:uLnTx/>
                <a:uFillTx/>
                <a:latin typeface="Aino Headline"/>
                <a:sym typeface="Aino Headline"/>
              </a:rPr>
              <a:t>into a modern </a:t>
            </a:r>
            <a:br>
              <a:rPr kumimoji="0" sz="1600" b="0" i="0" u="none" strike="noStrike" kern="0" cap="none" spc="0" normalizeH="0" baseline="0" noProof="0">
                <a:ln>
                  <a:noFill/>
                </a:ln>
                <a:solidFill>
                  <a:srgbClr val="D8ECE2"/>
                </a:solidFill>
                <a:effectLst/>
                <a:uLnTx/>
                <a:uFillTx/>
                <a:latin typeface="Aino Headline"/>
                <a:sym typeface="Aino Headline"/>
              </a:rPr>
            </a:br>
            <a:r>
              <a:rPr kumimoji="0" sz="1600" b="0" i="0" u="none" strike="noStrike" kern="0" cap="none" spc="0" normalizeH="0" baseline="0" noProof="0">
                <a:ln>
                  <a:noFill/>
                </a:ln>
                <a:solidFill>
                  <a:srgbClr val="D8ECE2"/>
                </a:solidFill>
                <a:effectLst/>
                <a:uLnTx/>
                <a:uFillTx/>
                <a:latin typeface="Aino Headline"/>
                <a:sym typeface="Aino Headline"/>
              </a:rPr>
              <a:t>architectural masterpiece.</a:t>
            </a:r>
          </a:p>
        </p:txBody>
      </p:sp>
      <p:sp>
        <p:nvSpPr>
          <p:cNvPr id="2039" name="TextBox 46">
            <a:extLst>
              <a:ext uri="{FF2B5EF4-FFF2-40B4-BE49-F238E27FC236}">
                <a16:creationId xmlns:a16="http://schemas.microsoft.com/office/drawing/2014/main" id="{72119099-72DC-1217-3738-76B37A01B5E3}"/>
              </a:ext>
            </a:extLst>
          </p:cNvPr>
          <p:cNvSpPr txBox="1"/>
          <p:nvPr/>
        </p:nvSpPr>
        <p:spPr>
          <a:xfrm>
            <a:off x="504500" y="1206924"/>
            <a:ext cx="3954414" cy="2729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Welcome to Rotermann Quarter, a buzzing hotspot where old factory facades blend effortlessly with sleek, modern architecture. Filled with fashionable shops, innovative design, and trendy cafes, it’s the ultimate destination for those who appreciate contemporary style. </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Don’t forget to visit the Tallinn Design House for a curated collection of Estonian creativity, and make a sweet stop at the Kalev Chocolate Shop for some local treats!</a:t>
            </a:r>
          </a:p>
        </p:txBody>
      </p:sp>
    </p:spTree>
    <p:extLst>
      <p:ext uri="{BB962C8B-B14F-4D97-AF65-F5344CB8AC3E}">
        <p14:creationId xmlns:p14="http://schemas.microsoft.com/office/powerpoint/2010/main" val="134366939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6" name="Picture Placeholder 5"/>
          <p:cNvGrpSpPr/>
          <p:nvPr/>
        </p:nvGrpSpPr>
        <p:grpSpPr>
          <a:xfrm>
            <a:off x="-1" y="-2053059"/>
            <a:ext cx="15841881" cy="8911061"/>
            <a:chOff x="0" y="-1"/>
            <a:chExt cx="15841879" cy="8911059"/>
          </a:xfrm>
        </p:grpSpPr>
        <p:sp>
          <p:nvSpPr>
            <p:cNvPr id="384" name="Rectangle"/>
            <p:cNvSpPr/>
            <p:nvPr/>
          </p:nvSpPr>
          <p:spPr>
            <a:xfrm>
              <a:off x="-1" y="-1"/>
              <a:ext cx="15841881" cy="8911060"/>
            </a:xfrm>
            <a:prstGeom prst="rect">
              <a:avLst/>
            </a:prstGeom>
            <a:solidFill>
              <a:srgbClr val="2B7AA1"/>
            </a:solidFill>
            <a:ln w="12700" cap="flat">
              <a:noFill/>
              <a:miter lim="400000"/>
            </a:ln>
            <a:effectLst/>
          </p:spPr>
          <p:txBody>
            <a:bodyPr wrap="square" lIns="45719" tIns="45719" rIns="45719" bIns="45719" numCol="1" anchor="ctr">
              <a:noAutofit/>
            </a:bodyPr>
            <a:lstStyle/>
            <a:p>
              <a:pP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pic>
          <p:nvPicPr>
            <p:cNvPr id="385" name="image53.jpeg" descr="image53.jpeg"/>
            <p:cNvPicPr>
              <a:picLocks noChangeAspect="1"/>
            </p:cNvPicPr>
            <p:nvPr/>
          </p:nvPicPr>
          <p:blipFill>
            <a:blip r:embed="rId2"/>
            <a:srcRect t="12474" b="12472"/>
            <a:stretch>
              <a:fillRect/>
            </a:stretch>
          </p:blipFill>
          <p:spPr>
            <a:xfrm>
              <a:off x="-1" y="-2"/>
              <a:ext cx="15841881" cy="8911061"/>
            </a:xfrm>
            <a:prstGeom prst="rect">
              <a:avLst/>
            </a:prstGeom>
            <a:ln w="12700" cap="flat">
              <a:noFill/>
              <a:miter lim="400000"/>
            </a:ln>
            <a:effectLst/>
          </p:spPr>
        </p:pic>
      </p:grpSp>
      <p:sp>
        <p:nvSpPr>
          <p:cNvPr id="387" name="Rectangle 13"/>
          <p:cNvSpPr/>
          <p:nvPr/>
        </p:nvSpPr>
        <p:spPr>
          <a:xfrm>
            <a:off x="-2325" y="-9884"/>
            <a:ext cx="13275604" cy="6877768"/>
          </a:xfrm>
          <a:prstGeom prst="rect">
            <a:avLst/>
          </a:prstGeom>
          <a:gradFill>
            <a:gsLst>
              <a:gs pos="40000">
                <a:srgbClr val="000000">
                  <a:alpha val="0"/>
                </a:srgbClr>
              </a:gs>
              <a:gs pos="100000">
                <a:srgbClr val="000000">
                  <a:alpha val="40000"/>
                </a:srgbClr>
              </a:gs>
            </a:gsLst>
            <a:lin ang="10800000"/>
          </a:gradFill>
          <a:ln w="12700">
            <a:miter lim="400000"/>
          </a:ln>
        </p:spPr>
        <p:txBody>
          <a:bodyPr lIns="45719" rIns="45719" anchor="ctr"/>
          <a:lstStyle/>
          <a:p>
            <a:pPr algn="ctr" defTabSz="269999">
              <a:lnSpc>
                <a:spcPct val="150000"/>
              </a:lnSpc>
              <a:spcBef>
                <a:spcPts val="400"/>
              </a:spcBef>
              <a:defRPr sz="1400">
                <a:solidFill>
                  <a:srgbClr val="FFFFFF"/>
                </a:solidFill>
                <a:latin typeface="Aino Regular"/>
                <a:ea typeface="Aino Regular"/>
                <a:cs typeface="Aino Regular"/>
                <a:sym typeface="Aino Regular"/>
              </a:defRPr>
            </a:pPr>
            <a:endParaRPr/>
          </a:p>
        </p:txBody>
      </p:sp>
      <p:sp>
        <p:nvSpPr>
          <p:cNvPr id="388" name="Pealkiri 4"/>
          <p:cNvSpPr txBox="1">
            <a:spLocks noGrp="1"/>
          </p:cNvSpPr>
          <p:nvPr>
            <p:ph type="title"/>
          </p:nvPr>
        </p:nvSpPr>
        <p:spPr>
          <a:xfrm>
            <a:off x="508000" y="507999"/>
            <a:ext cx="8151224" cy="2384638"/>
          </a:xfrm>
          <a:prstGeom prst="rect">
            <a:avLst/>
          </a:prstGeom>
        </p:spPr>
        <p:txBody>
          <a:bodyPr anchor="t"/>
          <a:lstStyle>
            <a:lvl1pPr>
              <a:defRPr sz="5400"/>
            </a:lvl1pPr>
          </a:lstStyle>
          <a:p>
            <a:r>
              <a:rPr lang="et-EE" dirty="0" err="1"/>
              <a:t>Living</a:t>
            </a:r>
            <a:r>
              <a:rPr lang="et-EE" dirty="0"/>
              <a:t> Green</a:t>
            </a:r>
            <a:endParaRPr dirty="0"/>
          </a:p>
        </p:txBody>
      </p:sp>
      <p:sp>
        <p:nvSpPr>
          <p:cNvPr id="389" name="Teksti kohatäide 8"/>
          <p:cNvSpPr txBox="1">
            <a:spLocks noGrp="1"/>
          </p:cNvSpPr>
          <p:nvPr>
            <p:ph type="body" sz="quarter" idx="1"/>
          </p:nvPr>
        </p:nvSpPr>
        <p:spPr>
          <a:xfrm rot="16200000">
            <a:off x="10344150" y="4652962"/>
            <a:ext cx="2808290" cy="360364"/>
          </a:xfrm>
          <a:prstGeom prst="rect">
            <a:avLst/>
          </a:prstGeom>
        </p:spPr>
        <p:txBody>
          <a:bodyPr/>
          <a:lstStyle>
            <a:lvl1pPr marL="0" indent="0">
              <a:buSzTx/>
              <a:buNone/>
              <a:defRPr sz="800"/>
            </a:lvl1pPr>
          </a:lstStyle>
          <a:p>
            <a:r>
              <a:t>© Priidu Saart</a:t>
            </a:r>
          </a:p>
        </p:txBody>
      </p:sp>
      <p:sp>
        <p:nvSpPr>
          <p:cNvPr id="390" name="TextBox 2"/>
          <p:cNvSpPr txBox="1"/>
          <p:nvPr/>
        </p:nvSpPr>
        <p:spPr>
          <a:xfrm>
            <a:off x="508000" y="3812156"/>
            <a:ext cx="5777710" cy="25219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nchor="b">
            <a:spAutoFit/>
          </a:bodyPr>
          <a:lstStyle/>
          <a:p>
            <a:pPr marL="140367" indent="-140367">
              <a:lnSpc>
                <a:spcPct val="120000"/>
              </a:lnSpc>
              <a:spcBef>
                <a:spcPts val="600"/>
              </a:spcBef>
              <a:buSzPct val="100000"/>
              <a:buFontTx/>
              <a:buChar char="•"/>
              <a:defRPr sz="1400">
                <a:solidFill>
                  <a:srgbClr val="FFFFFF"/>
                </a:solidFill>
                <a:latin typeface="Aino Regular"/>
                <a:ea typeface="Aino Regular"/>
                <a:cs typeface="Aino Regular"/>
                <a:sym typeface="Aino Regular"/>
              </a:defRPr>
            </a:pPr>
            <a:r>
              <a:rPr lang="et-EE" dirty="0" err="1"/>
              <a:t>Ranked</a:t>
            </a:r>
            <a:r>
              <a:rPr lang="et-EE" dirty="0"/>
              <a:t> </a:t>
            </a:r>
            <a:r>
              <a:rPr lang="et-EE" dirty="0" err="1"/>
              <a:t>the</a:t>
            </a:r>
            <a:r>
              <a:rPr lang="et-EE" dirty="0"/>
              <a:t> </a:t>
            </a:r>
            <a:r>
              <a:rPr lang="et-EE" dirty="0" err="1"/>
              <a:t>world’s</a:t>
            </a:r>
            <a:r>
              <a:rPr lang="et-EE" dirty="0"/>
              <a:t> </a:t>
            </a:r>
            <a:r>
              <a:rPr lang="et-EE" dirty="0" err="1"/>
              <a:t>most</a:t>
            </a:r>
            <a:r>
              <a:rPr lang="et-EE" dirty="0"/>
              <a:t> </a:t>
            </a:r>
            <a:r>
              <a:rPr lang="et-EE" dirty="0" err="1"/>
              <a:t>environmentally</a:t>
            </a:r>
            <a:r>
              <a:rPr lang="et-EE" dirty="0"/>
              <a:t> </a:t>
            </a:r>
            <a:r>
              <a:rPr lang="et-EE" dirty="0" err="1"/>
              <a:t>friendly</a:t>
            </a:r>
            <a:r>
              <a:rPr lang="et-EE" dirty="0"/>
              <a:t> </a:t>
            </a:r>
            <a:r>
              <a:rPr lang="et-EE" dirty="0" err="1"/>
              <a:t>country</a:t>
            </a:r>
            <a:r>
              <a:rPr lang="et-EE" dirty="0"/>
              <a:t> by </a:t>
            </a:r>
            <a:r>
              <a:rPr lang="et-EE" dirty="0" err="1"/>
              <a:t>the</a:t>
            </a:r>
            <a:r>
              <a:rPr lang="et-EE" dirty="0"/>
              <a:t> </a:t>
            </a:r>
            <a:r>
              <a:rPr lang="et-EE" dirty="0" err="1"/>
              <a:t>Environmental</a:t>
            </a:r>
            <a:r>
              <a:rPr lang="et-EE" dirty="0"/>
              <a:t> </a:t>
            </a:r>
            <a:r>
              <a:rPr lang="et-EE" dirty="0" err="1"/>
              <a:t>Performance</a:t>
            </a:r>
            <a:r>
              <a:rPr lang="et-EE" dirty="0"/>
              <a:t> </a:t>
            </a:r>
            <a:r>
              <a:rPr lang="et-EE" dirty="0" err="1"/>
              <a:t>Index</a:t>
            </a:r>
            <a:r>
              <a:rPr lang="et-EE" dirty="0"/>
              <a:t> 2024,</a:t>
            </a:r>
          </a:p>
          <a:p>
            <a:pPr marL="140367" indent="-140367">
              <a:lnSpc>
                <a:spcPct val="120000"/>
              </a:lnSpc>
              <a:spcBef>
                <a:spcPts val="600"/>
              </a:spcBef>
              <a:buSzPct val="100000"/>
              <a:buChar char="•"/>
              <a:defRPr sz="1400">
                <a:solidFill>
                  <a:srgbClr val="FFFFFF"/>
                </a:solidFill>
                <a:latin typeface="Aino Regular"/>
                <a:ea typeface="Aino Regular"/>
                <a:cs typeface="Aino Regular"/>
                <a:sym typeface="Aino Regular"/>
              </a:defRPr>
            </a:pPr>
            <a:r>
              <a:rPr dirty="0"/>
              <a:t>70% of the country covered </a:t>
            </a:r>
            <a:br>
              <a:rPr dirty="0"/>
            </a:br>
            <a:r>
              <a:rPr dirty="0"/>
              <a:t>by wilderness (forests, wetlands)</a:t>
            </a:r>
          </a:p>
          <a:p>
            <a:pPr marL="140367" indent="-140367">
              <a:lnSpc>
                <a:spcPct val="120000"/>
              </a:lnSpc>
              <a:spcBef>
                <a:spcPts val="600"/>
              </a:spcBef>
              <a:buSzPct val="100000"/>
              <a:buChar char="•"/>
              <a:defRPr sz="1400">
                <a:solidFill>
                  <a:srgbClr val="FFFFFF"/>
                </a:solidFill>
                <a:latin typeface="Aino Regular"/>
                <a:ea typeface="Aino Regular"/>
                <a:cs typeface="Aino Regular"/>
                <a:sym typeface="Aino Regular"/>
              </a:defRPr>
            </a:pPr>
            <a:r>
              <a:rPr dirty="0"/>
              <a:t>Cleanest air in the world</a:t>
            </a:r>
          </a:p>
          <a:p>
            <a:pPr marL="140367" indent="-140367">
              <a:lnSpc>
                <a:spcPct val="120000"/>
              </a:lnSpc>
              <a:spcBef>
                <a:spcPts val="600"/>
              </a:spcBef>
              <a:buSzPct val="100000"/>
              <a:buChar char="•"/>
              <a:defRPr sz="1400">
                <a:solidFill>
                  <a:srgbClr val="FFFFFF"/>
                </a:solidFill>
                <a:latin typeface="Aino Regular"/>
                <a:ea typeface="Aino Regular"/>
                <a:cs typeface="Aino Regular"/>
                <a:sym typeface="Aino Regular"/>
              </a:defRPr>
            </a:pPr>
            <a:r>
              <a:rPr lang="et-EE" dirty="0"/>
              <a:t>15-minutes </a:t>
            </a:r>
            <a:r>
              <a:rPr lang="et-EE" dirty="0" err="1"/>
              <a:t>cities</a:t>
            </a:r>
            <a:r>
              <a:rPr lang="et-EE" dirty="0"/>
              <a:t>, </a:t>
            </a:r>
            <a:r>
              <a:rPr lang="et-EE" dirty="0" err="1"/>
              <a:t>walkable</a:t>
            </a:r>
            <a:r>
              <a:rPr lang="et-EE" dirty="0"/>
              <a:t> </a:t>
            </a:r>
            <a:r>
              <a:rPr lang="et-EE" dirty="0" err="1"/>
              <a:t>distances</a:t>
            </a:r>
            <a:endParaRPr dirty="0"/>
          </a:p>
          <a:p>
            <a:pPr marL="140367" indent="-140367">
              <a:lnSpc>
                <a:spcPct val="120000"/>
              </a:lnSpc>
              <a:spcBef>
                <a:spcPts val="600"/>
              </a:spcBef>
              <a:buSzPct val="100000"/>
              <a:buChar char="•"/>
              <a:defRPr sz="1400">
                <a:solidFill>
                  <a:srgbClr val="FFFFFF"/>
                </a:solidFill>
                <a:latin typeface="Aino Regular"/>
                <a:ea typeface="Aino Regular"/>
                <a:cs typeface="Aino Regular"/>
                <a:sym typeface="Aino Regular"/>
              </a:defRPr>
            </a:pPr>
            <a:r>
              <a:rPr dirty="0"/>
              <a:t>Green </a:t>
            </a:r>
            <a:r>
              <a:rPr lang="et-EE" dirty="0"/>
              <a:t>C</a:t>
            </a:r>
            <a:r>
              <a:rPr dirty="0" err="1"/>
              <a:t>ertified</a:t>
            </a:r>
            <a:r>
              <a:rPr dirty="0"/>
              <a:t> hotels, venues</a:t>
            </a:r>
            <a:r>
              <a:rPr lang="et-EE" dirty="0"/>
              <a:t> and </a:t>
            </a:r>
            <a:r>
              <a:rPr lang="et-EE" dirty="0" err="1"/>
              <a:t>suppliers</a:t>
            </a:r>
            <a:endParaRPr dirty="0"/>
          </a:p>
          <a:p>
            <a:pPr marL="140367" indent="-140367">
              <a:lnSpc>
                <a:spcPct val="120000"/>
              </a:lnSpc>
              <a:spcBef>
                <a:spcPts val="600"/>
              </a:spcBef>
              <a:buSzPct val="100000"/>
              <a:buChar char="•"/>
              <a:defRPr sz="1400">
                <a:solidFill>
                  <a:srgbClr val="FFFFFF"/>
                </a:solidFill>
                <a:latin typeface="Aino Regular"/>
                <a:ea typeface="Aino Regular"/>
                <a:cs typeface="Aino Regular"/>
                <a:sym typeface="Aino Regular"/>
              </a:defRPr>
            </a:pPr>
            <a:r>
              <a:rPr dirty="0"/>
              <a:t>#4th in global sustainability travel index</a:t>
            </a: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35105D9E-3005-5713-6BF0-D38033A173CD}"/>
            </a:ext>
          </a:extLst>
        </p:cNvPr>
        <p:cNvGrpSpPr/>
        <p:nvPr/>
      </p:nvGrpSpPr>
      <p:grpSpPr>
        <a:xfrm>
          <a:off x="0" y="0"/>
          <a:ext cx="0" cy="0"/>
          <a:chOff x="0" y="0"/>
          <a:chExt cx="0" cy="0"/>
        </a:xfrm>
      </p:grpSpPr>
      <p:sp>
        <p:nvSpPr>
          <p:cNvPr id="989" name="TextBox 1">
            <a:extLst>
              <a:ext uri="{FF2B5EF4-FFF2-40B4-BE49-F238E27FC236}">
                <a16:creationId xmlns:a16="http://schemas.microsoft.com/office/drawing/2014/main" id="{191FD8CD-2C15-7AB4-0413-B5B82D83595E}"/>
              </a:ext>
            </a:extLst>
          </p:cNvPr>
          <p:cNvSpPr txBox="1"/>
          <p:nvPr/>
        </p:nvSpPr>
        <p:spPr>
          <a:xfrm>
            <a:off x="4016679" y="2705724"/>
            <a:ext cx="4157676" cy="14401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100000"/>
              </a:lnSpc>
              <a:defRPr sz="8800"/>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8800" b="0" i="0" u="none" strike="noStrike" kern="0" cap="none" spc="0" normalizeH="0" baseline="0" noProof="0">
                <a:ln>
                  <a:noFill/>
                </a:ln>
                <a:solidFill>
                  <a:srgbClr val="2D6247"/>
                </a:solidFill>
                <a:effectLst/>
                <a:uLnTx/>
                <a:uFillTx/>
                <a:latin typeface="Aino Headline"/>
                <a:sym typeface="Aino Headline"/>
              </a:rPr>
              <a:t>Hotels</a:t>
            </a:r>
          </a:p>
        </p:txBody>
      </p:sp>
    </p:spTree>
    <p:extLst>
      <p:ext uri="{BB962C8B-B14F-4D97-AF65-F5344CB8AC3E}">
        <p14:creationId xmlns:p14="http://schemas.microsoft.com/office/powerpoint/2010/main" val="3856002895"/>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F07FA55D-9E2C-166C-5FC5-921326095F21}"/>
            </a:ext>
          </a:extLst>
        </p:cNvPr>
        <p:cNvGrpSpPr/>
        <p:nvPr/>
      </p:nvGrpSpPr>
      <p:grpSpPr>
        <a:xfrm>
          <a:off x="0" y="0"/>
          <a:ext cx="0" cy="0"/>
          <a:chOff x="0" y="0"/>
          <a:chExt cx="0" cy="0"/>
        </a:xfrm>
      </p:grpSpPr>
      <p:sp>
        <p:nvSpPr>
          <p:cNvPr id="995" name="Pealkiri 2">
            <a:extLst>
              <a:ext uri="{FF2B5EF4-FFF2-40B4-BE49-F238E27FC236}">
                <a16:creationId xmlns:a16="http://schemas.microsoft.com/office/drawing/2014/main" id="{FD969696-4660-5AA4-88B6-4BA350E84872}"/>
              </a:ext>
            </a:extLst>
          </p:cNvPr>
          <p:cNvSpPr txBox="1">
            <a:spLocks noGrp="1"/>
          </p:cNvSpPr>
          <p:nvPr>
            <p:ph type="title"/>
          </p:nvPr>
        </p:nvSpPr>
        <p:spPr>
          <a:xfrm>
            <a:off x="254000" y="254000"/>
            <a:ext cx="8692166" cy="1751240"/>
          </a:xfrm>
          <a:prstGeom prst="rect">
            <a:avLst/>
          </a:prstGeom>
        </p:spPr>
        <p:txBody>
          <a:bodyPr/>
          <a:lstStyle/>
          <a:p>
            <a:pPr>
              <a:defRPr>
                <a:solidFill>
                  <a:srgbClr val="2D6247"/>
                </a:solidFill>
              </a:defRPr>
            </a:pPr>
            <a:r>
              <a:t>Excellent quality </a:t>
            </a:r>
            <a:br/>
            <a:r>
              <a:t>business-class hotels</a:t>
            </a:r>
          </a:p>
        </p:txBody>
      </p:sp>
      <p:sp>
        <p:nvSpPr>
          <p:cNvPr id="996" name="Rounded Rectangle 5">
            <a:extLst>
              <a:ext uri="{FF2B5EF4-FFF2-40B4-BE49-F238E27FC236}">
                <a16:creationId xmlns:a16="http://schemas.microsoft.com/office/drawing/2014/main" id="{50F113FD-3526-DD74-3E8B-D31E0B3B7E31}"/>
              </a:ext>
            </a:extLst>
          </p:cNvPr>
          <p:cNvSpPr/>
          <p:nvPr/>
        </p:nvSpPr>
        <p:spPr>
          <a:xfrm>
            <a:off x="167829" y="2217688"/>
            <a:ext cx="2880839" cy="4458704"/>
          </a:xfrm>
          <a:prstGeom prst="roundRect">
            <a:avLst>
              <a:gd name="adj" fmla="val 12541"/>
            </a:avLst>
          </a:prstGeom>
          <a:blipFill>
            <a:blip r:embed="rId2"/>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997" name="Rounded Rectangle 5">
            <a:extLst>
              <a:ext uri="{FF2B5EF4-FFF2-40B4-BE49-F238E27FC236}">
                <a16:creationId xmlns:a16="http://schemas.microsoft.com/office/drawing/2014/main" id="{E09C2327-99E6-0320-7123-6361EA300A6F}"/>
              </a:ext>
            </a:extLst>
          </p:cNvPr>
          <p:cNvSpPr/>
          <p:nvPr/>
        </p:nvSpPr>
        <p:spPr>
          <a:xfrm>
            <a:off x="3159663" y="2217688"/>
            <a:ext cx="2880839" cy="4458704"/>
          </a:xfrm>
          <a:prstGeom prst="roundRect">
            <a:avLst>
              <a:gd name="adj" fmla="val 12541"/>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998" name="Rounded Rectangle 5">
            <a:extLst>
              <a:ext uri="{FF2B5EF4-FFF2-40B4-BE49-F238E27FC236}">
                <a16:creationId xmlns:a16="http://schemas.microsoft.com/office/drawing/2014/main" id="{872D10F3-DFF7-1004-C3C9-8D99AAABCCCD}"/>
              </a:ext>
            </a:extLst>
          </p:cNvPr>
          <p:cNvSpPr/>
          <p:nvPr/>
        </p:nvSpPr>
        <p:spPr>
          <a:xfrm>
            <a:off x="6151498" y="2217688"/>
            <a:ext cx="2880839" cy="4458704"/>
          </a:xfrm>
          <a:prstGeom prst="roundRect">
            <a:avLst>
              <a:gd name="adj" fmla="val 12541"/>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999" name="Rounded Rectangle 5">
            <a:extLst>
              <a:ext uri="{FF2B5EF4-FFF2-40B4-BE49-F238E27FC236}">
                <a16:creationId xmlns:a16="http://schemas.microsoft.com/office/drawing/2014/main" id="{F8FA1952-8D34-457A-9159-C821D8854EB6}"/>
              </a:ext>
            </a:extLst>
          </p:cNvPr>
          <p:cNvSpPr/>
          <p:nvPr/>
        </p:nvSpPr>
        <p:spPr>
          <a:xfrm>
            <a:off x="9143332" y="53843"/>
            <a:ext cx="2880839" cy="6622549"/>
          </a:xfrm>
          <a:prstGeom prst="roundRect">
            <a:avLst>
              <a:gd name="adj" fmla="val 12541"/>
            </a:avLst>
          </a:prstGeom>
          <a:blipFill>
            <a:blip r:embed="rId5"/>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Tree>
    <p:extLst>
      <p:ext uri="{BB962C8B-B14F-4D97-AF65-F5344CB8AC3E}">
        <p14:creationId xmlns:p14="http://schemas.microsoft.com/office/powerpoint/2010/main" val="478316546"/>
      </p:ext>
    </p:extLst>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596359B7-C99B-5C90-FE16-7AD68C786A6A}"/>
            </a:ext>
          </a:extLst>
        </p:cNvPr>
        <p:cNvGrpSpPr/>
        <p:nvPr/>
      </p:nvGrpSpPr>
      <p:grpSpPr>
        <a:xfrm>
          <a:off x="0" y="0"/>
          <a:ext cx="0" cy="0"/>
          <a:chOff x="0" y="0"/>
          <a:chExt cx="0" cy="0"/>
        </a:xfrm>
      </p:grpSpPr>
      <p:sp>
        <p:nvSpPr>
          <p:cNvPr id="993" name="Pealkiri 2">
            <a:extLst>
              <a:ext uri="{FF2B5EF4-FFF2-40B4-BE49-F238E27FC236}">
                <a16:creationId xmlns:a16="http://schemas.microsoft.com/office/drawing/2014/main" id="{B6DC9E1E-9D95-73D4-F8A9-515B7A2FA17B}"/>
              </a:ext>
            </a:extLst>
          </p:cNvPr>
          <p:cNvSpPr txBox="1">
            <a:spLocks noGrp="1"/>
          </p:cNvSpPr>
          <p:nvPr>
            <p:ph type="title"/>
          </p:nvPr>
        </p:nvSpPr>
        <p:spPr>
          <a:xfrm>
            <a:off x="508000" y="2553380"/>
            <a:ext cx="10944226" cy="1751240"/>
          </a:xfrm>
          <a:prstGeom prst="rect">
            <a:avLst/>
          </a:prstGeom>
        </p:spPr>
        <p:txBody>
          <a:bodyPr/>
          <a:lstStyle/>
          <a:p>
            <a:pPr>
              <a:defRPr>
                <a:solidFill>
                  <a:srgbClr val="2D6247"/>
                </a:solidFill>
              </a:defRPr>
            </a:pPr>
            <a:r>
              <a:t>Excellent quality </a:t>
            </a:r>
            <a:br/>
            <a:r>
              <a:t>business-class hotels</a:t>
            </a:r>
          </a:p>
        </p:txBody>
      </p:sp>
    </p:spTree>
    <p:extLst>
      <p:ext uri="{BB962C8B-B14F-4D97-AF65-F5344CB8AC3E}">
        <p14:creationId xmlns:p14="http://schemas.microsoft.com/office/powerpoint/2010/main" val="450940352"/>
      </p:ext>
    </p:extLst>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43DCE-2924-72A4-CEF1-5F5778F780FC}"/>
            </a:ext>
          </a:extLst>
        </p:cNvPr>
        <p:cNvGrpSpPr/>
        <p:nvPr/>
      </p:nvGrpSpPr>
      <p:grpSpPr>
        <a:xfrm>
          <a:off x="0" y="0"/>
          <a:ext cx="0" cy="0"/>
          <a:chOff x="0" y="0"/>
          <a:chExt cx="0" cy="0"/>
        </a:xfrm>
      </p:grpSpPr>
      <p:grpSp>
        <p:nvGrpSpPr>
          <p:cNvPr id="1003" name="Picture Placeholder 7">
            <a:extLst>
              <a:ext uri="{FF2B5EF4-FFF2-40B4-BE49-F238E27FC236}">
                <a16:creationId xmlns:a16="http://schemas.microsoft.com/office/drawing/2014/main" id="{78C0ACF2-E2C1-4910-C83B-176CFB4412CC}"/>
              </a:ext>
            </a:extLst>
          </p:cNvPr>
          <p:cNvGrpSpPr/>
          <p:nvPr/>
        </p:nvGrpSpPr>
        <p:grpSpPr>
          <a:xfrm>
            <a:off x="0" y="-1"/>
            <a:ext cx="12192000" cy="6858001"/>
            <a:chOff x="0" y="0"/>
            <a:chExt cx="12192000" cy="6858000"/>
          </a:xfrm>
        </p:grpSpPr>
        <p:sp>
          <p:nvSpPr>
            <p:cNvPr id="1001" name="Rectangle">
              <a:extLst>
                <a:ext uri="{FF2B5EF4-FFF2-40B4-BE49-F238E27FC236}">
                  <a16:creationId xmlns:a16="http://schemas.microsoft.com/office/drawing/2014/main" id="{70C9E352-CE39-595E-C907-533F3753A58A}"/>
                </a:ext>
              </a:extLst>
            </p:cNvPr>
            <p:cNvSpPr/>
            <p:nvPr/>
          </p:nvSpPr>
          <p:spPr>
            <a:xfrm>
              <a:off x="0" y="0"/>
              <a:ext cx="12192000" cy="6858000"/>
            </a:xfrm>
            <a:prstGeom prst="rect">
              <a:avLst/>
            </a:prstGeom>
            <a:solidFill>
              <a:srgbClr val="2B7AA1"/>
            </a:solidFill>
            <a:ln w="12700" cap="flat">
              <a:noFill/>
              <a:miter lim="400000"/>
            </a:ln>
            <a:effectLst/>
          </p:spPr>
          <p:txBody>
            <a:bodyPr wrap="square" lIns="45719" tIns="45719" rIns="45719" bIns="45719" numCol="1" anchor="ctr">
              <a:noAutofit/>
            </a:bodyPr>
            <a:lstStyle/>
            <a:p>
              <a:pPr marL="0" marR="0" lvl="0" indent="0" algn="l" defTabSz="269999" rtl="0" eaLnBrk="1" fontAlgn="auto" latinLnBrk="0" hangingPunct="0">
                <a:lnSpc>
                  <a:spcPct val="150000"/>
                </a:lnSpc>
                <a:spcBef>
                  <a:spcPts val="400"/>
                </a:spcBef>
                <a:spcAft>
                  <a:spcPts val="0"/>
                </a:spcAft>
                <a:buClrTx/>
                <a:buSzTx/>
                <a:buFontTx/>
                <a:buNone/>
                <a:tabLst/>
                <a:defRPr sz="1400">
                  <a:solidFill>
                    <a:srgbClr val="3B6149"/>
                  </a:solidFill>
                  <a:latin typeface="Aino Regular"/>
                  <a:ea typeface="Aino Regular"/>
                  <a:cs typeface="Aino Regular"/>
                  <a:sym typeface="Aino Regular"/>
                </a:defRPr>
              </a:pPr>
              <a:endParaRPr kumimoji="0" sz="1400" b="0" i="0" u="none" strike="noStrike" kern="0" cap="none" spc="0" normalizeH="0" baseline="0" noProof="0">
                <a:ln>
                  <a:noFill/>
                </a:ln>
                <a:solidFill>
                  <a:srgbClr val="3B6149"/>
                </a:solidFill>
                <a:effectLst/>
                <a:uLnTx/>
                <a:uFillTx/>
                <a:latin typeface="Aino Regular"/>
                <a:sym typeface="Aino Regular"/>
              </a:endParaRPr>
            </a:p>
          </p:txBody>
        </p:sp>
        <p:pic>
          <p:nvPicPr>
            <p:cNvPr id="1002" name="image161.jpeg" descr="image161.jpeg">
              <a:extLst>
                <a:ext uri="{FF2B5EF4-FFF2-40B4-BE49-F238E27FC236}">
                  <a16:creationId xmlns:a16="http://schemas.microsoft.com/office/drawing/2014/main" id="{DA5F39F1-315F-6C49-C9DE-BC5FCDBA5A15}"/>
                </a:ext>
              </a:extLst>
            </p:cNvPr>
            <p:cNvPicPr>
              <a:picLocks noChangeAspect="1"/>
            </p:cNvPicPr>
            <p:nvPr/>
          </p:nvPicPr>
          <p:blipFill>
            <a:blip r:embed="rId2"/>
            <a:srcRect t="781" b="781"/>
            <a:stretch>
              <a:fillRect/>
            </a:stretch>
          </p:blipFill>
          <p:spPr>
            <a:xfrm>
              <a:off x="0" y="-1"/>
              <a:ext cx="12192000" cy="6858001"/>
            </a:xfrm>
            <a:prstGeom prst="rect">
              <a:avLst/>
            </a:prstGeom>
            <a:ln w="12700" cap="flat">
              <a:noFill/>
              <a:miter lim="400000"/>
            </a:ln>
            <a:effectLst/>
          </p:spPr>
        </p:pic>
      </p:grpSp>
      <p:sp>
        <p:nvSpPr>
          <p:cNvPr id="1004" name="Rectangle 13">
            <a:extLst>
              <a:ext uri="{FF2B5EF4-FFF2-40B4-BE49-F238E27FC236}">
                <a16:creationId xmlns:a16="http://schemas.microsoft.com/office/drawing/2014/main" id="{8E11896D-299F-CCC9-8559-122A402B147A}"/>
              </a:ext>
            </a:extLst>
          </p:cNvPr>
          <p:cNvSpPr/>
          <p:nvPr/>
        </p:nvSpPr>
        <p:spPr>
          <a:xfrm>
            <a:off x="0" y="0"/>
            <a:ext cx="12192000" cy="6858000"/>
          </a:xfrm>
          <a:prstGeom prst="rect">
            <a:avLst/>
          </a:prstGeom>
          <a:gradFill>
            <a:gsLst>
              <a:gs pos="40000">
                <a:srgbClr val="000000">
                  <a:alpha val="0"/>
                </a:srgbClr>
              </a:gs>
              <a:gs pos="70789">
                <a:srgbClr val="000000">
                  <a:alpha val="69022"/>
                </a:srgbClr>
              </a:gs>
              <a:gs pos="100000">
                <a:srgbClr val="000000">
                  <a:alpha val="69022"/>
                </a:srgbClr>
              </a:gs>
            </a:gsLst>
            <a:lin ang="12355415"/>
          </a:grad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005" name="Pealkiri 4">
            <a:extLst>
              <a:ext uri="{FF2B5EF4-FFF2-40B4-BE49-F238E27FC236}">
                <a16:creationId xmlns:a16="http://schemas.microsoft.com/office/drawing/2014/main" id="{D567F6A0-CD7B-0DF7-1D2B-FE691A332618}"/>
              </a:ext>
            </a:extLst>
          </p:cNvPr>
          <p:cNvSpPr txBox="1">
            <a:spLocks noGrp="1"/>
          </p:cNvSpPr>
          <p:nvPr>
            <p:ph type="title"/>
          </p:nvPr>
        </p:nvSpPr>
        <p:spPr>
          <a:xfrm>
            <a:off x="508000" y="508000"/>
            <a:ext cx="5472113" cy="1617675"/>
          </a:xfrm>
          <a:prstGeom prst="rect">
            <a:avLst/>
          </a:prstGeom>
        </p:spPr>
        <p:txBody>
          <a:bodyPr>
            <a:normAutofit fontScale="90000"/>
          </a:bodyPr>
          <a:lstStyle>
            <a:lvl1pPr defTabSz="886968">
              <a:defRPr sz="5238"/>
            </a:lvl1pPr>
          </a:lstStyle>
          <a:p>
            <a:r>
              <a:t>Recently renovated hotels </a:t>
            </a:r>
          </a:p>
        </p:txBody>
      </p:sp>
      <p:sp>
        <p:nvSpPr>
          <p:cNvPr id="1006" name="Teksti kohatäide 8">
            <a:extLst>
              <a:ext uri="{FF2B5EF4-FFF2-40B4-BE49-F238E27FC236}">
                <a16:creationId xmlns:a16="http://schemas.microsoft.com/office/drawing/2014/main" id="{3F36F87C-18D1-6497-FAF7-6613F519637C}"/>
              </a:ext>
            </a:extLst>
          </p:cNvPr>
          <p:cNvSpPr txBox="1">
            <a:spLocks noGrp="1"/>
          </p:cNvSpPr>
          <p:nvPr>
            <p:ph type="body" sz="quarter" idx="1"/>
          </p:nvPr>
        </p:nvSpPr>
        <p:spPr>
          <a:xfrm rot="16200000">
            <a:off x="10344150" y="4652962"/>
            <a:ext cx="2808289" cy="360363"/>
          </a:xfrm>
          <a:prstGeom prst="rect">
            <a:avLst/>
          </a:prstGeom>
        </p:spPr>
        <p:txBody>
          <a:bodyPr/>
          <a:lstStyle/>
          <a:p>
            <a:pPr marL="0" indent="0">
              <a:buSzTx/>
              <a:buNone/>
              <a:defRPr sz="800"/>
            </a:pPr>
            <a:r>
              <a:t>© Tallink Hotels</a:t>
            </a:r>
          </a:p>
        </p:txBody>
      </p:sp>
    </p:spTree>
    <p:extLst>
      <p:ext uri="{BB962C8B-B14F-4D97-AF65-F5344CB8AC3E}">
        <p14:creationId xmlns:p14="http://schemas.microsoft.com/office/powerpoint/2010/main" val="906612437"/>
      </p:ext>
    </p:extLst>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2F9EA2C7-C836-D8FC-93C6-903709C6F882}"/>
            </a:ext>
          </a:extLst>
        </p:cNvPr>
        <p:cNvGrpSpPr/>
        <p:nvPr/>
      </p:nvGrpSpPr>
      <p:grpSpPr>
        <a:xfrm>
          <a:off x="0" y="0"/>
          <a:ext cx="0" cy="0"/>
          <a:chOff x="0" y="0"/>
          <a:chExt cx="0" cy="0"/>
        </a:xfrm>
      </p:grpSpPr>
      <p:sp>
        <p:nvSpPr>
          <p:cNvPr id="1017" name="TextBox 3">
            <a:extLst>
              <a:ext uri="{FF2B5EF4-FFF2-40B4-BE49-F238E27FC236}">
                <a16:creationId xmlns:a16="http://schemas.microsoft.com/office/drawing/2014/main" id="{1E8EB8B5-338A-DEFC-B7E8-10BAC61460E9}"/>
              </a:ext>
            </a:extLst>
          </p:cNvPr>
          <p:cNvSpPr txBox="1"/>
          <p:nvPr/>
        </p:nvSpPr>
        <p:spPr>
          <a:xfrm>
            <a:off x="508000" y="508000"/>
            <a:ext cx="3989355" cy="30866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80000"/>
              </a:lnSpc>
              <a:spcBef>
                <a:spcPts val="0"/>
              </a:spcBef>
              <a:spcAft>
                <a:spcPts val="0"/>
              </a:spcAft>
              <a:buClrTx/>
              <a:buSzTx/>
              <a:buFontTx/>
              <a:buNone/>
              <a:tabLst/>
              <a:defRPr sz="5400"/>
            </a:pPr>
            <a:r>
              <a:rPr kumimoji="0" sz="5400" b="0" i="0" u="none" strike="noStrike" kern="0" cap="none" spc="0" normalizeH="0" baseline="0" noProof="0">
                <a:ln>
                  <a:noFill/>
                </a:ln>
                <a:solidFill>
                  <a:srgbClr val="2D6247"/>
                </a:solidFill>
                <a:effectLst/>
                <a:uLnTx/>
                <a:uFillTx/>
                <a:latin typeface="Aino Headline"/>
                <a:sym typeface="Aino Headline"/>
              </a:rPr>
              <a:t>Spacious rooms, </a:t>
            </a:r>
            <a:br>
              <a:rPr kumimoji="0" sz="5400" b="0" i="0" u="none" strike="noStrike" kern="0" cap="none" spc="0" normalizeH="0" baseline="0" noProof="0">
                <a:ln>
                  <a:noFill/>
                </a:ln>
                <a:solidFill>
                  <a:srgbClr val="2D6247"/>
                </a:solidFill>
                <a:effectLst/>
                <a:uLnTx/>
                <a:uFillTx/>
                <a:latin typeface="Aino Headline"/>
                <a:sym typeface="Aino Headline"/>
              </a:rPr>
            </a:br>
            <a:r>
              <a:rPr kumimoji="0" sz="5400" b="0" i="0" u="none" strike="noStrike" kern="0" cap="none" spc="0" normalizeH="0" baseline="0" noProof="0">
                <a:ln>
                  <a:noFill/>
                </a:ln>
                <a:solidFill>
                  <a:srgbClr val="2D6247"/>
                </a:solidFill>
                <a:effectLst/>
                <a:uLnTx/>
                <a:uFillTx/>
                <a:latin typeface="Aino Headline"/>
                <a:sym typeface="Aino Headline"/>
              </a:rPr>
              <a:t>great value </a:t>
            </a:r>
            <a:br>
              <a:rPr kumimoji="0" sz="5400" b="0" i="0" u="none" strike="noStrike" kern="0" cap="none" spc="0" normalizeH="0" baseline="0" noProof="0">
                <a:ln>
                  <a:noFill/>
                </a:ln>
                <a:solidFill>
                  <a:srgbClr val="2D6247"/>
                </a:solidFill>
                <a:effectLst/>
                <a:uLnTx/>
                <a:uFillTx/>
                <a:latin typeface="Aino Headline"/>
                <a:sym typeface="Aino Headline"/>
              </a:rPr>
            </a:br>
            <a:r>
              <a:rPr kumimoji="0" sz="5400" b="0" i="0" u="none" strike="noStrike" kern="0" cap="none" spc="0" normalizeH="0" baseline="0" noProof="0">
                <a:ln>
                  <a:noFill/>
                </a:ln>
                <a:solidFill>
                  <a:srgbClr val="2D6247"/>
                </a:solidFill>
                <a:effectLst/>
                <a:uLnTx/>
                <a:uFillTx/>
                <a:latin typeface="Aino Headline"/>
                <a:sym typeface="Aino Headline"/>
              </a:rPr>
              <a:t>for money</a:t>
            </a:r>
          </a:p>
        </p:txBody>
      </p:sp>
      <p:sp>
        <p:nvSpPr>
          <p:cNvPr id="1018" name="Rounded Rectangle 4">
            <a:extLst>
              <a:ext uri="{FF2B5EF4-FFF2-40B4-BE49-F238E27FC236}">
                <a16:creationId xmlns:a16="http://schemas.microsoft.com/office/drawing/2014/main" id="{488F160A-8C6E-0741-DC63-9FF6F4D86E1C}"/>
              </a:ext>
            </a:extLst>
          </p:cNvPr>
          <p:cNvSpPr/>
          <p:nvPr/>
        </p:nvSpPr>
        <p:spPr>
          <a:xfrm>
            <a:off x="4990170" y="3025575"/>
            <a:ext cx="7077845" cy="3709363"/>
          </a:xfrm>
          <a:prstGeom prst="roundRect">
            <a:avLst>
              <a:gd name="adj" fmla="val 10635"/>
            </a:avLst>
          </a:prstGeom>
          <a:blipFill>
            <a:blip r:embed="rId2"/>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019" name="Rounded Rectangle 5">
            <a:extLst>
              <a:ext uri="{FF2B5EF4-FFF2-40B4-BE49-F238E27FC236}">
                <a16:creationId xmlns:a16="http://schemas.microsoft.com/office/drawing/2014/main" id="{5A221129-ED69-EE4D-F8FE-47791BE31747}"/>
              </a:ext>
            </a:extLst>
          </p:cNvPr>
          <p:cNvSpPr/>
          <p:nvPr/>
        </p:nvSpPr>
        <p:spPr>
          <a:xfrm>
            <a:off x="4990170" y="111036"/>
            <a:ext cx="3121955" cy="2809048"/>
          </a:xfrm>
          <a:prstGeom prst="roundRect">
            <a:avLst>
              <a:gd name="adj" fmla="val 12861"/>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020" name="Rounded Rectangle 6">
            <a:extLst>
              <a:ext uri="{FF2B5EF4-FFF2-40B4-BE49-F238E27FC236}">
                <a16:creationId xmlns:a16="http://schemas.microsoft.com/office/drawing/2014/main" id="{CDEBFA3F-FF6A-E4AB-7676-CA405744B9D1}"/>
              </a:ext>
            </a:extLst>
          </p:cNvPr>
          <p:cNvSpPr/>
          <p:nvPr/>
        </p:nvSpPr>
        <p:spPr>
          <a:xfrm>
            <a:off x="8220075" y="111036"/>
            <a:ext cx="3847938" cy="2809048"/>
          </a:xfrm>
          <a:prstGeom prst="roundRect">
            <a:avLst>
              <a:gd name="adj" fmla="val 12861"/>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grpSp>
        <p:nvGrpSpPr>
          <p:cNvPr id="1024" name="Group 57">
            <a:extLst>
              <a:ext uri="{FF2B5EF4-FFF2-40B4-BE49-F238E27FC236}">
                <a16:creationId xmlns:a16="http://schemas.microsoft.com/office/drawing/2014/main" id="{A210C02D-7BA1-21E0-1A3A-DB3169962FC3}"/>
              </a:ext>
            </a:extLst>
          </p:cNvPr>
          <p:cNvGrpSpPr/>
          <p:nvPr/>
        </p:nvGrpSpPr>
        <p:grpSpPr>
          <a:xfrm>
            <a:off x="10718283" y="0"/>
            <a:ext cx="1473717" cy="540000"/>
            <a:chOff x="0" y="0"/>
            <a:chExt cx="1473716" cy="539999"/>
          </a:xfrm>
        </p:grpSpPr>
        <p:sp>
          <p:nvSpPr>
            <p:cNvPr id="1021" name="Rounded Rectangle 54">
              <a:hlinkClick r:id="rId5"/>
              <a:extLst>
                <a:ext uri="{FF2B5EF4-FFF2-40B4-BE49-F238E27FC236}">
                  <a16:creationId xmlns:a16="http://schemas.microsoft.com/office/drawing/2014/main" id="{CF26ED0F-9B19-3370-652E-35176F8BADD4}"/>
                </a:ext>
              </a:extLst>
            </p:cNvPr>
            <p:cNvSpPr/>
            <p:nvPr/>
          </p:nvSpPr>
          <p:spPr>
            <a:xfrm>
              <a:off x="-1" y="0"/>
              <a:ext cx="1473718" cy="540000"/>
            </a:xfrm>
            <a:prstGeom prst="roundRect">
              <a:avLst>
                <a:gd name="adj" fmla="val 13312"/>
              </a:avLst>
            </a:prstGeom>
            <a:solidFill>
              <a:srgbClr val="D8ECE2"/>
            </a:solidFill>
            <a:ln w="12700" cap="flat">
              <a:noFill/>
              <a:miter lim="400000"/>
            </a:ln>
            <a:effectLst/>
          </p:spPr>
          <p:txBody>
            <a:bodyPr wrap="square" lIns="45719" tIns="45719" rIns="45719" bIns="45719" numCol="1" anchor="ctr">
              <a:noAutofit/>
            </a:bodyP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pic>
          <p:nvPicPr>
            <p:cNvPr id="1022" name="Graphic 55" descr="Graphic 55">
              <a:hlinkClick r:id="rId5"/>
              <a:extLst>
                <a:ext uri="{FF2B5EF4-FFF2-40B4-BE49-F238E27FC236}">
                  <a16:creationId xmlns:a16="http://schemas.microsoft.com/office/drawing/2014/main" id="{D7BB85B2-CA71-8C61-E7A1-176A75730E56}"/>
                </a:ext>
              </a:extLst>
            </p:cNvPr>
            <p:cNvPicPr>
              <a:picLocks noChangeAspect="1"/>
            </p:cNvPicPr>
            <p:nvPr/>
          </p:nvPicPr>
          <p:blipFill>
            <a:blip r:embed="rId6"/>
            <a:stretch>
              <a:fillRect/>
            </a:stretch>
          </p:blipFill>
          <p:spPr>
            <a:xfrm>
              <a:off x="122138" y="208644"/>
              <a:ext cx="228926" cy="214157"/>
            </a:xfrm>
            <a:prstGeom prst="rect">
              <a:avLst/>
            </a:prstGeom>
            <a:ln w="12700" cap="flat">
              <a:noFill/>
              <a:miter lim="400000"/>
            </a:ln>
            <a:effectLst/>
          </p:spPr>
        </p:pic>
        <p:sp>
          <p:nvSpPr>
            <p:cNvPr id="1023" name="TextBox 56">
              <a:extLst>
                <a:ext uri="{FF2B5EF4-FFF2-40B4-BE49-F238E27FC236}">
                  <a16:creationId xmlns:a16="http://schemas.microsoft.com/office/drawing/2014/main" id="{D7AD3CFA-F370-7956-ABAA-EEA3717841C2}"/>
                </a:ext>
              </a:extLst>
            </p:cNvPr>
            <p:cNvSpPr txBox="1"/>
            <p:nvPr/>
          </p:nvSpPr>
          <p:spPr>
            <a:xfrm>
              <a:off x="417928" y="176899"/>
              <a:ext cx="990804" cy="2463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1200" u="sng">
                  <a:solidFill>
                    <a:srgbClr val="467886"/>
                  </a:solidFill>
                  <a:uFill>
                    <a:solidFill>
                      <a:srgbClr val="467886"/>
                    </a:solidFill>
                  </a:uFill>
                  <a:latin typeface="Aino Regular"/>
                  <a:ea typeface="Aino Regular"/>
                  <a:cs typeface="Aino Regular"/>
                  <a:sym typeface="Aino Regular"/>
                  <a:hlinkClick r:id="rId7"/>
                </a:defRPr>
              </a:lvl1pPr>
            </a:lstStyle>
            <a:p>
              <a:pPr marL="0" marR="0" lvl="0" indent="0" algn="l" defTabSz="914400" rtl="0" eaLnBrk="1" fontAlgn="auto" latinLnBrk="0" hangingPunct="0">
                <a:lnSpc>
                  <a:spcPct val="90000"/>
                </a:lnSpc>
                <a:spcBef>
                  <a:spcPts val="0"/>
                </a:spcBef>
                <a:spcAft>
                  <a:spcPts val="0"/>
                </a:spcAft>
                <a:buClrTx/>
                <a:buSzTx/>
                <a:buFontTx/>
                <a:buNone/>
                <a:tabLst/>
                <a:defRPr u="none">
                  <a:solidFill>
                    <a:srgbClr val="2D6247"/>
                  </a:solidFill>
                  <a:uFillTx/>
                </a:defRPr>
              </a:pPr>
              <a:r>
                <a:rPr kumimoji="0" sz="1200" b="0" i="0" u="sng" strike="noStrike" kern="0" cap="none" spc="0" normalizeH="0" baseline="0" noProof="0">
                  <a:ln>
                    <a:noFill/>
                  </a:ln>
                  <a:solidFill>
                    <a:srgbClr val="467886"/>
                  </a:solidFill>
                  <a:effectLst/>
                  <a:uLnTx/>
                  <a:uFill>
                    <a:solidFill>
                      <a:srgbClr val="467886"/>
                    </a:solidFill>
                  </a:uFill>
                  <a:latin typeface="Aino Regular"/>
                  <a:sym typeface="Aino Regular"/>
                  <a:hlinkClick r:id="rId7"/>
                </a:rPr>
                <a:t>Homepage</a:t>
              </a:r>
            </a:p>
          </p:txBody>
        </p:sp>
      </p:grpSp>
      <p:sp>
        <p:nvSpPr>
          <p:cNvPr id="1025" name="TextBox 46">
            <a:extLst>
              <a:ext uri="{FF2B5EF4-FFF2-40B4-BE49-F238E27FC236}">
                <a16:creationId xmlns:a16="http://schemas.microsoft.com/office/drawing/2014/main" id="{10DFA731-354C-7C37-1E24-B94A3E4F66EA}"/>
              </a:ext>
            </a:extLst>
          </p:cNvPr>
          <p:cNvSpPr txBox="1"/>
          <p:nvPr/>
        </p:nvSpPr>
        <p:spPr>
          <a:xfrm>
            <a:off x="504500" y="4844241"/>
            <a:ext cx="3774304" cy="14505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marL="140367" marR="0" lvl="0" indent="-140367" algn="l" defTabSz="914400" rtl="0" eaLnBrk="1" fontAlgn="auto" latinLnBrk="0" hangingPunct="0">
              <a:lnSpc>
                <a:spcPct val="120000"/>
              </a:lnSpc>
              <a:spcBef>
                <a:spcPts val="600"/>
              </a:spcBef>
              <a:spcAft>
                <a:spcPts val="0"/>
              </a:spcAft>
              <a:buClr>
                <a:srgbClr val="2D6247"/>
              </a:buClr>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wide range of 3-5 star hotels</a:t>
            </a:r>
          </a:p>
          <a:p>
            <a:pPr marL="140367" marR="0" lvl="0" indent="-140367" algn="l" defTabSz="914400" rtl="0" eaLnBrk="1" fontAlgn="auto" latinLnBrk="0" hangingPunct="0">
              <a:lnSpc>
                <a:spcPct val="120000"/>
              </a:lnSpc>
              <a:spcBef>
                <a:spcPts val="600"/>
              </a:spcBef>
              <a:spcAft>
                <a:spcPts val="0"/>
              </a:spcAft>
              <a:buClr>
                <a:srgbClr val="2D6247"/>
              </a:buClr>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from international chains to </a:t>
            </a:r>
            <a:br>
              <a:rPr kumimoji="0" sz="1400" b="0" i="0" u="none" strike="noStrike" kern="0" cap="none" spc="0" normalizeH="0" baseline="0" noProof="0">
                <a:ln>
                  <a:noFill/>
                </a:ln>
                <a:solidFill>
                  <a:srgbClr val="2D6247"/>
                </a:solidFill>
                <a:effectLst/>
                <a:uLnTx/>
                <a:uFillTx/>
                <a:latin typeface="Aino Regular"/>
                <a:sym typeface="Aino Regular"/>
              </a:rPr>
            </a:br>
            <a:r>
              <a:rPr kumimoji="0" sz="1400" b="0" i="0" u="none" strike="noStrike" kern="0" cap="none" spc="0" normalizeH="0" baseline="0" noProof="0">
                <a:ln>
                  <a:noFill/>
                </a:ln>
                <a:solidFill>
                  <a:srgbClr val="2D6247"/>
                </a:solidFill>
                <a:effectLst/>
                <a:uLnTx/>
                <a:uFillTx/>
                <a:latin typeface="Aino Regular"/>
                <a:sym typeface="Aino Regular"/>
              </a:rPr>
              <a:t>boutique properties</a:t>
            </a:r>
          </a:p>
          <a:p>
            <a:pPr marL="140367" marR="0" lvl="0" indent="-140367" algn="l" defTabSz="914400" rtl="0" eaLnBrk="1" fontAlgn="auto" latinLnBrk="0" hangingPunct="0">
              <a:lnSpc>
                <a:spcPct val="120000"/>
              </a:lnSpc>
              <a:spcBef>
                <a:spcPts val="600"/>
              </a:spcBef>
              <a:spcAft>
                <a:spcPts val="0"/>
              </a:spcAft>
              <a:buClr>
                <a:srgbClr val="2D6247"/>
              </a:buClr>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7,600 hotel rooms in total in Tallinn</a:t>
            </a:r>
          </a:p>
          <a:p>
            <a:pPr marL="140367" marR="0" lvl="0" indent="-140367" algn="l" defTabSz="914400" rtl="0" eaLnBrk="1" fontAlgn="auto" latinLnBrk="0" hangingPunct="0">
              <a:lnSpc>
                <a:spcPct val="120000"/>
              </a:lnSpc>
              <a:spcBef>
                <a:spcPts val="600"/>
              </a:spcBef>
              <a:spcAft>
                <a:spcPts val="0"/>
              </a:spcAft>
              <a:buClr>
                <a:srgbClr val="2D6247"/>
              </a:buClr>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plenty of Green Key hotels</a:t>
            </a:r>
          </a:p>
        </p:txBody>
      </p:sp>
      <p:sp>
        <p:nvSpPr>
          <p:cNvPr id="1026" name="Teksti kohatäide 8">
            <a:extLst>
              <a:ext uri="{FF2B5EF4-FFF2-40B4-BE49-F238E27FC236}">
                <a16:creationId xmlns:a16="http://schemas.microsoft.com/office/drawing/2014/main" id="{753E11DE-0D51-F4C2-405C-47F3B42047CE}"/>
              </a:ext>
            </a:extLst>
          </p:cNvPr>
          <p:cNvSpPr/>
          <p:nvPr/>
        </p:nvSpPr>
        <p:spPr>
          <a:xfrm rot="16200000">
            <a:off x="9942434" y="4387047"/>
            <a:ext cx="3693594" cy="4752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rmAutofit/>
          </a:bodyPr>
          <a:lstStyle/>
          <a:p>
            <a:pPr marL="0" marR="0" lvl="0" indent="0" algn="l" defTabSz="269999" rtl="0" eaLnBrk="1" fontAlgn="auto" latinLnBrk="0" hangingPunct="0">
              <a:lnSpc>
                <a:spcPct val="150000"/>
              </a:lnSpc>
              <a:spcBef>
                <a:spcPts val="400"/>
              </a:spcBef>
              <a:spcAft>
                <a:spcPts val="0"/>
              </a:spcAft>
              <a:buClrTx/>
              <a:buSzTx/>
              <a:buFontTx/>
              <a:buNone/>
              <a:tabLst/>
              <a:defRPr sz="700">
                <a:solidFill>
                  <a:srgbClr val="FFFFFF"/>
                </a:solidFill>
                <a:latin typeface="Aino Regular"/>
                <a:ea typeface="Aino Regular"/>
                <a:cs typeface="Aino Regular"/>
                <a:sym typeface="Aino Regular"/>
              </a:defRPr>
            </a:pPr>
            <a:r>
              <a:rPr kumimoji="0" sz="700" b="0" i="0" u="none" strike="noStrike" kern="0" cap="none" spc="0" normalizeH="0" baseline="0" noProof="0">
                <a:ln>
                  <a:noFill/>
                </a:ln>
                <a:solidFill>
                  <a:srgbClr val="FFFFFF"/>
                </a:solidFill>
                <a:effectLst/>
                <a:uLnTx/>
                <a:uFillTx/>
                <a:latin typeface="Aino Regular"/>
                <a:sym typeface="Aino Regular"/>
              </a:rPr>
              <a:t>© Mövenpick Hotel Tallinn, Radisson Blu Hotel Olümpia, Nordic Hotel Forum</a:t>
            </a:r>
          </a:p>
        </p:txBody>
      </p:sp>
    </p:spTree>
    <p:extLst>
      <p:ext uri="{BB962C8B-B14F-4D97-AF65-F5344CB8AC3E}">
        <p14:creationId xmlns:p14="http://schemas.microsoft.com/office/powerpoint/2010/main" val="1065742780"/>
      </p:ext>
    </p:extLst>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49FEE-8FE1-1EBD-5DBA-94102AAE611B}"/>
            </a:ext>
          </a:extLst>
        </p:cNvPr>
        <p:cNvGrpSpPr/>
        <p:nvPr/>
      </p:nvGrpSpPr>
      <p:grpSpPr>
        <a:xfrm>
          <a:off x="0" y="0"/>
          <a:ext cx="0" cy="0"/>
          <a:chOff x="0" y="0"/>
          <a:chExt cx="0" cy="0"/>
        </a:xfrm>
      </p:grpSpPr>
      <p:grpSp>
        <p:nvGrpSpPr>
          <p:cNvPr id="1030" name="Picture Placeholder 7">
            <a:extLst>
              <a:ext uri="{FF2B5EF4-FFF2-40B4-BE49-F238E27FC236}">
                <a16:creationId xmlns:a16="http://schemas.microsoft.com/office/drawing/2014/main" id="{DF1F12E3-589A-4DDA-2422-B3198CB6584E}"/>
              </a:ext>
            </a:extLst>
          </p:cNvPr>
          <p:cNvGrpSpPr/>
          <p:nvPr/>
        </p:nvGrpSpPr>
        <p:grpSpPr>
          <a:xfrm>
            <a:off x="0" y="-1"/>
            <a:ext cx="12192000" cy="6858001"/>
            <a:chOff x="0" y="0"/>
            <a:chExt cx="12192000" cy="6858000"/>
          </a:xfrm>
        </p:grpSpPr>
        <p:sp>
          <p:nvSpPr>
            <p:cNvPr id="1028" name="Rectangle">
              <a:extLst>
                <a:ext uri="{FF2B5EF4-FFF2-40B4-BE49-F238E27FC236}">
                  <a16:creationId xmlns:a16="http://schemas.microsoft.com/office/drawing/2014/main" id="{6F727E2C-BEF6-6CE4-1287-354076D7D6A5}"/>
                </a:ext>
              </a:extLst>
            </p:cNvPr>
            <p:cNvSpPr/>
            <p:nvPr/>
          </p:nvSpPr>
          <p:spPr>
            <a:xfrm>
              <a:off x="0" y="0"/>
              <a:ext cx="12192000" cy="6858000"/>
            </a:xfrm>
            <a:prstGeom prst="rect">
              <a:avLst/>
            </a:prstGeom>
            <a:solidFill>
              <a:srgbClr val="2B7AA1"/>
            </a:solidFill>
            <a:ln w="12700" cap="flat">
              <a:noFill/>
              <a:miter lim="400000"/>
            </a:ln>
            <a:effectLst/>
          </p:spPr>
          <p:txBody>
            <a:bodyPr wrap="square" lIns="45719" tIns="45719" rIns="45719" bIns="45719" numCol="1" anchor="ctr">
              <a:noAutofit/>
            </a:bodyPr>
            <a:lstStyle/>
            <a:p>
              <a:pPr marL="0" marR="0" lvl="0" indent="0" algn="l" defTabSz="269999" rtl="0" eaLnBrk="1" fontAlgn="auto" latinLnBrk="0" hangingPunct="0">
                <a:lnSpc>
                  <a:spcPct val="150000"/>
                </a:lnSpc>
                <a:spcBef>
                  <a:spcPts val="400"/>
                </a:spcBef>
                <a:spcAft>
                  <a:spcPts val="0"/>
                </a:spcAft>
                <a:buClrTx/>
                <a:buSzTx/>
                <a:buFontTx/>
                <a:buNone/>
                <a:tabLst/>
                <a:defRPr sz="1400">
                  <a:solidFill>
                    <a:srgbClr val="3B6149"/>
                  </a:solidFill>
                  <a:latin typeface="Aino Regular"/>
                  <a:ea typeface="Aino Regular"/>
                  <a:cs typeface="Aino Regular"/>
                  <a:sym typeface="Aino Regular"/>
                </a:defRPr>
              </a:pPr>
              <a:endParaRPr kumimoji="0" sz="1400" b="0" i="0" u="none" strike="noStrike" kern="0" cap="none" spc="0" normalizeH="0" baseline="0" noProof="0">
                <a:ln>
                  <a:noFill/>
                </a:ln>
                <a:solidFill>
                  <a:srgbClr val="3B6149"/>
                </a:solidFill>
                <a:effectLst/>
                <a:uLnTx/>
                <a:uFillTx/>
                <a:latin typeface="Aino Regular"/>
                <a:sym typeface="Aino Regular"/>
              </a:endParaRPr>
            </a:p>
          </p:txBody>
        </p:sp>
        <p:pic>
          <p:nvPicPr>
            <p:cNvPr id="1029" name="image165.jpeg" descr="image165.jpeg">
              <a:extLst>
                <a:ext uri="{FF2B5EF4-FFF2-40B4-BE49-F238E27FC236}">
                  <a16:creationId xmlns:a16="http://schemas.microsoft.com/office/drawing/2014/main" id="{7F3F8F6A-ACFD-56CE-C863-6C943D16D94C}"/>
                </a:ext>
              </a:extLst>
            </p:cNvPr>
            <p:cNvPicPr>
              <a:picLocks noChangeAspect="1"/>
            </p:cNvPicPr>
            <p:nvPr/>
          </p:nvPicPr>
          <p:blipFill>
            <a:blip r:embed="rId2"/>
            <a:srcRect t="6" b="6"/>
            <a:stretch>
              <a:fillRect/>
            </a:stretch>
          </p:blipFill>
          <p:spPr>
            <a:xfrm>
              <a:off x="0" y="-1"/>
              <a:ext cx="12192000" cy="6858001"/>
            </a:xfrm>
            <a:prstGeom prst="rect">
              <a:avLst/>
            </a:prstGeom>
            <a:ln w="12700" cap="flat">
              <a:noFill/>
              <a:miter lim="400000"/>
            </a:ln>
            <a:effectLst/>
          </p:spPr>
        </p:pic>
      </p:grpSp>
      <p:sp>
        <p:nvSpPr>
          <p:cNvPr id="1031" name="Rectangle 13">
            <a:extLst>
              <a:ext uri="{FF2B5EF4-FFF2-40B4-BE49-F238E27FC236}">
                <a16:creationId xmlns:a16="http://schemas.microsoft.com/office/drawing/2014/main" id="{12F060A6-9912-7632-D055-904B4AEB1BDF}"/>
              </a:ext>
            </a:extLst>
          </p:cNvPr>
          <p:cNvSpPr/>
          <p:nvPr/>
        </p:nvSpPr>
        <p:spPr>
          <a:xfrm>
            <a:off x="0" y="0"/>
            <a:ext cx="12192000" cy="6858000"/>
          </a:xfrm>
          <a:prstGeom prst="rect">
            <a:avLst/>
          </a:prstGeom>
          <a:gradFill>
            <a:gsLst>
              <a:gs pos="40000">
                <a:srgbClr val="000000">
                  <a:alpha val="0"/>
                </a:srgbClr>
              </a:gs>
              <a:gs pos="71590">
                <a:srgbClr val="000000">
                  <a:alpha val="59532"/>
                </a:srgbClr>
              </a:gs>
              <a:gs pos="100000">
                <a:srgbClr val="000000">
                  <a:alpha val="59960"/>
                </a:srgbClr>
              </a:gs>
            </a:gsLst>
            <a:lin ang="11929620"/>
          </a:grad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032" name="Pealkiri 4">
            <a:extLst>
              <a:ext uri="{FF2B5EF4-FFF2-40B4-BE49-F238E27FC236}">
                <a16:creationId xmlns:a16="http://schemas.microsoft.com/office/drawing/2014/main" id="{FDCA7378-68C3-BC3C-7E87-6C237792DE60}"/>
              </a:ext>
            </a:extLst>
          </p:cNvPr>
          <p:cNvSpPr txBox="1">
            <a:spLocks noGrp="1"/>
          </p:cNvSpPr>
          <p:nvPr>
            <p:ph type="title"/>
          </p:nvPr>
        </p:nvSpPr>
        <p:spPr>
          <a:xfrm>
            <a:off x="508000" y="508000"/>
            <a:ext cx="7332035" cy="1764122"/>
          </a:xfrm>
          <a:prstGeom prst="rect">
            <a:avLst/>
          </a:prstGeom>
        </p:spPr>
        <p:txBody>
          <a:bodyPr/>
          <a:lstStyle>
            <a:lvl1pPr>
              <a:defRPr sz="5400"/>
            </a:lvl1pPr>
          </a:lstStyle>
          <a:p>
            <a:r>
              <a:t>Boutique hotels in Tallinn old town</a:t>
            </a:r>
          </a:p>
        </p:txBody>
      </p:sp>
      <p:sp>
        <p:nvSpPr>
          <p:cNvPr id="1033" name="Teksti kohatäide 8">
            <a:extLst>
              <a:ext uri="{FF2B5EF4-FFF2-40B4-BE49-F238E27FC236}">
                <a16:creationId xmlns:a16="http://schemas.microsoft.com/office/drawing/2014/main" id="{A7DC3C86-F22E-99E3-6EC5-7373193F66F2}"/>
              </a:ext>
            </a:extLst>
          </p:cNvPr>
          <p:cNvSpPr txBox="1">
            <a:spLocks noGrp="1"/>
          </p:cNvSpPr>
          <p:nvPr>
            <p:ph type="body" sz="quarter" idx="1"/>
          </p:nvPr>
        </p:nvSpPr>
        <p:spPr>
          <a:xfrm rot="16200000">
            <a:off x="10344150" y="4652962"/>
            <a:ext cx="2808289" cy="360363"/>
          </a:xfrm>
          <a:prstGeom prst="rect">
            <a:avLst/>
          </a:prstGeom>
        </p:spPr>
        <p:txBody>
          <a:bodyPr/>
          <a:lstStyle/>
          <a:p>
            <a:pPr marL="0" indent="0">
              <a:buSzTx/>
              <a:buNone/>
              <a:defRPr sz="800"/>
            </a:pPr>
            <a:r>
              <a:t>© Nunne Boutique Hotel</a:t>
            </a:r>
          </a:p>
        </p:txBody>
      </p:sp>
    </p:spTree>
    <p:extLst>
      <p:ext uri="{BB962C8B-B14F-4D97-AF65-F5344CB8AC3E}">
        <p14:creationId xmlns:p14="http://schemas.microsoft.com/office/powerpoint/2010/main" val="3111223778"/>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9EFBDADE-D824-E327-7566-39E8FD53926A}"/>
            </a:ext>
          </a:extLst>
        </p:cNvPr>
        <p:cNvGrpSpPr/>
        <p:nvPr/>
      </p:nvGrpSpPr>
      <p:grpSpPr>
        <a:xfrm>
          <a:off x="0" y="0"/>
          <a:ext cx="0" cy="0"/>
          <a:chOff x="0" y="0"/>
          <a:chExt cx="0" cy="0"/>
        </a:xfrm>
      </p:grpSpPr>
      <p:sp>
        <p:nvSpPr>
          <p:cNvPr id="1044" name="TextBox 3">
            <a:extLst>
              <a:ext uri="{FF2B5EF4-FFF2-40B4-BE49-F238E27FC236}">
                <a16:creationId xmlns:a16="http://schemas.microsoft.com/office/drawing/2014/main" id="{53A8289D-C08A-94C4-1112-C6D0AB780275}"/>
              </a:ext>
            </a:extLst>
          </p:cNvPr>
          <p:cNvSpPr txBox="1"/>
          <p:nvPr/>
        </p:nvSpPr>
        <p:spPr>
          <a:xfrm>
            <a:off x="508000" y="508000"/>
            <a:ext cx="3989355" cy="30866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80000"/>
              </a:lnSpc>
              <a:spcBef>
                <a:spcPts val="0"/>
              </a:spcBef>
              <a:spcAft>
                <a:spcPts val="0"/>
              </a:spcAft>
              <a:buClrTx/>
              <a:buSzTx/>
              <a:buFontTx/>
              <a:buNone/>
              <a:tabLst/>
              <a:defRPr sz="5400"/>
            </a:pPr>
            <a:r>
              <a:rPr kumimoji="0" sz="5400" b="0" i="0" u="none" strike="noStrike" kern="0" cap="none" spc="0" normalizeH="0" baseline="0" noProof="0">
                <a:ln>
                  <a:noFill/>
                </a:ln>
                <a:solidFill>
                  <a:srgbClr val="2D6247"/>
                </a:solidFill>
                <a:effectLst/>
                <a:uLnTx/>
                <a:uFillTx/>
                <a:latin typeface="Aino Headline"/>
                <a:sym typeface="Aino Headline"/>
              </a:rPr>
              <a:t>Modern meeting facilities in hotels</a:t>
            </a:r>
          </a:p>
        </p:txBody>
      </p:sp>
      <p:sp>
        <p:nvSpPr>
          <p:cNvPr id="1045" name="Rounded Rectangle 4">
            <a:extLst>
              <a:ext uri="{FF2B5EF4-FFF2-40B4-BE49-F238E27FC236}">
                <a16:creationId xmlns:a16="http://schemas.microsoft.com/office/drawing/2014/main" id="{32B14EB7-20BD-DD61-169B-8DF23840A506}"/>
              </a:ext>
            </a:extLst>
          </p:cNvPr>
          <p:cNvSpPr/>
          <p:nvPr/>
        </p:nvSpPr>
        <p:spPr>
          <a:xfrm>
            <a:off x="4990170" y="3025575"/>
            <a:ext cx="7077845" cy="3709363"/>
          </a:xfrm>
          <a:prstGeom prst="roundRect">
            <a:avLst>
              <a:gd name="adj" fmla="val 10635"/>
            </a:avLst>
          </a:prstGeom>
          <a:blipFill>
            <a:blip r:embed="rId2"/>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046" name="Rounded Rectangle 5">
            <a:extLst>
              <a:ext uri="{FF2B5EF4-FFF2-40B4-BE49-F238E27FC236}">
                <a16:creationId xmlns:a16="http://schemas.microsoft.com/office/drawing/2014/main" id="{D63459DC-A10F-8460-8CDC-9848743954FC}"/>
              </a:ext>
            </a:extLst>
          </p:cNvPr>
          <p:cNvSpPr/>
          <p:nvPr/>
        </p:nvSpPr>
        <p:spPr>
          <a:xfrm>
            <a:off x="4990170" y="111036"/>
            <a:ext cx="3121955" cy="2809048"/>
          </a:xfrm>
          <a:prstGeom prst="roundRect">
            <a:avLst>
              <a:gd name="adj" fmla="val 12861"/>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047" name="Rounded Rectangle 6">
            <a:extLst>
              <a:ext uri="{FF2B5EF4-FFF2-40B4-BE49-F238E27FC236}">
                <a16:creationId xmlns:a16="http://schemas.microsoft.com/office/drawing/2014/main" id="{A9B4BC08-E7EC-9504-A22B-61867293CA26}"/>
              </a:ext>
            </a:extLst>
          </p:cNvPr>
          <p:cNvSpPr/>
          <p:nvPr/>
        </p:nvSpPr>
        <p:spPr>
          <a:xfrm>
            <a:off x="8220075" y="111036"/>
            <a:ext cx="3847938" cy="2809048"/>
          </a:xfrm>
          <a:prstGeom prst="roundRect">
            <a:avLst>
              <a:gd name="adj" fmla="val 12861"/>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grpSp>
        <p:nvGrpSpPr>
          <p:cNvPr id="1051" name="Group 57">
            <a:extLst>
              <a:ext uri="{FF2B5EF4-FFF2-40B4-BE49-F238E27FC236}">
                <a16:creationId xmlns:a16="http://schemas.microsoft.com/office/drawing/2014/main" id="{9368CAE3-9399-8DF8-6F24-A7D7EE8F205C}"/>
              </a:ext>
            </a:extLst>
          </p:cNvPr>
          <p:cNvGrpSpPr/>
          <p:nvPr/>
        </p:nvGrpSpPr>
        <p:grpSpPr>
          <a:xfrm>
            <a:off x="10718283" y="0"/>
            <a:ext cx="1473717" cy="540000"/>
            <a:chOff x="0" y="0"/>
            <a:chExt cx="1473716" cy="539999"/>
          </a:xfrm>
        </p:grpSpPr>
        <p:sp>
          <p:nvSpPr>
            <p:cNvPr id="1048" name="Rounded Rectangle 54">
              <a:hlinkClick r:id="rId5"/>
              <a:extLst>
                <a:ext uri="{FF2B5EF4-FFF2-40B4-BE49-F238E27FC236}">
                  <a16:creationId xmlns:a16="http://schemas.microsoft.com/office/drawing/2014/main" id="{F391C937-4E41-AC4A-1E17-77BE1CF2469E}"/>
                </a:ext>
              </a:extLst>
            </p:cNvPr>
            <p:cNvSpPr/>
            <p:nvPr/>
          </p:nvSpPr>
          <p:spPr>
            <a:xfrm>
              <a:off x="-1" y="0"/>
              <a:ext cx="1473718" cy="540000"/>
            </a:xfrm>
            <a:prstGeom prst="roundRect">
              <a:avLst>
                <a:gd name="adj" fmla="val 13312"/>
              </a:avLst>
            </a:prstGeom>
            <a:solidFill>
              <a:srgbClr val="D8ECE2"/>
            </a:solidFill>
            <a:ln w="12700" cap="flat">
              <a:noFill/>
              <a:miter lim="400000"/>
            </a:ln>
            <a:effectLst/>
          </p:spPr>
          <p:txBody>
            <a:bodyPr wrap="square" lIns="45719" tIns="45719" rIns="45719" bIns="45719" numCol="1" anchor="ctr">
              <a:noAutofit/>
            </a:bodyP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pic>
          <p:nvPicPr>
            <p:cNvPr id="1049" name="Graphic 55" descr="Graphic 55">
              <a:hlinkClick r:id="rId5"/>
              <a:extLst>
                <a:ext uri="{FF2B5EF4-FFF2-40B4-BE49-F238E27FC236}">
                  <a16:creationId xmlns:a16="http://schemas.microsoft.com/office/drawing/2014/main" id="{9A292777-4AB9-DBA5-10DD-DEAED299CF81}"/>
                </a:ext>
              </a:extLst>
            </p:cNvPr>
            <p:cNvPicPr>
              <a:picLocks noChangeAspect="1"/>
            </p:cNvPicPr>
            <p:nvPr/>
          </p:nvPicPr>
          <p:blipFill>
            <a:blip r:embed="rId6"/>
            <a:stretch>
              <a:fillRect/>
            </a:stretch>
          </p:blipFill>
          <p:spPr>
            <a:xfrm>
              <a:off x="122138" y="208644"/>
              <a:ext cx="228926" cy="214157"/>
            </a:xfrm>
            <a:prstGeom prst="rect">
              <a:avLst/>
            </a:prstGeom>
            <a:ln w="12700" cap="flat">
              <a:noFill/>
              <a:miter lim="400000"/>
            </a:ln>
            <a:effectLst/>
          </p:spPr>
        </p:pic>
        <p:sp>
          <p:nvSpPr>
            <p:cNvPr id="1050" name="TextBox 56">
              <a:extLst>
                <a:ext uri="{FF2B5EF4-FFF2-40B4-BE49-F238E27FC236}">
                  <a16:creationId xmlns:a16="http://schemas.microsoft.com/office/drawing/2014/main" id="{A42BD991-A2FD-DB72-14F5-7981B178C794}"/>
                </a:ext>
              </a:extLst>
            </p:cNvPr>
            <p:cNvSpPr txBox="1"/>
            <p:nvPr/>
          </p:nvSpPr>
          <p:spPr>
            <a:xfrm>
              <a:off x="417928" y="176899"/>
              <a:ext cx="990804" cy="2463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1200" u="sng">
                  <a:solidFill>
                    <a:srgbClr val="467886"/>
                  </a:solidFill>
                  <a:uFill>
                    <a:solidFill>
                      <a:srgbClr val="467886"/>
                    </a:solidFill>
                  </a:uFill>
                  <a:latin typeface="Aino Regular"/>
                  <a:ea typeface="Aino Regular"/>
                  <a:cs typeface="Aino Regular"/>
                  <a:sym typeface="Aino Regular"/>
                  <a:hlinkClick r:id="rId7"/>
                </a:defRPr>
              </a:lvl1pPr>
            </a:lstStyle>
            <a:p>
              <a:pPr marL="0" marR="0" lvl="0" indent="0" algn="l" defTabSz="914400" rtl="0" eaLnBrk="1" fontAlgn="auto" latinLnBrk="0" hangingPunct="0">
                <a:lnSpc>
                  <a:spcPct val="90000"/>
                </a:lnSpc>
                <a:spcBef>
                  <a:spcPts val="0"/>
                </a:spcBef>
                <a:spcAft>
                  <a:spcPts val="0"/>
                </a:spcAft>
                <a:buClrTx/>
                <a:buSzTx/>
                <a:buFontTx/>
                <a:buNone/>
                <a:tabLst/>
                <a:defRPr u="none">
                  <a:solidFill>
                    <a:srgbClr val="2D6247"/>
                  </a:solidFill>
                  <a:uFillTx/>
                </a:defRPr>
              </a:pPr>
              <a:r>
                <a:rPr kumimoji="0" sz="1200" b="0" i="0" u="sng" strike="noStrike" kern="0" cap="none" spc="0" normalizeH="0" baseline="0" noProof="0">
                  <a:ln>
                    <a:noFill/>
                  </a:ln>
                  <a:solidFill>
                    <a:srgbClr val="467886"/>
                  </a:solidFill>
                  <a:effectLst/>
                  <a:uLnTx/>
                  <a:uFill>
                    <a:solidFill>
                      <a:srgbClr val="467886"/>
                    </a:solidFill>
                  </a:uFill>
                  <a:latin typeface="Aino Regular"/>
                  <a:sym typeface="Aino Regular"/>
                  <a:hlinkClick r:id="rId7"/>
                </a:rPr>
                <a:t>Homepage</a:t>
              </a:r>
            </a:p>
          </p:txBody>
        </p:sp>
      </p:grpSp>
      <p:sp>
        <p:nvSpPr>
          <p:cNvPr id="1052" name="TextBox 46">
            <a:extLst>
              <a:ext uri="{FF2B5EF4-FFF2-40B4-BE49-F238E27FC236}">
                <a16:creationId xmlns:a16="http://schemas.microsoft.com/office/drawing/2014/main" id="{18A61ADF-A4C7-21D4-D342-45813235F7BD}"/>
              </a:ext>
            </a:extLst>
          </p:cNvPr>
          <p:cNvSpPr txBox="1"/>
          <p:nvPr/>
        </p:nvSpPr>
        <p:spPr>
          <a:xfrm>
            <a:off x="504500" y="5712159"/>
            <a:ext cx="3774304" cy="5826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marL="140367" marR="0" lvl="0" indent="-140367" algn="l" defTabSz="914400" rtl="0" eaLnBrk="1" fontAlgn="auto" latinLnBrk="0" hangingPunct="0">
              <a:lnSpc>
                <a:spcPct val="120000"/>
              </a:lnSpc>
              <a:spcBef>
                <a:spcPts val="600"/>
              </a:spcBef>
              <a:spcAft>
                <a:spcPts val="0"/>
              </a:spcAft>
              <a:buClr>
                <a:srgbClr val="2D6247"/>
              </a:buClr>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up to 530 guests theatre style; </a:t>
            </a:r>
          </a:p>
          <a:p>
            <a:pPr marL="140367" marR="0" lvl="0" indent="-140367" algn="l" defTabSz="914400" rtl="0" eaLnBrk="1" fontAlgn="auto" latinLnBrk="0" hangingPunct="0">
              <a:lnSpc>
                <a:spcPct val="120000"/>
              </a:lnSpc>
              <a:spcBef>
                <a:spcPts val="600"/>
              </a:spcBef>
              <a:spcAft>
                <a:spcPts val="0"/>
              </a:spcAft>
              <a:buClr>
                <a:srgbClr val="2D6247"/>
              </a:buClr>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breakout rooms for parallel sessions</a:t>
            </a:r>
          </a:p>
        </p:txBody>
      </p:sp>
      <p:sp>
        <p:nvSpPr>
          <p:cNvPr id="1053" name="Teksti kohatäide 8">
            <a:extLst>
              <a:ext uri="{FF2B5EF4-FFF2-40B4-BE49-F238E27FC236}">
                <a16:creationId xmlns:a16="http://schemas.microsoft.com/office/drawing/2014/main" id="{CF565D2C-55F3-D531-910D-F3CFF6E6E262}"/>
              </a:ext>
            </a:extLst>
          </p:cNvPr>
          <p:cNvSpPr/>
          <p:nvPr/>
        </p:nvSpPr>
        <p:spPr>
          <a:xfrm rot="16200000">
            <a:off x="10153905" y="4513001"/>
            <a:ext cx="3366497" cy="360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rmAutofit/>
          </a:bodyPr>
          <a:lstStyle/>
          <a:p>
            <a:pPr marL="0" marR="0" lvl="0" indent="0" algn="l" defTabSz="269999" rtl="0" eaLnBrk="1" fontAlgn="auto" latinLnBrk="0" hangingPunct="0">
              <a:lnSpc>
                <a:spcPct val="150000"/>
              </a:lnSpc>
              <a:spcBef>
                <a:spcPts val="400"/>
              </a:spcBef>
              <a:spcAft>
                <a:spcPts val="0"/>
              </a:spcAft>
              <a:buClrTx/>
              <a:buSzTx/>
              <a:buFontTx/>
              <a:buNone/>
              <a:tabLst/>
              <a:defRPr sz="800">
                <a:solidFill>
                  <a:srgbClr val="FFFFFF"/>
                </a:solidFill>
                <a:latin typeface="Aino Regular"/>
                <a:ea typeface="Aino Regular"/>
                <a:cs typeface="Aino Regular"/>
                <a:sym typeface="Aino Regular"/>
              </a:defRPr>
            </a:pPr>
            <a:r>
              <a:rPr kumimoji="0" sz="800" b="0" i="0" u="none" strike="noStrike" kern="0" cap="none" spc="0" normalizeH="0" baseline="0" noProof="0">
                <a:ln>
                  <a:noFill/>
                </a:ln>
                <a:solidFill>
                  <a:srgbClr val="FFFFFF"/>
                </a:solidFill>
                <a:effectLst/>
                <a:uLnTx/>
                <a:uFillTx/>
                <a:latin typeface="Aino Regular"/>
                <a:sym typeface="Aino Regular"/>
              </a:rPr>
              <a:t>© Hilton Tallinn Park, Swissôtel Tallinn, Mövenpick Hotel Tallinn</a:t>
            </a:r>
          </a:p>
        </p:txBody>
      </p:sp>
    </p:spTree>
    <p:extLst>
      <p:ext uri="{BB962C8B-B14F-4D97-AF65-F5344CB8AC3E}">
        <p14:creationId xmlns:p14="http://schemas.microsoft.com/office/powerpoint/2010/main" val="10391123"/>
      </p:ext>
    </p:extLst>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gradFill flip="none" rotWithShape="1">
          <a:gsLst>
            <a:gs pos="29000">
              <a:srgbClr val="000000">
                <a:alpha val="16467"/>
              </a:srgbClr>
            </a:gs>
            <a:gs pos="100000">
              <a:srgbClr val="000000">
                <a:alpha val="25000"/>
              </a:srgbClr>
            </a:gs>
          </a:gsLst>
          <a:lin ang="10800000" scaled="0"/>
        </a:gradFill>
        <a:effectLst/>
      </p:bgPr>
    </p:bg>
    <p:spTree>
      <p:nvGrpSpPr>
        <p:cNvPr id="1" name="">
          <a:extLst>
            <a:ext uri="{FF2B5EF4-FFF2-40B4-BE49-F238E27FC236}">
              <a16:creationId xmlns:a16="http://schemas.microsoft.com/office/drawing/2014/main" id="{D2BB84FD-5B2E-2726-3566-F7034EDA34CF}"/>
            </a:ext>
          </a:extLst>
        </p:cNvPr>
        <p:cNvGrpSpPr/>
        <p:nvPr/>
      </p:nvGrpSpPr>
      <p:grpSpPr>
        <a:xfrm>
          <a:off x="0" y="0"/>
          <a:ext cx="0" cy="0"/>
          <a:chOff x="0" y="0"/>
          <a:chExt cx="0" cy="0"/>
        </a:xfrm>
      </p:grpSpPr>
      <p:grpSp>
        <p:nvGrpSpPr>
          <p:cNvPr id="1057" name="Picture Placeholder 8">
            <a:extLst>
              <a:ext uri="{FF2B5EF4-FFF2-40B4-BE49-F238E27FC236}">
                <a16:creationId xmlns:a16="http://schemas.microsoft.com/office/drawing/2014/main" id="{4EE9EC39-8344-3BE0-F147-711786FDF272}"/>
              </a:ext>
            </a:extLst>
          </p:cNvPr>
          <p:cNvGrpSpPr/>
          <p:nvPr/>
        </p:nvGrpSpPr>
        <p:grpSpPr>
          <a:xfrm>
            <a:off x="0" y="0"/>
            <a:ext cx="12192000" cy="6858000"/>
            <a:chOff x="0" y="0"/>
            <a:chExt cx="12192000" cy="6858000"/>
          </a:xfrm>
        </p:grpSpPr>
        <p:sp>
          <p:nvSpPr>
            <p:cNvPr id="1055" name="Rectangle">
              <a:extLst>
                <a:ext uri="{FF2B5EF4-FFF2-40B4-BE49-F238E27FC236}">
                  <a16:creationId xmlns:a16="http://schemas.microsoft.com/office/drawing/2014/main" id="{7B2DD8D4-3715-BF9B-72A5-FBB149613237}"/>
                </a:ext>
              </a:extLst>
            </p:cNvPr>
            <p:cNvSpPr/>
            <p:nvPr/>
          </p:nvSpPr>
          <p:spPr>
            <a:xfrm>
              <a:off x="0" y="0"/>
              <a:ext cx="12192000" cy="6858000"/>
            </a:xfrm>
            <a:prstGeom prst="rect">
              <a:avLst/>
            </a:prstGeom>
            <a:solidFill>
              <a:srgbClr val="2B7AA1"/>
            </a:solidFill>
            <a:ln w="12700" cap="flat">
              <a:noFill/>
              <a:miter lim="400000"/>
            </a:ln>
            <a:effectLst/>
          </p:spPr>
          <p:txBody>
            <a:bodyPr wrap="square" lIns="45719" tIns="45719" rIns="45719" bIns="45719" numCol="1" anchor="ctr">
              <a:noAutofit/>
            </a:bodyPr>
            <a:lstStyle/>
            <a:p>
              <a:pPr marL="0" marR="0" lvl="0" indent="0" algn="l" defTabSz="269999" rtl="0" eaLnBrk="1" fontAlgn="auto" latinLnBrk="0" hangingPunct="0">
                <a:lnSpc>
                  <a:spcPct val="150000"/>
                </a:lnSpc>
                <a:spcBef>
                  <a:spcPts val="400"/>
                </a:spcBef>
                <a:spcAft>
                  <a:spcPts val="0"/>
                </a:spcAft>
                <a:buClrTx/>
                <a:buSzTx/>
                <a:buFontTx/>
                <a:buNone/>
                <a:tabLst/>
                <a:defRPr sz="1400">
                  <a:solidFill>
                    <a:srgbClr val="3B6149"/>
                  </a:solidFill>
                  <a:latin typeface="Aino Regular"/>
                  <a:ea typeface="Aino Regular"/>
                  <a:cs typeface="Aino Regular"/>
                  <a:sym typeface="Aino Regular"/>
                </a:defRPr>
              </a:pPr>
              <a:endParaRPr kumimoji="0" sz="1400" b="0" i="0" u="none" strike="noStrike" kern="0" cap="none" spc="0" normalizeH="0" baseline="0" noProof="0">
                <a:ln>
                  <a:noFill/>
                </a:ln>
                <a:solidFill>
                  <a:srgbClr val="3B6149"/>
                </a:solidFill>
                <a:effectLst/>
                <a:uLnTx/>
                <a:uFillTx/>
                <a:latin typeface="Aino Regular"/>
                <a:sym typeface="Aino Regular"/>
              </a:endParaRPr>
            </a:p>
          </p:txBody>
        </p:sp>
        <p:pic>
          <p:nvPicPr>
            <p:cNvPr id="1056" name="image169.jpeg" descr="image169.jpeg">
              <a:extLst>
                <a:ext uri="{FF2B5EF4-FFF2-40B4-BE49-F238E27FC236}">
                  <a16:creationId xmlns:a16="http://schemas.microsoft.com/office/drawing/2014/main" id="{422FADC5-EA50-2F30-B9B2-E546ECFB4416}"/>
                </a:ext>
              </a:extLst>
            </p:cNvPr>
            <p:cNvPicPr>
              <a:picLocks noChangeAspect="1"/>
            </p:cNvPicPr>
            <p:nvPr/>
          </p:nvPicPr>
          <p:blipFill>
            <a:blip r:embed="rId2"/>
            <a:stretch>
              <a:fillRect/>
            </a:stretch>
          </p:blipFill>
          <p:spPr>
            <a:xfrm>
              <a:off x="0" y="0"/>
              <a:ext cx="12192000" cy="6858000"/>
            </a:xfrm>
            <a:prstGeom prst="rect">
              <a:avLst/>
            </a:prstGeom>
            <a:ln w="12700" cap="flat">
              <a:noFill/>
              <a:miter lim="400000"/>
            </a:ln>
            <a:effectLst/>
          </p:spPr>
        </p:pic>
      </p:grpSp>
      <p:sp>
        <p:nvSpPr>
          <p:cNvPr id="1058" name="Rectangle 10">
            <a:extLst>
              <a:ext uri="{FF2B5EF4-FFF2-40B4-BE49-F238E27FC236}">
                <a16:creationId xmlns:a16="http://schemas.microsoft.com/office/drawing/2014/main" id="{18E513BD-53A7-D03C-2B86-E3EC09336AA0}"/>
              </a:ext>
            </a:extLst>
          </p:cNvPr>
          <p:cNvSpPr/>
          <p:nvPr/>
        </p:nvSpPr>
        <p:spPr>
          <a:xfrm>
            <a:off x="0" y="0"/>
            <a:ext cx="12989491" cy="6858000"/>
          </a:xfrm>
          <a:prstGeom prst="rect">
            <a:avLst/>
          </a:prstGeom>
          <a:gradFill>
            <a:gsLst>
              <a:gs pos="38000">
                <a:srgbClr val="000000">
                  <a:alpha val="0"/>
                </a:srgbClr>
              </a:gs>
              <a:gs pos="67834">
                <a:srgbClr val="000000">
                  <a:alpha val="59741"/>
                </a:srgbClr>
              </a:gs>
              <a:gs pos="100000">
                <a:srgbClr val="000000">
                  <a:alpha val="60094"/>
                </a:srgbClr>
              </a:gs>
            </a:gsLst>
            <a:lin ang="12548161"/>
          </a:grad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059" name="Title 2">
            <a:extLst>
              <a:ext uri="{FF2B5EF4-FFF2-40B4-BE49-F238E27FC236}">
                <a16:creationId xmlns:a16="http://schemas.microsoft.com/office/drawing/2014/main" id="{BBB66748-BD70-430A-84D3-3FADED77B306}"/>
              </a:ext>
            </a:extLst>
          </p:cNvPr>
          <p:cNvSpPr txBox="1">
            <a:spLocks noGrp="1"/>
          </p:cNvSpPr>
          <p:nvPr>
            <p:ph type="title"/>
          </p:nvPr>
        </p:nvSpPr>
        <p:spPr>
          <a:xfrm>
            <a:off x="508000" y="508000"/>
            <a:ext cx="8229083" cy="2413848"/>
          </a:xfrm>
          <a:prstGeom prst="rect">
            <a:avLst/>
          </a:prstGeom>
        </p:spPr>
        <p:txBody>
          <a:bodyPr/>
          <a:lstStyle/>
          <a:p>
            <a:pPr>
              <a:defRPr sz="5400"/>
            </a:pPr>
            <a:r>
              <a:t>Many hotels have spa </a:t>
            </a:r>
            <a:br/>
            <a:r>
              <a:t>or relaxation area</a:t>
            </a:r>
            <a:br/>
            <a:endParaRPr/>
          </a:p>
        </p:txBody>
      </p:sp>
    </p:spTree>
    <p:extLst>
      <p:ext uri="{BB962C8B-B14F-4D97-AF65-F5344CB8AC3E}">
        <p14:creationId xmlns:p14="http://schemas.microsoft.com/office/powerpoint/2010/main" val="486905799"/>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BAF38F3F-25C5-8051-141C-942DDE0F1F80}"/>
            </a:ext>
          </a:extLst>
        </p:cNvPr>
        <p:cNvGrpSpPr/>
        <p:nvPr/>
      </p:nvGrpSpPr>
      <p:grpSpPr>
        <a:xfrm>
          <a:off x="0" y="0"/>
          <a:ext cx="0" cy="0"/>
          <a:chOff x="0" y="0"/>
          <a:chExt cx="0" cy="0"/>
        </a:xfrm>
      </p:grpSpPr>
      <p:pic>
        <p:nvPicPr>
          <p:cNvPr id="1079" name="Image" descr="Image">
            <a:extLst>
              <a:ext uri="{FF2B5EF4-FFF2-40B4-BE49-F238E27FC236}">
                <a16:creationId xmlns:a16="http://schemas.microsoft.com/office/drawing/2014/main" id="{42B27A7B-0E2F-67B7-4520-092FE8FE2DB7}"/>
              </a:ext>
            </a:extLst>
          </p:cNvPr>
          <p:cNvPicPr>
            <a:picLocks noChangeAspect="1"/>
          </p:cNvPicPr>
          <p:nvPr/>
        </p:nvPicPr>
        <p:blipFill>
          <a:blip r:embed="rId2"/>
          <a:stretch>
            <a:fillRect/>
          </a:stretch>
        </p:blipFill>
        <p:spPr>
          <a:xfrm>
            <a:off x="-1590834" y="-1976421"/>
            <a:ext cx="6872399" cy="4673227"/>
          </a:xfrm>
          <a:prstGeom prst="rect">
            <a:avLst/>
          </a:prstGeom>
          <a:ln w="12700">
            <a:miter lim="400000"/>
          </a:ln>
        </p:spPr>
      </p:pic>
      <p:pic>
        <p:nvPicPr>
          <p:cNvPr id="1080" name="Picture 6" descr="Picture 6">
            <a:extLst>
              <a:ext uri="{FF2B5EF4-FFF2-40B4-BE49-F238E27FC236}">
                <a16:creationId xmlns:a16="http://schemas.microsoft.com/office/drawing/2014/main" id="{CF54A147-E30B-91AB-649F-585EF6C9E20F}"/>
              </a:ext>
            </a:extLst>
          </p:cNvPr>
          <p:cNvPicPr>
            <a:picLocks noChangeAspect="1"/>
          </p:cNvPicPr>
          <p:nvPr/>
        </p:nvPicPr>
        <p:blipFill>
          <a:blip r:embed="rId3"/>
          <a:stretch>
            <a:fillRect/>
          </a:stretch>
        </p:blipFill>
        <p:spPr>
          <a:xfrm>
            <a:off x="6978481" y="3723604"/>
            <a:ext cx="2023433" cy="1431268"/>
          </a:xfrm>
          <a:prstGeom prst="rect">
            <a:avLst/>
          </a:prstGeom>
          <a:ln w="12700">
            <a:miter lim="400000"/>
          </a:ln>
        </p:spPr>
      </p:pic>
      <p:pic>
        <p:nvPicPr>
          <p:cNvPr id="1081" name="Picture 3" descr="Picture 3">
            <a:extLst>
              <a:ext uri="{FF2B5EF4-FFF2-40B4-BE49-F238E27FC236}">
                <a16:creationId xmlns:a16="http://schemas.microsoft.com/office/drawing/2014/main" id="{D4355269-5627-1C11-46D5-4AE2FA7A8743}"/>
              </a:ext>
            </a:extLst>
          </p:cNvPr>
          <p:cNvPicPr>
            <a:picLocks noChangeAspect="1"/>
          </p:cNvPicPr>
          <p:nvPr/>
        </p:nvPicPr>
        <p:blipFill>
          <a:blip r:embed="rId4"/>
          <a:stretch>
            <a:fillRect/>
          </a:stretch>
        </p:blipFill>
        <p:spPr>
          <a:xfrm>
            <a:off x="545743" y="5515281"/>
            <a:ext cx="3029492" cy="642459"/>
          </a:xfrm>
          <a:prstGeom prst="rect">
            <a:avLst/>
          </a:prstGeom>
          <a:ln w="12700">
            <a:miter lim="400000"/>
          </a:ln>
        </p:spPr>
      </p:pic>
      <p:pic>
        <p:nvPicPr>
          <p:cNvPr id="1082" name="Picture 7" descr="Picture 7">
            <a:extLst>
              <a:ext uri="{FF2B5EF4-FFF2-40B4-BE49-F238E27FC236}">
                <a16:creationId xmlns:a16="http://schemas.microsoft.com/office/drawing/2014/main" id="{E71A1C20-F4F5-7C44-0C1A-95C212C5EB30}"/>
              </a:ext>
            </a:extLst>
          </p:cNvPr>
          <p:cNvPicPr>
            <a:picLocks noChangeAspect="1"/>
          </p:cNvPicPr>
          <p:nvPr/>
        </p:nvPicPr>
        <p:blipFill>
          <a:blip r:embed="rId5"/>
          <a:stretch>
            <a:fillRect/>
          </a:stretch>
        </p:blipFill>
        <p:spPr>
          <a:xfrm>
            <a:off x="6260850" y="3002817"/>
            <a:ext cx="2820056" cy="826966"/>
          </a:xfrm>
          <a:prstGeom prst="rect">
            <a:avLst/>
          </a:prstGeom>
          <a:ln w="12700">
            <a:miter lim="400000"/>
          </a:ln>
        </p:spPr>
      </p:pic>
      <p:pic>
        <p:nvPicPr>
          <p:cNvPr id="1083" name="Picture 28" descr="Picture 28">
            <a:extLst>
              <a:ext uri="{FF2B5EF4-FFF2-40B4-BE49-F238E27FC236}">
                <a16:creationId xmlns:a16="http://schemas.microsoft.com/office/drawing/2014/main" id="{4239C79B-6CCD-8AEC-EBB0-537507AABC53}"/>
              </a:ext>
            </a:extLst>
          </p:cNvPr>
          <p:cNvPicPr>
            <a:picLocks noChangeAspect="1"/>
          </p:cNvPicPr>
          <p:nvPr/>
        </p:nvPicPr>
        <p:blipFill>
          <a:blip r:embed="rId6"/>
          <a:stretch>
            <a:fillRect/>
          </a:stretch>
        </p:blipFill>
        <p:spPr>
          <a:xfrm>
            <a:off x="6504039" y="5677882"/>
            <a:ext cx="2820056" cy="317258"/>
          </a:xfrm>
          <a:prstGeom prst="rect">
            <a:avLst/>
          </a:prstGeom>
          <a:ln w="12700">
            <a:miter lim="400000"/>
          </a:ln>
        </p:spPr>
      </p:pic>
      <p:pic>
        <p:nvPicPr>
          <p:cNvPr id="1084" name="Picture 30" descr="Picture 30">
            <a:extLst>
              <a:ext uri="{FF2B5EF4-FFF2-40B4-BE49-F238E27FC236}">
                <a16:creationId xmlns:a16="http://schemas.microsoft.com/office/drawing/2014/main" id="{5DBB3D00-A347-90EB-93CC-C224E7055A0D}"/>
              </a:ext>
            </a:extLst>
          </p:cNvPr>
          <p:cNvPicPr>
            <a:picLocks noChangeAspect="1"/>
          </p:cNvPicPr>
          <p:nvPr/>
        </p:nvPicPr>
        <p:blipFill>
          <a:blip r:embed="rId7"/>
          <a:stretch>
            <a:fillRect/>
          </a:stretch>
        </p:blipFill>
        <p:spPr>
          <a:xfrm>
            <a:off x="362508" y="3817644"/>
            <a:ext cx="1727304" cy="1431268"/>
          </a:xfrm>
          <a:prstGeom prst="rect">
            <a:avLst/>
          </a:prstGeom>
          <a:ln w="12700">
            <a:miter lim="400000"/>
          </a:ln>
        </p:spPr>
      </p:pic>
      <p:pic>
        <p:nvPicPr>
          <p:cNvPr id="1085" name="Picture 2" descr="Picture 2">
            <a:extLst>
              <a:ext uri="{FF2B5EF4-FFF2-40B4-BE49-F238E27FC236}">
                <a16:creationId xmlns:a16="http://schemas.microsoft.com/office/drawing/2014/main" id="{0B637824-C884-EBD4-B290-E04026A4DD37}"/>
              </a:ext>
            </a:extLst>
          </p:cNvPr>
          <p:cNvPicPr>
            <a:picLocks noChangeAspect="1"/>
          </p:cNvPicPr>
          <p:nvPr/>
        </p:nvPicPr>
        <p:blipFill>
          <a:blip r:embed="rId8"/>
          <a:stretch>
            <a:fillRect/>
          </a:stretch>
        </p:blipFill>
        <p:spPr>
          <a:xfrm>
            <a:off x="384786" y="3135454"/>
            <a:ext cx="2820056" cy="415821"/>
          </a:xfrm>
          <a:prstGeom prst="rect">
            <a:avLst/>
          </a:prstGeom>
          <a:ln w="12700">
            <a:miter lim="400000"/>
          </a:ln>
        </p:spPr>
      </p:pic>
      <p:pic>
        <p:nvPicPr>
          <p:cNvPr id="1086" name="Picture 6" descr="Picture 6">
            <a:extLst>
              <a:ext uri="{FF2B5EF4-FFF2-40B4-BE49-F238E27FC236}">
                <a16:creationId xmlns:a16="http://schemas.microsoft.com/office/drawing/2014/main" id="{74B2F168-2744-8B7E-8977-0272E25C12DB}"/>
              </a:ext>
            </a:extLst>
          </p:cNvPr>
          <p:cNvPicPr>
            <a:picLocks noChangeAspect="1"/>
          </p:cNvPicPr>
          <p:nvPr/>
        </p:nvPicPr>
        <p:blipFill>
          <a:blip r:embed="rId9"/>
          <a:stretch>
            <a:fillRect/>
          </a:stretch>
        </p:blipFill>
        <p:spPr>
          <a:xfrm>
            <a:off x="4494501" y="5403128"/>
            <a:ext cx="1090272" cy="866766"/>
          </a:xfrm>
          <a:prstGeom prst="rect">
            <a:avLst/>
          </a:prstGeom>
          <a:ln w="12700">
            <a:miter lim="400000"/>
          </a:ln>
        </p:spPr>
      </p:pic>
      <p:pic>
        <p:nvPicPr>
          <p:cNvPr id="1087" name="Picture 8" descr="Picture 8">
            <a:extLst>
              <a:ext uri="{FF2B5EF4-FFF2-40B4-BE49-F238E27FC236}">
                <a16:creationId xmlns:a16="http://schemas.microsoft.com/office/drawing/2014/main" id="{AE1356F5-8982-3EF1-567A-E99723C49D87}"/>
              </a:ext>
            </a:extLst>
          </p:cNvPr>
          <p:cNvPicPr>
            <a:picLocks noChangeAspect="1"/>
          </p:cNvPicPr>
          <p:nvPr/>
        </p:nvPicPr>
        <p:blipFill>
          <a:blip r:embed="rId10"/>
          <a:stretch>
            <a:fillRect/>
          </a:stretch>
        </p:blipFill>
        <p:spPr>
          <a:xfrm>
            <a:off x="10066024" y="5461181"/>
            <a:ext cx="1167691" cy="750660"/>
          </a:xfrm>
          <a:prstGeom prst="rect">
            <a:avLst/>
          </a:prstGeom>
          <a:ln w="12700">
            <a:miter lim="400000"/>
          </a:ln>
        </p:spPr>
      </p:pic>
      <p:pic>
        <p:nvPicPr>
          <p:cNvPr id="1088" name="Picture 2" descr="Picture 2">
            <a:extLst>
              <a:ext uri="{FF2B5EF4-FFF2-40B4-BE49-F238E27FC236}">
                <a16:creationId xmlns:a16="http://schemas.microsoft.com/office/drawing/2014/main" id="{FA33EC06-B3ED-6073-1FA8-E46011FF06A3}"/>
              </a:ext>
            </a:extLst>
          </p:cNvPr>
          <p:cNvPicPr>
            <a:picLocks noChangeAspect="1"/>
          </p:cNvPicPr>
          <p:nvPr/>
        </p:nvPicPr>
        <p:blipFill>
          <a:blip r:embed="rId11"/>
          <a:stretch>
            <a:fillRect/>
          </a:stretch>
        </p:blipFill>
        <p:spPr>
          <a:xfrm>
            <a:off x="10013793" y="3930899"/>
            <a:ext cx="1016677" cy="1016677"/>
          </a:xfrm>
          <a:prstGeom prst="rect">
            <a:avLst/>
          </a:prstGeom>
          <a:ln w="12700">
            <a:miter lim="400000"/>
          </a:ln>
        </p:spPr>
      </p:pic>
      <p:pic>
        <p:nvPicPr>
          <p:cNvPr id="1089" name="Picture 20" descr="Picture 20">
            <a:extLst>
              <a:ext uri="{FF2B5EF4-FFF2-40B4-BE49-F238E27FC236}">
                <a16:creationId xmlns:a16="http://schemas.microsoft.com/office/drawing/2014/main" id="{CEF19368-EB33-3AFD-6F17-5CF9E4CB090B}"/>
              </a:ext>
            </a:extLst>
          </p:cNvPr>
          <p:cNvPicPr>
            <a:picLocks noChangeAspect="1"/>
          </p:cNvPicPr>
          <p:nvPr/>
        </p:nvPicPr>
        <p:blipFill>
          <a:blip r:embed="rId12"/>
          <a:stretch>
            <a:fillRect/>
          </a:stretch>
        </p:blipFill>
        <p:spPr>
          <a:xfrm>
            <a:off x="8715126" y="1493052"/>
            <a:ext cx="2820056" cy="789263"/>
          </a:xfrm>
          <a:prstGeom prst="rect">
            <a:avLst/>
          </a:prstGeom>
          <a:ln w="12700">
            <a:miter lim="400000"/>
          </a:ln>
        </p:spPr>
      </p:pic>
      <p:sp>
        <p:nvSpPr>
          <p:cNvPr id="1090" name="ECB member hotels">
            <a:extLst>
              <a:ext uri="{FF2B5EF4-FFF2-40B4-BE49-F238E27FC236}">
                <a16:creationId xmlns:a16="http://schemas.microsoft.com/office/drawing/2014/main" id="{52D30E3B-58DA-AADA-4B2B-F187C2696325}"/>
              </a:ext>
            </a:extLst>
          </p:cNvPr>
          <p:cNvSpPr txBox="1"/>
          <p:nvPr/>
        </p:nvSpPr>
        <p:spPr>
          <a:xfrm>
            <a:off x="724593" y="767080"/>
            <a:ext cx="4155780" cy="1259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defRPr sz="4000">
                <a:solidFill>
                  <a:srgbClr val="FFFFFF"/>
                </a:solidFill>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4000" b="0" i="0" u="none" strike="noStrike" kern="0" cap="none" spc="0" normalizeH="0" baseline="0" noProof="0">
                <a:ln>
                  <a:noFill/>
                </a:ln>
                <a:solidFill>
                  <a:srgbClr val="FFFFFF"/>
                </a:solidFill>
                <a:effectLst/>
                <a:uLnTx/>
                <a:uFillTx/>
                <a:latin typeface="Aino Headline"/>
                <a:sym typeface="Aino Headline"/>
              </a:rPr>
              <a:t>ECB member hotels</a:t>
            </a:r>
          </a:p>
        </p:txBody>
      </p:sp>
      <p:pic>
        <p:nvPicPr>
          <p:cNvPr id="1091" name="Picture 2" descr="Picture 2">
            <a:extLst>
              <a:ext uri="{FF2B5EF4-FFF2-40B4-BE49-F238E27FC236}">
                <a16:creationId xmlns:a16="http://schemas.microsoft.com/office/drawing/2014/main" id="{AD6C948E-30B1-29D3-FF61-7720F3896522}"/>
              </a:ext>
            </a:extLst>
          </p:cNvPr>
          <p:cNvPicPr>
            <a:picLocks noChangeAspect="1"/>
          </p:cNvPicPr>
          <p:nvPr/>
        </p:nvPicPr>
        <p:blipFill>
          <a:blip r:embed="rId13"/>
          <a:stretch>
            <a:fillRect/>
          </a:stretch>
        </p:blipFill>
        <p:spPr>
          <a:xfrm>
            <a:off x="5870021" y="1041293"/>
            <a:ext cx="1855457" cy="1855456"/>
          </a:xfrm>
          <a:prstGeom prst="rect">
            <a:avLst/>
          </a:prstGeom>
          <a:ln w="12700">
            <a:miter lim="400000"/>
          </a:ln>
        </p:spPr>
      </p:pic>
      <p:pic>
        <p:nvPicPr>
          <p:cNvPr id="1092" name="Picture 2" descr="Picture 2">
            <a:extLst>
              <a:ext uri="{FF2B5EF4-FFF2-40B4-BE49-F238E27FC236}">
                <a16:creationId xmlns:a16="http://schemas.microsoft.com/office/drawing/2014/main" id="{4C12AF2E-88EE-3847-EE01-888F42B305F8}"/>
              </a:ext>
            </a:extLst>
          </p:cNvPr>
          <p:cNvPicPr>
            <a:picLocks noChangeAspect="1"/>
          </p:cNvPicPr>
          <p:nvPr/>
        </p:nvPicPr>
        <p:blipFill>
          <a:blip r:embed="rId14"/>
          <a:stretch>
            <a:fillRect/>
          </a:stretch>
        </p:blipFill>
        <p:spPr>
          <a:xfrm>
            <a:off x="5019418" y="4108025"/>
            <a:ext cx="1183675" cy="662427"/>
          </a:xfrm>
          <a:prstGeom prst="rect">
            <a:avLst/>
          </a:prstGeom>
          <a:ln w="12700">
            <a:miter lim="400000"/>
          </a:ln>
        </p:spPr>
      </p:pic>
      <p:pic>
        <p:nvPicPr>
          <p:cNvPr id="1093" name="Image" descr="Image">
            <a:extLst>
              <a:ext uri="{FF2B5EF4-FFF2-40B4-BE49-F238E27FC236}">
                <a16:creationId xmlns:a16="http://schemas.microsoft.com/office/drawing/2014/main" id="{A90EF1FD-AAFC-C357-8251-5908900CA908}"/>
              </a:ext>
            </a:extLst>
          </p:cNvPr>
          <p:cNvPicPr>
            <a:picLocks noChangeAspect="1"/>
          </p:cNvPicPr>
          <p:nvPr/>
        </p:nvPicPr>
        <p:blipFill>
          <a:blip r:embed="rId15"/>
          <a:stretch>
            <a:fillRect/>
          </a:stretch>
        </p:blipFill>
        <p:spPr>
          <a:xfrm>
            <a:off x="2572849" y="4255439"/>
            <a:ext cx="1576394" cy="555679"/>
          </a:xfrm>
          <a:prstGeom prst="rect">
            <a:avLst/>
          </a:prstGeom>
          <a:ln w="12700">
            <a:miter lim="400000"/>
          </a:ln>
        </p:spPr>
      </p:pic>
      <p:pic>
        <p:nvPicPr>
          <p:cNvPr id="1094" name="Image" descr="Image">
            <a:extLst>
              <a:ext uri="{FF2B5EF4-FFF2-40B4-BE49-F238E27FC236}">
                <a16:creationId xmlns:a16="http://schemas.microsoft.com/office/drawing/2014/main" id="{6AD53366-9152-C09B-3D5F-5CEAEE6345FA}"/>
              </a:ext>
            </a:extLst>
          </p:cNvPr>
          <p:cNvPicPr>
            <a:picLocks noChangeAspect="1"/>
          </p:cNvPicPr>
          <p:nvPr/>
        </p:nvPicPr>
        <p:blipFill>
          <a:blip r:embed="rId16"/>
          <a:srcRect t="36498" b="31273"/>
          <a:stretch>
            <a:fillRect/>
          </a:stretch>
        </p:blipFill>
        <p:spPr>
          <a:xfrm>
            <a:off x="9425565" y="2998083"/>
            <a:ext cx="2142362" cy="690430"/>
          </a:xfrm>
          <a:prstGeom prst="rect">
            <a:avLst/>
          </a:prstGeom>
          <a:ln w="12700">
            <a:miter lim="400000"/>
          </a:ln>
        </p:spPr>
      </p:pic>
      <p:pic>
        <p:nvPicPr>
          <p:cNvPr id="1095" name="Image" descr="Image">
            <a:extLst>
              <a:ext uri="{FF2B5EF4-FFF2-40B4-BE49-F238E27FC236}">
                <a16:creationId xmlns:a16="http://schemas.microsoft.com/office/drawing/2014/main" id="{152EC09D-569E-FA48-09E8-56D1E9B28588}"/>
              </a:ext>
            </a:extLst>
          </p:cNvPr>
          <p:cNvPicPr>
            <a:picLocks noChangeAspect="1"/>
          </p:cNvPicPr>
          <p:nvPr/>
        </p:nvPicPr>
        <p:blipFill>
          <a:blip r:embed="rId17"/>
          <a:stretch>
            <a:fillRect/>
          </a:stretch>
        </p:blipFill>
        <p:spPr>
          <a:xfrm>
            <a:off x="3839117" y="3018690"/>
            <a:ext cx="1787456" cy="649349"/>
          </a:xfrm>
          <a:prstGeom prst="rect">
            <a:avLst/>
          </a:prstGeom>
          <a:ln w="12700">
            <a:miter lim="400000"/>
          </a:ln>
        </p:spPr>
      </p:pic>
    </p:spTree>
    <p:extLst>
      <p:ext uri="{BB962C8B-B14F-4D97-AF65-F5344CB8AC3E}">
        <p14:creationId xmlns:p14="http://schemas.microsoft.com/office/powerpoint/2010/main" val="426700373"/>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965D8432-6D9F-B9D4-F431-D6E3C4392E7C}"/>
            </a:ext>
          </a:extLst>
        </p:cNvPr>
        <p:cNvGrpSpPr/>
        <p:nvPr/>
      </p:nvGrpSpPr>
      <p:grpSpPr>
        <a:xfrm>
          <a:off x="0" y="0"/>
          <a:ext cx="0" cy="0"/>
          <a:chOff x="0" y="0"/>
          <a:chExt cx="0" cy="0"/>
        </a:xfrm>
      </p:grpSpPr>
      <p:pic>
        <p:nvPicPr>
          <p:cNvPr id="1097" name="Image" descr="Image">
            <a:extLst>
              <a:ext uri="{FF2B5EF4-FFF2-40B4-BE49-F238E27FC236}">
                <a16:creationId xmlns:a16="http://schemas.microsoft.com/office/drawing/2014/main" id="{069CB895-2B68-873B-F09B-7249A3534F1D}"/>
              </a:ext>
            </a:extLst>
          </p:cNvPr>
          <p:cNvPicPr>
            <a:picLocks noChangeAspect="1"/>
          </p:cNvPicPr>
          <p:nvPr/>
        </p:nvPicPr>
        <p:blipFill>
          <a:blip r:embed="rId2"/>
          <a:stretch>
            <a:fillRect/>
          </a:stretch>
        </p:blipFill>
        <p:spPr>
          <a:xfrm>
            <a:off x="-1587500" y="-1981200"/>
            <a:ext cx="6870700" cy="4672071"/>
          </a:xfrm>
          <a:prstGeom prst="rect">
            <a:avLst/>
          </a:prstGeom>
          <a:ln w="12700">
            <a:miter lim="400000"/>
          </a:ln>
        </p:spPr>
      </p:pic>
      <p:pic>
        <p:nvPicPr>
          <p:cNvPr id="1098" name="Picture 6" descr="Picture 6">
            <a:extLst>
              <a:ext uri="{FF2B5EF4-FFF2-40B4-BE49-F238E27FC236}">
                <a16:creationId xmlns:a16="http://schemas.microsoft.com/office/drawing/2014/main" id="{0B2FECC8-B004-C981-025E-37CD75DA3185}"/>
              </a:ext>
            </a:extLst>
          </p:cNvPr>
          <p:cNvPicPr>
            <a:picLocks noChangeAspect="1"/>
          </p:cNvPicPr>
          <p:nvPr/>
        </p:nvPicPr>
        <p:blipFill>
          <a:blip r:embed="rId3"/>
          <a:stretch>
            <a:fillRect/>
          </a:stretch>
        </p:blipFill>
        <p:spPr>
          <a:xfrm>
            <a:off x="6978481" y="3723604"/>
            <a:ext cx="2023433" cy="1431268"/>
          </a:xfrm>
          <a:prstGeom prst="rect">
            <a:avLst/>
          </a:prstGeom>
          <a:ln w="12700">
            <a:miter lim="400000"/>
          </a:ln>
        </p:spPr>
      </p:pic>
      <p:pic>
        <p:nvPicPr>
          <p:cNvPr id="1099" name="Picture 3" descr="Picture 3">
            <a:extLst>
              <a:ext uri="{FF2B5EF4-FFF2-40B4-BE49-F238E27FC236}">
                <a16:creationId xmlns:a16="http://schemas.microsoft.com/office/drawing/2014/main" id="{0A30D1C3-EBAB-E119-28D3-C8F3C2066367}"/>
              </a:ext>
            </a:extLst>
          </p:cNvPr>
          <p:cNvPicPr>
            <a:picLocks noChangeAspect="1"/>
          </p:cNvPicPr>
          <p:nvPr/>
        </p:nvPicPr>
        <p:blipFill>
          <a:blip r:embed="rId4"/>
          <a:stretch>
            <a:fillRect/>
          </a:stretch>
        </p:blipFill>
        <p:spPr>
          <a:xfrm>
            <a:off x="545743" y="5515281"/>
            <a:ext cx="3029492" cy="642459"/>
          </a:xfrm>
          <a:prstGeom prst="rect">
            <a:avLst/>
          </a:prstGeom>
          <a:ln w="12700">
            <a:miter lim="400000"/>
          </a:ln>
        </p:spPr>
      </p:pic>
      <p:pic>
        <p:nvPicPr>
          <p:cNvPr id="1100" name="Picture 7" descr="Picture 7">
            <a:extLst>
              <a:ext uri="{FF2B5EF4-FFF2-40B4-BE49-F238E27FC236}">
                <a16:creationId xmlns:a16="http://schemas.microsoft.com/office/drawing/2014/main" id="{247BFF22-6EC0-3102-0775-D25792B6F82D}"/>
              </a:ext>
            </a:extLst>
          </p:cNvPr>
          <p:cNvPicPr>
            <a:picLocks noChangeAspect="1"/>
          </p:cNvPicPr>
          <p:nvPr/>
        </p:nvPicPr>
        <p:blipFill>
          <a:blip r:embed="rId5"/>
          <a:stretch>
            <a:fillRect/>
          </a:stretch>
        </p:blipFill>
        <p:spPr>
          <a:xfrm>
            <a:off x="6260850" y="3002817"/>
            <a:ext cx="2820056" cy="826966"/>
          </a:xfrm>
          <a:prstGeom prst="rect">
            <a:avLst/>
          </a:prstGeom>
          <a:ln w="12700">
            <a:miter lim="400000"/>
          </a:ln>
        </p:spPr>
      </p:pic>
      <p:pic>
        <p:nvPicPr>
          <p:cNvPr id="1101" name="Picture 28" descr="Picture 28">
            <a:extLst>
              <a:ext uri="{FF2B5EF4-FFF2-40B4-BE49-F238E27FC236}">
                <a16:creationId xmlns:a16="http://schemas.microsoft.com/office/drawing/2014/main" id="{DD0B5DC2-53F5-FD91-0E47-BCD8C4E153E0}"/>
              </a:ext>
            </a:extLst>
          </p:cNvPr>
          <p:cNvPicPr>
            <a:picLocks noChangeAspect="1"/>
          </p:cNvPicPr>
          <p:nvPr/>
        </p:nvPicPr>
        <p:blipFill>
          <a:blip r:embed="rId6"/>
          <a:stretch>
            <a:fillRect/>
          </a:stretch>
        </p:blipFill>
        <p:spPr>
          <a:xfrm>
            <a:off x="6504039" y="5677882"/>
            <a:ext cx="2820056" cy="317258"/>
          </a:xfrm>
          <a:prstGeom prst="rect">
            <a:avLst/>
          </a:prstGeom>
          <a:ln w="12700">
            <a:miter lim="400000"/>
          </a:ln>
        </p:spPr>
      </p:pic>
      <p:pic>
        <p:nvPicPr>
          <p:cNvPr id="1102" name="Picture 30" descr="Picture 30">
            <a:extLst>
              <a:ext uri="{FF2B5EF4-FFF2-40B4-BE49-F238E27FC236}">
                <a16:creationId xmlns:a16="http://schemas.microsoft.com/office/drawing/2014/main" id="{AC22B54A-D459-A0DA-4012-41923A5F116C}"/>
              </a:ext>
            </a:extLst>
          </p:cNvPr>
          <p:cNvPicPr>
            <a:picLocks noChangeAspect="1"/>
          </p:cNvPicPr>
          <p:nvPr/>
        </p:nvPicPr>
        <p:blipFill>
          <a:blip r:embed="rId7"/>
          <a:stretch>
            <a:fillRect/>
          </a:stretch>
        </p:blipFill>
        <p:spPr>
          <a:xfrm>
            <a:off x="362508" y="3817644"/>
            <a:ext cx="1727304" cy="1431268"/>
          </a:xfrm>
          <a:prstGeom prst="rect">
            <a:avLst/>
          </a:prstGeom>
          <a:ln w="12700">
            <a:miter lim="400000"/>
          </a:ln>
        </p:spPr>
      </p:pic>
      <p:pic>
        <p:nvPicPr>
          <p:cNvPr id="1103" name="Picture 2" descr="Picture 2">
            <a:extLst>
              <a:ext uri="{FF2B5EF4-FFF2-40B4-BE49-F238E27FC236}">
                <a16:creationId xmlns:a16="http://schemas.microsoft.com/office/drawing/2014/main" id="{D6ED8322-F41E-04BF-456C-E1FBF7E29353}"/>
              </a:ext>
            </a:extLst>
          </p:cNvPr>
          <p:cNvPicPr>
            <a:picLocks noChangeAspect="1"/>
          </p:cNvPicPr>
          <p:nvPr/>
        </p:nvPicPr>
        <p:blipFill>
          <a:blip r:embed="rId8"/>
          <a:stretch>
            <a:fillRect/>
          </a:stretch>
        </p:blipFill>
        <p:spPr>
          <a:xfrm>
            <a:off x="384786" y="3135454"/>
            <a:ext cx="2820056" cy="415821"/>
          </a:xfrm>
          <a:prstGeom prst="rect">
            <a:avLst/>
          </a:prstGeom>
          <a:ln w="12700">
            <a:miter lim="400000"/>
          </a:ln>
        </p:spPr>
      </p:pic>
      <p:pic>
        <p:nvPicPr>
          <p:cNvPr id="1104" name="Picture 6" descr="Picture 6">
            <a:extLst>
              <a:ext uri="{FF2B5EF4-FFF2-40B4-BE49-F238E27FC236}">
                <a16:creationId xmlns:a16="http://schemas.microsoft.com/office/drawing/2014/main" id="{F9336E2C-1E1E-2250-F273-4E9F3493F388}"/>
              </a:ext>
            </a:extLst>
          </p:cNvPr>
          <p:cNvPicPr>
            <a:picLocks noChangeAspect="1"/>
          </p:cNvPicPr>
          <p:nvPr/>
        </p:nvPicPr>
        <p:blipFill>
          <a:blip r:embed="rId9"/>
          <a:stretch>
            <a:fillRect/>
          </a:stretch>
        </p:blipFill>
        <p:spPr>
          <a:xfrm>
            <a:off x="4494501" y="5403128"/>
            <a:ext cx="1090272" cy="866766"/>
          </a:xfrm>
          <a:prstGeom prst="rect">
            <a:avLst/>
          </a:prstGeom>
          <a:ln w="12700">
            <a:miter lim="400000"/>
          </a:ln>
        </p:spPr>
      </p:pic>
      <p:pic>
        <p:nvPicPr>
          <p:cNvPr id="1105" name="Picture 8" descr="Picture 8">
            <a:extLst>
              <a:ext uri="{FF2B5EF4-FFF2-40B4-BE49-F238E27FC236}">
                <a16:creationId xmlns:a16="http://schemas.microsoft.com/office/drawing/2014/main" id="{E32CFF85-FB78-7926-23D6-C9B9E1B47470}"/>
              </a:ext>
            </a:extLst>
          </p:cNvPr>
          <p:cNvPicPr>
            <a:picLocks noChangeAspect="1"/>
          </p:cNvPicPr>
          <p:nvPr/>
        </p:nvPicPr>
        <p:blipFill>
          <a:blip r:embed="rId10"/>
          <a:stretch>
            <a:fillRect/>
          </a:stretch>
        </p:blipFill>
        <p:spPr>
          <a:xfrm>
            <a:off x="10066024" y="5461181"/>
            <a:ext cx="1167691" cy="750660"/>
          </a:xfrm>
          <a:prstGeom prst="rect">
            <a:avLst/>
          </a:prstGeom>
          <a:ln w="12700">
            <a:miter lim="400000"/>
          </a:ln>
        </p:spPr>
      </p:pic>
      <p:pic>
        <p:nvPicPr>
          <p:cNvPr id="1106" name="Picture 2" descr="Picture 2">
            <a:extLst>
              <a:ext uri="{FF2B5EF4-FFF2-40B4-BE49-F238E27FC236}">
                <a16:creationId xmlns:a16="http://schemas.microsoft.com/office/drawing/2014/main" id="{0D7DDB95-CF10-DC12-3585-6F65C2E2136C}"/>
              </a:ext>
            </a:extLst>
          </p:cNvPr>
          <p:cNvPicPr>
            <a:picLocks noChangeAspect="1"/>
          </p:cNvPicPr>
          <p:nvPr/>
        </p:nvPicPr>
        <p:blipFill>
          <a:blip r:embed="rId11"/>
          <a:stretch>
            <a:fillRect/>
          </a:stretch>
        </p:blipFill>
        <p:spPr>
          <a:xfrm>
            <a:off x="10013793" y="3930899"/>
            <a:ext cx="1016677" cy="1016677"/>
          </a:xfrm>
          <a:prstGeom prst="rect">
            <a:avLst/>
          </a:prstGeom>
          <a:ln w="12700">
            <a:miter lim="400000"/>
          </a:ln>
        </p:spPr>
      </p:pic>
      <p:pic>
        <p:nvPicPr>
          <p:cNvPr id="1107" name="Picture 20" descr="Picture 20">
            <a:extLst>
              <a:ext uri="{FF2B5EF4-FFF2-40B4-BE49-F238E27FC236}">
                <a16:creationId xmlns:a16="http://schemas.microsoft.com/office/drawing/2014/main" id="{1B6F2C6C-3808-D6DB-A037-0B9BD8142E68}"/>
              </a:ext>
            </a:extLst>
          </p:cNvPr>
          <p:cNvPicPr>
            <a:picLocks noChangeAspect="1"/>
          </p:cNvPicPr>
          <p:nvPr/>
        </p:nvPicPr>
        <p:blipFill>
          <a:blip r:embed="rId12"/>
          <a:stretch>
            <a:fillRect/>
          </a:stretch>
        </p:blipFill>
        <p:spPr>
          <a:xfrm>
            <a:off x="8715126" y="1493052"/>
            <a:ext cx="2820056" cy="789263"/>
          </a:xfrm>
          <a:prstGeom prst="rect">
            <a:avLst/>
          </a:prstGeom>
          <a:ln w="12700">
            <a:miter lim="400000"/>
          </a:ln>
        </p:spPr>
      </p:pic>
      <p:sp>
        <p:nvSpPr>
          <p:cNvPr id="1108" name="ECB member hotels">
            <a:extLst>
              <a:ext uri="{FF2B5EF4-FFF2-40B4-BE49-F238E27FC236}">
                <a16:creationId xmlns:a16="http://schemas.microsoft.com/office/drawing/2014/main" id="{4E8DFD56-1C3E-23B0-1EDF-550D6C9CE7A0}"/>
              </a:ext>
            </a:extLst>
          </p:cNvPr>
          <p:cNvSpPr txBox="1"/>
          <p:nvPr/>
        </p:nvSpPr>
        <p:spPr>
          <a:xfrm>
            <a:off x="724593" y="767080"/>
            <a:ext cx="4155780" cy="1259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defRPr sz="4000">
                <a:solidFill>
                  <a:srgbClr val="FFFFFF"/>
                </a:solidFill>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4000" b="0" i="0" u="none" strike="noStrike" kern="0" cap="none" spc="0" normalizeH="0" baseline="0" noProof="0">
                <a:ln>
                  <a:noFill/>
                </a:ln>
                <a:solidFill>
                  <a:srgbClr val="FFFFFF"/>
                </a:solidFill>
                <a:effectLst/>
                <a:uLnTx/>
                <a:uFillTx/>
                <a:latin typeface="Aino Headline"/>
                <a:sym typeface="Aino Headline"/>
              </a:rPr>
              <a:t>ECB member hotels</a:t>
            </a:r>
          </a:p>
        </p:txBody>
      </p:sp>
      <p:pic>
        <p:nvPicPr>
          <p:cNvPr id="1109" name="Picture 2" descr="Picture 2">
            <a:extLst>
              <a:ext uri="{FF2B5EF4-FFF2-40B4-BE49-F238E27FC236}">
                <a16:creationId xmlns:a16="http://schemas.microsoft.com/office/drawing/2014/main" id="{E4115126-C061-D8E4-F948-C3EB67E5FFAF}"/>
              </a:ext>
            </a:extLst>
          </p:cNvPr>
          <p:cNvPicPr>
            <a:picLocks noChangeAspect="1"/>
          </p:cNvPicPr>
          <p:nvPr/>
        </p:nvPicPr>
        <p:blipFill>
          <a:blip r:embed="rId13"/>
          <a:stretch>
            <a:fillRect/>
          </a:stretch>
        </p:blipFill>
        <p:spPr>
          <a:xfrm>
            <a:off x="5870021" y="1041293"/>
            <a:ext cx="1855457" cy="1855456"/>
          </a:xfrm>
          <a:prstGeom prst="rect">
            <a:avLst/>
          </a:prstGeom>
          <a:ln w="12700">
            <a:miter lim="400000"/>
          </a:ln>
        </p:spPr>
      </p:pic>
      <p:pic>
        <p:nvPicPr>
          <p:cNvPr id="1110" name="Picture 2" descr="Picture 2">
            <a:extLst>
              <a:ext uri="{FF2B5EF4-FFF2-40B4-BE49-F238E27FC236}">
                <a16:creationId xmlns:a16="http://schemas.microsoft.com/office/drawing/2014/main" id="{7B98C006-13AE-8704-C17C-56F8BF1B5C8E}"/>
              </a:ext>
            </a:extLst>
          </p:cNvPr>
          <p:cNvPicPr>
            <a:picLocks noChangeAspect="1"/>
          </p:cNvPicPr>
          <p:nvPr/>
        </p:nvPicPr>
        <p:blipFill>
          <a:blip r:embed="rId14"/>
          <a:stretch>
            <a:fillRect/>
          </a:stretch>
        </p:blipFill>
        <p:spPr>
          <a:xfrm>
            <a:off x="5019418" y="4108025"/>
            <a:ext cx="1183675" cy="662427"/>
          </a:xfrm>
          <a:prstGeom prst="rect">
            <a:avLst/>
          </a:prstGeom>
          <a:ln w="12700">
            <a:miter lim="400000"/>
          </a:ln>
        </p:spPr>
      </p:pic>
      <p:pic>
        <p:nvPicPr>
          <p:cNvPr id="1111" name="Image" descr="Image">
            <a:extLst>
              <a:ext uri="{FF2B5EF4-FFF2-40B4-BE49-F238E27FC236}">
                <a16:creationId xmlns:a16="http://schemas.microsoft.com/office/drawing/2014/main" id="{84B459AA-0C1E-E11C-987D-7DDE134C2AFA}"/>
              </a:ext>
            </a:extLst>
          </p:cNvPr>
          <p:cNvPicPr>
            <a:picLocks noChangeAspect="1"/>
          </p:cNvPicPr>
          <p:nvPr/>
        </p:nvPicPr>
        <p:blipFill>
          <a:blip r:embed="rId15"/>
          <a:stretch>
            <a:fillRect/>
          </a:stretch>
        </p:blipFill>
        <p:spPr>
          <a:xfrm>
            <a:off x="2572849" y="4255439"/>
            <a:ext cx="1576394" cy="555679"/>
          </a:xfrm>
          <a:prstGeom prst="rect">
            <a:avLst/>
          </a:prstGeom>
          <a:ln w="12700">
            <a:miter lim="400000"/>
          </a:ln>
        </p:spPr>
      </p:pic>
      <p:pic>
        <p:nvPicPr>
          <p:cNvPr id="1112" name="Image" descr="Image">
            <a:extLst>
              <a:ext uri="{FF2B5EF4-FFF2-40B4-BE49-F238E27FC236}">
                <a16:creationId xmlns:a16="http://schemas.microsoft.com/office/drawing/2014/main" id="{1E0C744D-E2FB-6778-448B-C422C90047D9}"/>
              </a:ext>
            </a:extLst>
          </p:cNvPr>
          <p:cNvPicPr>
            <a:picLocks noChangeAspect="1"/>
          </p:cNvPicPr>
          <p:nvPr/>
        </p:nvPicPr>
        <p:blipFill>
          <a:blip r:embed="rId16"/>
          <a:srcRect t="36498" b="31273"/>
          <a:stretch>
            <a:fillRect/>
          </a:stretch>
        </p:blipFill>
        <p:spPr>
          <a:xfrm>
            <a:off x="9425565" y="2998083"/>
            <a:ext cx="2142362" cy="690430"/>
          </a:xfrm>
          <a:prstGeom prst="rect">
            <a:avLst/>
          </a:prstGeom>
          <a:ln w="12700">
            <a:miter lim="400000"/>
          </a:ln>
        </p:spPr>
      </p:pic>
      <p:pic>
        <p:nvPicPr>
          <p:cNvPr id="1113" name="Image" descr="Image">
            <a:extLst>
              <a:ext uri="{FF2B5EF4-FFF2-40B4-BE49-F238E27FC236}">
                <a16:creationId xmlns:a16="http://schemas.microsoft.com/office/drawing/2014/main" id="{1BA5D95B-A9CB-DC87-5CA8-FE0E8002A8D4}"/>
              </a:ext>
            </a:extLst>
          </p:cNvPr>
          <p:cNvPicPr>
            <a:picLocks noChangeAspect="1"/>
          </p:cNvPicPr>
          <p:nvPr/>
        </p:nvPicPr>
        <p:blipFill>
          <a:blip r:embed="rId17"/>
          <a:stretch>
            <a:fillRect/>
          </a:stretch>
        </p:blipFill>
        <p:spPr>
          <a:xfrm>
            <a:off x="3839117" y="3018690"/>
            <a:ext cx="1787456" cy="649349"/>
          </a:xfrm>
          <a:prstGeom prst="rect">
            <a:avLst/>
          </a:prstGeom>
          <a:ln w="12700">
            <a:miter lim="400000"/>
          </a:ln>
        </p:spPr>
      </p:pic>
    </p:spTree>
    <p:extLst>
      <p:ext uri="{BB962C8B-B14F-4D97-AF65-F5344CB8AC3E}">
        <p14:creationId xmlns:p14="http://schemas.microsoft.com/office/powerpoint/2010/main" val="200106368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4" name="Picture Placeholder 7"/>
          <p:cNvGrpSpPr/>
          <p:nvPr/>
        </p:nvGrpSpPr>
        <p:grpSpPr>
          <a:xfrm>
            <a:off x="0" y="0"/>
            <a:ext cx="12192000" cy="6858001"/>
            <a:chOff x="0" y="0"/>
            <a:chExt cx="12192000" cy="6858000"/>
          </a:xfrm>
        </p:grpSpPr>
        <p:sp>
          <p:nvSpPr>
            <p:cNvPr id="392" name="Rectangle"/>
            <p:cNvSpPr/>
            <p:nvPr/>
          </p:nvSpPr>
          <p:spPr>
            <a:xfrm>
              <a:off x="0" y="0"/>
              <a:ext cx="12192000" cy="6858000"/>
            </a:xfrm>
            <a:prstGeom prst="rect">
              <a:avLst/>
            </a:prstGeom>
            <a:solidFill>
              <a:srgbClr val="2B7AA1"/>
            </a:solidFill>
            <a:ln w="12700" cap="flat">
              <a:noFill/>
              <a:miter lim="400000"/>
            </a:ln>
            <a:effectLst/>
          </p:spPr>
          <p:txBody>
            <a:bodyPr wrap="square" lIns="45719" tIns="45719" rIns="45719" bIns="45719" numCol="1" anchor="ctr">
              <a:noAutofit/>
            </a:bodyPr>
            <a:lstStyle/>
            <a:p>
              <a:pPr defTabSz="269999">
                <a:lnSpc>
                  <a:spcPct val="150000"/>
                </a:lnSpc>
                <a:spcBef>
                  <a:spcPts val="400"/>
                </a:spcBef>
                <a:defRPr sz="1400">
                  <a:solidFill>
                    <a:srgbClr val="3B6149"/>
                  </a:solidFill>
                  <a:latin typeface="Aino Regular"/>
                  <a:ea typeface="Aino Regular"/>
                  <a:cs typeface="Aino Regular"/>
                  <a:sym typeface="Aino Regular"/>
                </a:defRPr>
              </a:pPr>
              <a:endParaRPr/>
            </a:p>
          </p:txBody>
        </p:sp>
        <p:pic>
          <p:nvPicPr>
            <p:cNvPr id="393" name="image65.jpeg" descr="image65.jpeg"/>
            <p:cNvPicPr>
              <a:picLocks noChangeAspect="1"/>
            </p:cNvPicPr>
            <p:nvPr/>
          </p:nvPicPr>
          <p:blipFill>
            <a:blip r:embed="rId2"/>
            <a:srcRect t="7845" b="7844"/>
            <a:stretch>
              <a:fillRect/>
            </a:stretch>
          </p:blipFill>
          <p:spPr>
            <a:xfrm>
              <a:off x="0" y="0"/>
              <a:ext cx="12192000" cy="6858001"/>
            </a:xfrm>
            <a:prstGeom prst="rect">
              <a:avLst/>
            </a:prstGeom>
            <a:ln w="12700" cap="flat">
              <a:noFill/>
              <a:miter lim="400000"/>
            </a:ln>
            <a:effectLst/>
          </p:spPr>
        </p:pic>
      </p:grpSp>
      <p:sp>
        <p:nvSpPr>
          <p:cNvPr id="395" name="Rectangle 13"/>
          <p:cNvSpPr/>
          <p:nvPr/>
        </p:nvSpPr>
        <p:spPr>
          <a:xfrm>
            <a:off x="0" y="0"/>
            <a:ext cx="12192000" cy="6858000"/>
          </a:xfrm>
          <a:prstGeom prst="rect">
            <a:avLst/>
          </a:prstGeom>
          <a:gradFill>
            <a:gsLst>
              <a:gs pos="28123">
                <a:srgbClr val="000000">
                  <a:alpha val="0"/>
                </a:srgbClr>
              </a:gs>
              <a:gs pos="100000">
                <a:srgbClr val="000000">
                  <a:alpha val="78887"/>
                </a:srgbClr>
              </a:gs>
            </a:gsLst>
            <a:path>
              <a:fillToRect l="102207" t="8099" r="-2207" b="91900"/>
            </a:path>
          </a:gradFill>
          <a:ln w="12700">
            <a:miter lim="400000"/>
          </a:ln>
        </p:spPr>
        <p:txBody>
          <a:bodyPr lIns="45719" rIns="45719" anchor="ctr"/>
          <a:lstStyle/>
          <a:p>
            <a:pPr algn="ctr" defTabSz="269999">
              <a:lnSpc>
                <a:spcPct val="150000"/>
              </a:lnSpc>
              <a:spcBef>
                <a:spcPts val="400"/>
              </a:spcBef>
              <a:defRPr sz="1400">
                <a:solidFill>
                  <a:srgbClr val="FFFFFF"/>
                </a:solidFill>
                <a:latin typeface="Aino Regular"/>
                <a:ea typeface="Aino Regular"/>
                <a:cs typeface="Aino Regular"/>
                <a:sym typeface="Aino Regular"/>
              </a:defRPr>
            </a:pPr>
            <a:endParaRPr/>
          </a:p>
        </p:txBody>
      </p:sp>
      <p:sp>
        <p:nvSpPr>
          <p:cNvPr id="396" name="Pealkiri 4"/>
          <p:cNvSpPr txBox="1">
            <a:spLocks noGrp="1"/>
          </p:cNvSpPr>
          <p:nvPr>
            <p:ph type="title"/>
          </p:nvPr>
        </p:nvSpPr>
        <p:spPr>
          <a:xfrm>
            <a:off x="508000" y="508000"/>
            <a:ext cx="9284035" cy="2218851"/>
          </a:xfrm>
          <a:prstGeom prst="rect">
            <a:avLst/>
          </a:prstGeom>
        </p:spPr>
        <p:txBody>
          <a:bodyPr anchor="t"/>
          <a:lstStyle/>
          <a:p>
            <a:pPr>
              <a:defRPr sz="5400"/>
            </a:pPr>
            <a:r>
              <a:t>Land of </a:t>
            </a:r>
            <a:br/>
            <a:r>
              <a:t>startups</a:t>
            </a:r>
          </a:p>
        </p:txBody>
      </p:sp>
      <p:sp>
        <p:nvSpPr>
          <p:cNvPr id="397" name="Teksti kohatäide 8"/>
          <p:cNvSpPr txBox="1">
            <a:spLocks noGrp="1"/>
          </p:cNvSpPr>
          <p:nvPr>
            <p:ph type="body" sz="quarter" idx="1"/>
          </p:nvPr>
        </p:nvSpPr>
        <p:spPr>
          <a:xfrm rot="16200000">
            <a:off x="10344150" y="4652962"/>
            <a:ext cx="2808289" cy="360363"/>
          </a:xfrm>
          <a:prstGeom prst="rect">
            <a:avLst/>
          </a:prstGeom>
        </p:spPr>
        <p:txBody>
          <a:bodyPr/>
          <a:lstStyle/>
          <a:p>
            <a:pPr marL="0" indent="0">
              <a:buSzTx/>
              <a:buNone/>
              <a:defRPr sz="800"/>
            </a:pPr>
            <a:r>
              <a:t>© Bolt</a:t>
            </a:r>
          </a:p>
        </p:txBody>
      </p:sp>
      <p:sp>
        <p:nvSpPr>
          <p:cNvPr id="398" name="TextBox 2"/>
          <p:cNvSpPr txBox="1"/>
          <p:nvPr/>
        </p:nvSpPr>
        <p:spPr>
          <a:xfrm>
            <a:off x="503113" y="4492560"/>
            <a:ext cx="5782597" cy="18414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p>
            <a:pPr marL="140367" indent="-140367">
              <a:lnSpc>
                <a:spcPct val="120000"/>
              </a:lnSpc>
              <a:spcBef>
                <a:spcPts val="600"/>
              </a:spcBef>
              <a:buSzPct val="100000"/>
              <a:buChar char="•"/>
              <a:defRPr sz="1400">
                <a:solidFill>
                  <a:srgbClr val="FFFFFF"/>
                </a:solidFill>
                <a:latin typeface="Aino Regular"/>
                <a:ea typeface="Aino Regular"/>
                <a:cs typeface="Aino Regular"/>
                <a:sym typeface="Aino Regular"/>
              </a:defRPr>
            </a:pPr>
            <a:r>
              <a:t>1500+ startups</a:t>
            </a:r>
          </a:p>
          <a:p>
            <a:pPr marL="140367" indent="-140367">
              <a:lnSpc>
                <a:spcPct val="120000"/>
              </a:lnSpc>
              <a:spcBef>
                <a:spcPts val="600"/>
              </a:spcBef>
              <a:buSzPct val="100000"/>
              <a:buChar char="•"/>
              <a:defRPr sz="1400">
                <a:solidFill>
                  <a:srgbClr val="FFFFFF"/>
                </a:solidFill>
                <a:latin typeface="Aino Regular"/>
                <a:ea typeface="Aino Regular"/>
                <a:cs typeface="Aino Regular"/>
                <a:sym typeface="Aino Regular"/>
              </a:defRPr>
            </a:pPr>
            <a:r>
              <a:t>10 unicorns - #1 per capita in Europe</a:t>
            </a:r>
          </a:p>
          <a:p>
            <a:pPr marL="140367" indent="-140367">
              <a:lnSpc>
                <a:spcPct val="120000"/>
              </a:lnSpc>
              <a:spcBef>
                <a:spcPts val="600"/>
              </a:spcBef>
              <a:buSzPct val="100000"/>
              <a:buChar char="•"/>
              <a:defRPr sz="1400">
                <a:solidFill>
                  <a:srgbClr val="FFFFFF"/>
                </a:solidFill>
                <a:latin typeface="Aino Regular"/>
                <a:ea typeface="Aino Regular"/>
                <a:cs typeface="Aino Regular"/>
                <a:sym typeface="Aino Regular"/>
              </a:defRPr>
            </a:pPr>
            <a:r>
              <a:t>raised around € 4B in funding since 2010</a:t>
            </a:r>
          </a:p>
          <a:p>
            <a:pPr marL="140367" indent="-140367">
              <a:lnSpc>
                <a:spcPct val="120000"/>
              </a:lnSpc>
              <a:spcBef>
                <a:spcPts val="600"/>
              </a:spcBef>
              <a:buSzPct val="100000"/>
              <a:buChar char="•"/>
              <a:defRPr sz="1400">
                <a:solidFill>
                  <a:srgbClr val="FFFFFF"/>
                </a:solidFill>
                <a:latin typeface="Aino Regular"/>
                <a:ea typeface="Aino Regular"/>
                <a:cs typeface="Aino Regular"/>
                <a:sym typeface="Aino Regular"/>
              </a:defRPr>
            </a:pPr>
            <a:r>
              <a:t>Estonian Startup Visa &amp; Scale-up Visa</a:t>
            </a:r>
          </a:p>
          <a:p>
            <a:pPr marL="140367" indent="-140367">
              <a:lnSpc>
                <a:spcPct val="120000"/>
              </a:lnSpc>
              <a:spcBef>
                <a:spcPts val="600"/>
              </a:spcBef>
              <a:buSzPct val="100000"/>
              <a:buChar char="•"/>
              <a:defRPr sz="1400">
                <a:solidFill>
                  <a:srgbClr val="FFFFFF"/>
                </a:solidFill>
                <a:latin typeface="Aino Regular"/>
                <a:ea typeface="Aino Regular"/>
                <a:cs typeface="Aino Regular"/>
                <a:sym typeface="Aino Regular"/>
              </a:defRPr>
            </a:pPr>
            <a:r>
              <a:t>supportive ecosystem</a:t>
            </a:r>
          </a:p>
          <a:p>
            <a:pPr marL="140367" indent="-140367">
              <a:lnSpc>
                <a:spcPct val="120000"/>
              </a:lnSpc>
              <a:spcBef>
                <a:spcPts val="600"/>
              </a:spcBef>
              <a:buSzPct val="100000"/>
              <a:buChar char="•"/>
              <a:defRPr sz="1400">
                <a:solidFill>
                  <a:srgbClr val="FFFFFF"/>
                </a:solidFill>
                <a:latin typeface="Aino Regular"/>
                <a:ea typeface="Aino Regular"/>
                <a:cs typeface="Aino Regular"/>
                <a:sym typeface="Aino Regular"/>
              </a:defRPr>
            </a:pPr>
            <a:r>
              <a:t>Nordic Deep Tech Valley </a:t>
            </a: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2B67A663-C9DA-3DF5-AF25-6893E6304A11}"/>
            </a:ext>
          </a:extLst>
        </p:cNvPr>
        <p:cNvGrpSpPr/>
        <p:nvPr/>
      </p:nvGrpSpPr>
      <p:grpSpPr>
        <a:xfrm>
          <a:off x="0" y="0"/>
          <a:ext cx="0" cy="0"/>
          <a:chOff x="0" y="0"/>
          <a:chExt cx="0" cy="0"/>
        </a:xfrm>
      </p:grpSpPr>
      <p:sp>
        <p:nvSpPr>
          <p:cNvPr id="1214" name="TextBox 3">
            <a:extLst>
              <a:ext uri="{FF2B5EF4-FFF2-40B4-BE49-F238E27FC236}">
                <a16:creationId xmlns:a16="http://schemas.microsoft.com/office/drawing/2014/main" id="{51E9F612-F635-440A-F794-1C2B330159E8}"/>
              </a:ext>
            </a:extLst>
          </p:cNvPr>
          <p:cNvSpPr txBox="1"/>
          <p:nvPr/>
        </p:nvSpPr>
        <p:spPr>
          <a:xfrm>
            <a:off x="508000" y="304800"/>
            <a:ext cx="4013195" cy="571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Hilton Tallinn Park</a:t>
            </a:r>
          </a:p>
        </p:txBody>
      </p:sp>
      <p:sp>
        <p:nvSpPr>
          <p:cNvPr id="1215" name="Rounded Rectangle 4">
            <a:extLst>
              <a:ext uri="{FF2B5EF4-FFF2-40B4-BE49-F238E27FC236}">
                <a16:creationId xmlns:a16="http://schemas.microsoft.com/office/drawing/2014/main" id="{73F419CE-56B9-C603-29B0-C33F51E7F9D5}"/>
              </a:ext>
            </a:extLst>
          </p:cNvPr>
          <p:cNvSpPr/>
          <p:nvPr/>
        </p:nvSpPr>
        <p:spPr>
          <a:xfrm>
            <a:off x="4990170" y="114926"/>
            <a:ext cx="7077845" cy="3709363"/>
          </a:xfrm>
          <a:prstGeom prst="roundRect">
            <a:avLst>
              <a:gd name="adj" fmla="val 10635"/>
            </a:avLst>
          </a:prstGeom>
          <a:blipFill>
            <a:blip r:embed="rId2"/>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216" name="Rounded Rectangle 5">
            <a:extLst>
              <a:ext uri="{FF2B5EF4-FFF2-40B4-BE49-F238E27FC236}">
                <a16:creationId xmlns:a16="http://schemas.microsoft.com/office/drawing/2014/main" id="{159D58BF-0510-29CC-456D-37C79D4FCC54}"/>
              </a:ext>
            </a:extLst>
          </p:cNvPr>
          <p:cNvSpPr/>
          <p:nvPr/>
        </p:nvSpPr>
        <p:spPr>
          <a:xfrm>
            <a:off x="4990170" y="3933825"/>
            <a:ext cx="3121955" cy="2809047"/>
          </a:xfrm>
          <a:prstGeom prst="roundRect">
            <a:avLst>
              <a:gd name="adj" fmla="val 12861"/>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217" name="Rounded Rectangle 6">
            <a:extLst>
              <a:ext uri="{FF2B5EF4-FFF2-40B4-BE49-F238E27FC236}">
                <a16:creationId xmlns:a16="http://schemas.microsoft.com/office/drawing/2014/main" id="{9F46F603-6838-24BF-60E1-899F6F2B7133}"/>
              </a:ext>
            </a:extLst>
          </p:cNvPr>
          <p:cNvSpPr/>
          <p:nvPr/>
        </p:nvSpPr>
        <p:spPr>
          <a:xfrm>
            <a:off x="8220075" y="3933825"/>
            <a:ext cx="3847938" cy="2809047"/>
          </a:xfrm>
          <a:prstGeom prst="roundRect">
            <a:avLst>
              <a:gd name="adj" fmla="val 12861"/>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pic>
        <p:nvPicPr>
          <p:cNvPr id="1218" name="Graphic 25" descr="Graphic 25">
            <a:extLst>
              <a:ext uri="{FF2B5EF4-FFF2-40B4-BE49-F238E27FC236}">
                <a16:creationId xmlns:a16="http://schemas.microsoft.com/office/drawing/2014/main" id="{CF06E84B-4986-1FE5-A086-E1A021813E13}"/>
              </a:ext>
            </a:extLst>
          </p:cNvPr>
          <p:cNvPicPr>
            <a:picLocks noChangeAspect="1"/>
          </p:cNvPicPr>
          <p:nvPr/>
        </p:nvPicPr>
        <p:blipFill>
          <a:blip r:embed="rId5"/>
          <a:stretch>
            <a:fillRect/>
          </a:stretch>
        </p:blipFill>
        <p:spPr>
          <a:xfrm>
            <a:off x="-1155" y="3429601"/>
            <a:ext cx="5529120" cy="3426729"/>
          </a:xfrm>
          <a:prstGeom prst="rect">
            <a:avLst/>
          </a:prstGeom>
          <a:ln w="12700">
            <a:miter lim="400000"/>
          </a:ln>
        </p:spPr>
      </p:pic>
      <p:sp>
        <p:nvSpPr>
          <p:cNvPr id="1219" name="TextBox 34">
            <a:extLst>
              <a:ext uri="{FF2B5EF4-FFF2-40B4-BE49-F238E27FC236}">
                <a16:creationId xmlns:a16="http://schemas.microsoft.com/office/drawing/2014/main" id="{F09EC54A-9E3D-9E29-045D-E1B618E98211}"/>
              </a:ext>
            </a:extLst>
          </p:cNvPr>
          <p:cNvSpPr txBox="1"/>
          <p:nvPr/>
        </p:nvSpPr>
        <p:spPr>
          <a:xfrm>
            <a:off x="467651" y="4563083"/>
            <a:ext cx="2101243" cy="189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rgbClr val="D8ECE2"/>
                </a:solidFill>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2000" b="0" i="0" u="none" strike="noStrike" kern="0" cap="none" spc="0" normalizeH="0" baseline="0" noProof="0">
                <a:ln>
                  <a:noFill/>
                </a:ln>
                <a:solidFill>
                  <a:srgbClr val="D8ECE2"/>
                </a:solidFill>
                <a:effectLst/>
                <a:uLnTx/>
                <a:uFillTx/>
                <a:latin typeface="Aino Headline"/>
                <a:sym typeface="Aino Headline"/>
              </a:rPr>
              <a:t>Awarded Estonia’s leading hotel, Hilton Tallinn Park ensures excellence</a:t>
            </a:r>
          </a:p>
        </p:txBody>
      </p:sp>
      <p:grpSp>
        <p:nvGrpSpPr>
          <p:cNvPr id="1225" name="Group 58">
            <a:extLst>
              <a:ext uri="{FF2B5EF4-FFF2-40B4-BE49-F238E27FC236}">
                <a16:creationId xmlns:a16="http://schemas.microsoft.com/office/drawing/2014/main" id="{DAECC182-C7D7-FE7F-1C47-0ACA38538928}"/>
              </a:ext>
            </a:extLst>
          </p:cNvPr>
          <p:cNvGrpSpPr/>
          <p:nvPr/>
        </p:nvGrpSpPr>
        <p:grpSpPr>
          <a:xfrm>
            <a:off x="606091" y="1000921"/>
            <a:ext cx="914881" cy="150693"/>
            <a:chOff x="0" y="0"/>
            <a:chExt cx="914881" cy="150692"/>
          </a:xfrm>
        </p:grpSpPr>
        <p:pic>
          <p:nvPicPr>
            <p:cNvPr id="1220" name="Graphic 28" descr="Graphic 28">
              <a:extLst>
                <a:ext uri="{FF2B5EF4-FFF2-40B4-BE49-F238E27FC236}">
                  <a16:creationId xmlns:a16="http://schemas.microsoft.com/office/drawing/2014/main" id="{56576440-E67E-CD82-CD9F-E16A822399EB}"/>
                </a:ext>
              </a:extLst>
            </p:cNvPr>
            <p:cNvPicPr>
              <a:picLocks noChangeAspect="1"/>
            </p:cNvPicPr>
            <p:nvPr/>
          </p:nvPicPr>
          <p:blipFill>
            <a:blip r:embed="rId6"/>
            <a:stretch>
              <a:fillRect/>
            </a:stretch>
          </p:blipFill>
          <p:spPr>
            <a:xfrm>
              <a:off x="-1" y="-1"/>
              <a:ext cx="156498" cy="148262"/>
            </a:xfrm>
            <a:prstGeom prst="rect">
              <a:avLst/>
            </a:prstGeom>
            <a:ln w="12700" cap="flat">
              <a:noFill/>
              <a:miter lim="400000"/>
            </a:ln>
            <a:effectLst/>
          </p:spPr>
        </p:pic>
        <p:pic>
          <p:nvPicPr>
            <p:cNvPr id="1221" name="Graphic 29" descr="Graphic 29">
              <a:extLst>
                <a:ext uri="{FF2B5EF4-FFF2-40B4-BE49-F238E27FC236}">
                  <a16:creationId xmlns:a16="http://schemas.microsoft.com/office/drawing/2014/main" id="{6EF6C19B-F5DA-AD07-24E4-584C063EB0D6}"/>
                </a:ext>
              </a:extLst>
            </p:cNvPr>
            <p:cNvPicPr>
              <a:picLocks noChangeAspect="1"/>
            </p:cNvPicPr>
            <p:nvPr/>
          </p:nvPicPr>
          <p:blipFill>
            <a:blip r:embed="rId6"/>
            <a:stretch>
              <a:fillRect/>
            </a:stretch>
          </p:blipFill>
          <p:spPr>
            <a:xfrm>
              <a:off x="188971" y="-1"/>
              <a:ext cx="156498" cy="148262"/>
            </a:xfrm>
            <a:prstGeom prst="rect">
              <a:avLst/>
            </a:prstGeom>
            <a:ln w="12700" cap="flat">
              <a:noFill/>
              <a:miter lim="400000"/>
            </a:ln>
            <a:effectLst/>
          </p:spPr>
        </p:pic>
        <p:pic>
          <p:nvPicPr>
            <p:cNvPr id="1222" name="Graphic 36" descr="Graphic 36">
              <a:extLst>
                <a:ext uri="{FF2B5EF4-FFF2-40B4-BE49-F238E27FC236}">
                  <a16:creationId xmlns:a16="http://schemas.microsoft.com/office/drawing/2014/main" id="{57CF4AB1-5AEE-544F-AF9A-43ADB8F959D8}"/>
                </a:ext>
              </a:extLst>
            </p:cNvPr>
            <p:cNvPicPr>
              <a:picLocks noChangeAspect="1"/>
            </p:cNvPicPr>
            <p:nvPr/>
          </p:nvPicPr>
          <p:blipFill>
            <a:blip r:embed="rId6"/>
            <a:stretch>
              <a:fillRect/>
            </a:stretch>
          </p:blipFill>
          <p:spPr>
            <a:xfrm>
              <a:off x="377943" y="2431"/>
              <a:ext cx="156498" cy="148262"/>
            </a:xfrm>
            <a:prstGeom prst="rect">
              <a:avLst/>
            </a:prstGeom>
            <a:ln w="12700" cap="flat">
              <a:noFill/>
              <a:miter lim="400000"/>
            </a:ln>
            <a:effectLst/>
          </p:spPr>
        </p:pic>
        <p:pic>
          <p:nvPicPr>
            <p:cNvPr id="1223" name="Graphic 38" descr="Graphic 38">
              <a:extLst>
                <a:ext uri="{FF2B5EF4-FFF2-40B4-BE49-F238E27FC236}">
                  <a16:creationId xmlns:a16="http://schemas.microsoft.com/office/drawing/2014/main" id="{EE50A86C-D962-47BC-343B-EF572E45D449}"/>
                </a:ext>
              </a:extLst>
            </p:cNvPr>
            <p:cNvPicPr>
              <a:picLocks noChangeAspect="1"/>
            </p:cNvPicPr>
            <p:nvPr/>
          </p:nvPicPr>
          <p:blipFill>
            <a:blip r:embed="rId6"/>
            <a:stretch>
              <a:fillRect/>
            </a:stretch>
          </p:blipFill>
          <p:spPr>
            <a:xfrm>
              <a:off x="566915" y="1109"/>
              <a:ext cx="156498" cy="148262"/>
            </a:xfrm>
            <a:prstGeom prst="rect">
              <a:avLst/>
            </a:prstGeom>
            <a:ln w="12700" cap="flat">
              <a:noFill/>
              <a:miter lim="400000"/>
            </a:ln>
            <a:effectLst/>
          </p:spPr>
        </p:pic>
        <p:pic>
          <p:nvPicPr>
            <p:cNvPr id="1224" name="Graphic 1" descr="Graphic 1">
              <a:extLst>
                <a:ext uri="{FF2B5EF4-FFF2-40B4-BE49-F238E27FC236}">
                  <a16:creationId xmlns:a16="http://schemas.microsoft.com/office/drawing/2014/main" id="{33E00367-C993-B562-A2A8-953E38F90E35}"/>
                </a:ext>
              </a:extLst>
            </p:cNvPr>
            <p:cNvPicPr>
              <a:picLocks noChangeAspect="1"/>
            </p:cNvPicPr>
            <p:nvPr/>
          </p:nvPicPr>
          <p:blipFill>
            <a:blip r:embed="rId6"/>
            <a:stretch>
              <a:fillRect/>
            </a:stretch>
          </p:blipFill>
          <p:spPr>
            <a:xfrm>
              <a:off x="758383" y="-1"/>
              <a:ext cx="156498" cy="148262"/>
            </a:xfrm>
            <a:prstGeom prst="rect">
              <a:avLst/>
            </a:prstGeom>
            <a:ln w="12700" cap="flat">
              <a:noFill/>
              <a:miter lim="400000"/>
            </a:ln>
            <a:effectLst/>
          </p:spPr>
        </p:pic>
      </p:grpSp>
      <p:grpSp>
        <p:nvGrpSpPr>
          <p:cNvPr id="1229" name="Group 57">
            <a:extLst>
              <a:ext uri="{FF2B5EF4-FFF2-40B4-BE49-F238E27FC236}">
                <a16:creationId xmlns:a16="http://schemas.microsoft.com/office/drawing/2014/main" id="{8766444A-EEAB-0A70-D224-AC27D954CF05}"/>
              </a:ext>
            </a:extLst>
          </p:cNvPr>
          <p:cNvGrpSpPr/>
          <p:nvPr/>
        </p:nvGrpSpPr>
        <p:grpSpPr>
          <a:xfrm>
            <a:off x="10718283" y="0"/>
            <a:ext cx="1473717" cy="540000"/>
            <a:chOff x="0" y="0"/>
            <a:chExt cx="1473716" cy="539999"/>
          </a:xfrm>
        </p:grpSpPr>
        <p:sp>
          <p:nvSpPr>
            <p:cNvPr id="1226" name="Rounded Rectangle 54">
              <a:hlinkClick r:id="rId7"/>
              <a:extLst>
                <a:ext uri="{FF2B5EF4-FFF2-40B4-BE49-F238E27FC236}">
                  <a16:creationId xmlns:a16="http://schemas.microsoft.com/office/drawing/2014/main" id="{1977ACDB-7389-E102-EE48-0CC986CEE8E3}"/>
                </a:ext>
              </a:extLst>
            </p:cNvPr>
            <p:cNvSpPr/>
            <p:nvPr/>
          </p:nvSpPr>
          <p:spPr>
            <a:xfrm>
              <a:off x="-1" y="0"/>
              <a:ext cx="1473718" cy="540000"/>
            </a:xfrm>
            <a:prstGeom prst="roundRect">
              <a:avLst>
                <a:gd name="adj" fmla="val 13312"/>
              </a:avLst>
            </a:prstGeom>
            <a:solidFill>
              <a:srgbClr val="D8ECE2"/>
            </a:solidFill>
            <a:ln w="12700" cap="flat">
              <a:noFill/>
              <a:miter lim="400000"/>
            </a:ln>
            <a:effectLst/>
          </p:spPr>
          <p:txBody>
            <a:bodyPr wrap="square" lIns="45719" tIns="45719" rIns="45719" bIns="45719" numCol="1" anchor="ctr">
              <a:noAutofit/>
            </a:bodyP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pic>
          <p:nvPicPr>
            <p:cNvPr id="1227" name="Graphic 55" descr="Graphic 55">
              <a:hlinkClick r:id="rId7"/>
              <a:extLst>
                <a:ext uri="{FF2B5EF4-FFF2-40B4-BE49-F238E27FC236}">
                  <a16:creationId xmlns:a16="http://schemas.microsoft.com/office/drawing/2014/main" id="{D537732E-CB8C-AECA-FE69-B6C73758631F}"/>
                </a:ext>
              </a:extLst>
            </p:cNvPr>
            <p:cNvPicPr>
              <a:picLocks noChangeAspect="1"/>
            </p:cNvPicPr>
            <p:nvPr/>
          </p:nvPicPr>
          <p:blipFill>
            <a:blip r:embed="rId8"/>
            <a:stretch>
              <a:fillRect/>
            </a:stretch>
          </p:blipFill>
          <p:spPr>
            <a:xfrm>
              <a:off x="122138" y="208644"/>
              <a:ext cx="228926" cy="214157"/>
            </a:xfrm>
            <a:prstGeom prst="rect">
              <a:avLst/>
            </a:prstGeom>
            <a:ln w="12700" cap="flat">
              <a:noFill/>
              <a:miter lim="400000"/>
            </a:ln>
            <a:effectLst/>
          </p:spPr>
        </p:pic>
        <p:sp>
          <p:nvSpPr>
            <p:cNvPr id="1228" name="TextBox 56">
              <a:extLst>
                <a:ext uri="{FF2B5EF4-FFF2-40B4-BE49-F238E27FC236}">
                  <a16:creationId xmlns:a16="http://schemas.microsoft.com/office/drawing/2014/main" id="{C8B9DA5E-E3A4-A0FE-4A65-9ACAAF032866}"/>
                </a:ext>
              </a:extLst>
            </p:cNvPr>
            <p:cNvSpPr txBox="1"/>
            <p:nvPr/>
          </p:nvSpPr>
          <p:spPr>
            <a:xfrm>
              <a:off x="417928" y="176899"/>
              <a:ext cx="990804" cy="2463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1200" u="sng">
                  <a:solidFill>
                    <a:srgbClr val="467886"/>
                  </a:solidFill>
                  <a:uFill>
                    <a:solidFill>
                      <a:srgbClr val="467886"/>
                    </a:solidFill>
                  </a:uFill>
                  <a:latin typeface="Aino Regular"/>
                  <a:ea typeface="Aino Regular"/>
                  <a:cs typeface="Aino Regular"/>
                  <a:sym typeface="Aino Regular"/>
                  <a:hlinkClick r:id="rId9"/>
                </a:defRPr>
              </a:lvl1pPr>
            </a:lstStyle>
            <a:p>
              <a:pPr marL="0" marR="0" lvl="0" indent="0" algn="l" defTabSz="914400" rtl="0" eaLnBrk="1" fontAlgn="auto" latinLnBrk="0" hangingPunct="0">
                <a:lnSpc>
                  <a:spcPct val="90000"/>
                </a:lnSpc>
                <a:spcBef>
                  <a:spcPts val="0"/>
                </a:spcBef>
                <a:spcAft>
                  <a:spcPts val="0"/>
                </a:spcAft>
                <a:buClrTx/>
                <a:buSzTx/>
                <a:buFontTx/>
                <a:buNone/>
                <a:tabLst/>
                <a:defRPr u="none">
                  <a:solidFill>
                    <a:srgbClr val="2D6247"/>
                  </a:solidFill>
                  <a:uFillTx/>
                </a:defRPr>
              </a:pPr>
              <a:r>
                <a:rPr kumimoji="0" sz="1200" b="0" i="0" u="sng" strike="noStrike" kern="0" cap="none" spc="0" normalizeH="0" baseline="0" noProof="0">
                  <a:ln>
                    <a:noFill/>
                  </a:ln>
                  <a:solidFill>
                    <a:srgbClr val="467886"/>
                  </a:solidFill>
                  <a:effectLst/>
                  <a:uLnTx/>
                  <a:uFill>
                    <a:solidFill>
                      <a:srgbClr val="467886"/>
                    </a:solidFill>
                  </a:uFill>
                  <a:latin typeface="Aino Regular"/>
                  <a:sym typeface="Aino Regular"/>
                  <a:hlinkClick r:id="rId9"/>
                </a:rPr>
                <a:t>Homepage</a:t>
              </a:r>
            </a:p>
          </p:txBody>
        </p:sp>
      </p:grpSp>
      <p:sp>
        <p:nvSpPr>
          <p:cNvPr id="1230" name="TextBox 46">
            <a:extLst>
              <a:ext uri="{FF2B5EF4-FFF2-40B4-BE49-F238E27FC236}">
                <a16:creationId xmlns:a16="http://schemas.microsoft.com/office/drawing/2014/main" id="{1CDD8816-96B3-3880-6D8D-129F3FF29EEB}"/>
              </a:ext>
            </a:extLst>
          </p:cNvPr>
          <p:cNvSpPr txBox="1"/>
          <p:nvPr/>
        </p:nvSpPr>
        <p:spPr>
          <a:xfrm>
            <a:off x="504500" y="1778000"/>
            <a:ext cx="3774304" cy="1212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No. of hotel rooms: 202</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No. of conference rooms: 10</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Max capacity, theatre style: 535 guests</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Distance to Airport: 10 min by taxi</a:t>
            </a:r>
          </a:p>
        </p:txBody>
      </p:sp>
    </p:spTree>
    <p:extLst>
      <p:ext uri="{BB962C8B-B14F-4D97-AF65-F5344CB8AC3E}">
        <p14:creationId xmlns:p14="http://schemas.microsoft.com/office/powerpoint/2010/main" val="870822217"/>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42632673-57C4-027F-6BB5-67748A87CE4A}"/>
            </a:ext>
          </a:extLst>
        </p:cNvPr>
        <p:cNvGrpSpPr/>
        <p:nvPr/>
      </p:nvGrpSpPr>
      <p:grpSpPr>
        <a:xfrm>
          <a:off x="0" y="0"/>
          <a:ext cx="0" cy="0"/>
          <a:chOff x="0" y="0"/>
          <a:chExt cx="0" cy="0"/>
        </a:xfrm>
      </p:grpSpPr>
      <p:sp>
        <p:nvSpPr>
          <p:cNvPr id="1366" name="TextBox 3">
            <a:extLst>
              <a:ext uri="{FF2B5EF4-FFF2-40B4-BE49-F238E27FC236}">
                <a16:creationId xmlns:a16="http://schemas.microsoft.com/office/drawing/2014/main" id="{D6011EA2-3581-9BB5-3634-0F5AB80CEB14}"/>
              </a:ext>
            </a:extLst>
          </p:cNvPr>
          <p:cNvSpPr txBox="1"/>
          <p:nvPr/>
        </p:nvSpPr>
        <p:spPr>
          <a:xfrm>
            <a:off x="508000" y="304800"/>
            <a:ext cx="3453906" cy="10441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Swissôtel Tallinn</a:t>
            </a:r>
          </a:p>
        </p:txBody>
      </p:sp>
      <p:sp>
        <p:nvSpPr>
          <p:cNvPr id="1367" name="Rounded Rectangle 4">
            <a:extLst>
              <a:ext uri="{FF2B5EF4-FFF2-40B4-BE49-F238E27FC236}">
                <a16:creationId xmlns:a16="http://schemas.microsoft.com/office/drawing/2014/main" id="{A17659EF-A2B4-BB8F-8329-4D3B46A2AEC4}"/>
              </a:ext>
            </a:extLst>
          </p:cNvPr>
          <p:cNvSpPr/>
          <p:nvPr/>
        </p:nvSpPr>
        <p:spPr>
          <a:xfrm>
            <a:off x="4990170" y="114926"/>
            <a:ext cx="7077845" cy="3709363"/>
          </a:xfrm>
          <a:prstGeom prst="roundRect">
            <a:avLst>
              <a:gd name="adj" fmla="val 10635"/>
            </a:avLst>
          </a:prstGeom>
          <a:blipFill>
            <a:blip r:embed="rId2"/>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368" name="Rounded Rectangle 5">
            <a:extLst>
              <a:ext uri="{FF2B5EF4-FFF2-40B4-BE49-F238E27FC236}">
                <a16:creationId xmlns:a16="http://schemas.microsoft.com/office/drawing/2014/main" id="{30A1FF06-CF2D-51B9-A1B8-B2FBF9226E85}"/>
              </a:ext>
            </a:extLst>
          </p:cNvPr>
          <p:cNvSpPr/>
          <p:nvPr/>
        </p:nvSpPr>
        <p:spPr>
          <a:xfrm>
            <a:off x="4990170" y="3933825"/>
            <a:ext cx="3121955" cy="2809047"/>
          </a:xfrm>
          <a:prstGeom prst="roundRect">
            <a:avLst>
              <a:gd name="adj" fmla="val 12861"/>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369" name="Rounded Rectangle 6">
            <a:extLst>
              <a:ext uri="{FF2B5EF4-FFF2-40B4-BE49-F238E27FC236}">
                <a16:creationId xmlns:a16="http://schemas.microsoft.com/office/drawing/2014/main" id="{548A1C78-4596-3A8E-0047-B82313E477EE}"/>
              </a:ext>
            </a:extLst>
          </p:cNvPr>
          <p:cNvSpPr/>
          <p:nvPr/>
        </p:nvSpPr>
        <p:spPr>
          <a:xfrm>
            <a:off x="8220075" y="3933825"/>
            <a:ext cx="3847938" cy="2809047"/>
          </a:xfrm>
          <a:prstGeom prst="roundRect">
            <a:avLst>
              <a:gd name="adj" fmla="val 12861"/>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pic>
        <p:nvPicPr>
          <p:cNvPr id="1370" name="Graphic 25" descr="Graphic 25">
            <a:extLst>
              <a:ext uri="{FF2B5EF4-FFF2-40B4-BE49-F238E27FC236}">
                <a16:creationId xmlns:a16="http://schemas.microsoft.com/office/drawing/2014/main" id="{212F4B60-2DE1-EC98-B019-714FADB28324}"/>
              </a:ext>
            </a:extLst>
          </p:cNvPr>
          <p:cNvPicPr>
            <a:picLocks noChangeAspect="1"/>
          </p:cNvPicPr>
          <p:nvPr/>
        </p:nvPicPr>
        <p:blipFill>
          <a:blip r:embed="rId5"/>
          <a:stretch>
            <a:fillRect/>
          </a:stretch>
        </p:blipFill>
        <p:spPr>
          <a:xfrm>
            <a:off x="-1155" y="3429601"/>
            <a:ext cx="5529120" cy="3426729"/>
          </a:xfrm>
          <a:prstGeom prst="rect">
            <a:avLst/>
          </a:prstGeom>
          <a:ln w="12700">
            <a:miter lim="400000"/>
          </a:ln>
        </p:spPr>
      </p:pic>
      <p:sp>
        <p:nvSpPr>
          <p:cNvPr id="1371" name="TextBox 34">
            <a:extLst>
              <a:ext uri="{FF2B5EF4-FFF2-40B4-BE49-F238E27FC236}">
                <a16:creationId xmlns:a16="http://schemas.microsoft.com/office/drawing/2014/main" id="{8F2C72C6-DC96-9352-E552-6D98E336AC01}"/>
              </a:ext>
            </a:extLst>
          </p:cNvPr>
          <p:cNvSpPr txBox="1"/>
          <p:nvPr/>
        </p:nvSpPr>
        <p:spPr>
          <a:xfrm>
            <a:off x="467652" y="4642299"/>
            <a:ext cx="2164864" cy="18841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400">
                <a:solidFill>
                  <a:srgbClr val="D8ECE2"/>
                </a:solidFill>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2400" b="0" i="0" u="none" strike="noStrike" kern="0" cap="none" spc="0" normalizeH="0" baseline="0" noProof="0">
                <a:ln>
                  <a:noFill/>
                </a:ln>
                <a:solidFill>
                  <a:srgbClr val="D8ECE2"/>
                </a:solidFill>
                <a:effectLst/>
                <a:uLnTx/>
                <a:uFillTx/>
                <a:latin typeface="Aino Headline"/>
                <a:sym typeface="Aino Headline"/>
              </a:rPr>
              <a:t>Luxury hotel set in the heart of Estonia’s capital</a:t>
            </a:r>
          </a:p>
        </p:txBody>
      </p:sp>
      <p:grpSp>
        <p:nvGrpSpPr>
          <p:cNvPr id="1377" name="Group 58">
            <a:extLst>
              <a:ext uri="{FF2B5EF4-FFF2-40B4-BE49-F238E27FC236}">
                <a16:creationId xmlns:a16="http://schemas.microsoft.com/office/drawing/2014/main" id="{A4DE1FFB-27CF-A85C-22D0-7331BEED9591}"/>
              </a:ext>
            </a:extLst>
          </p:cNvPr>
          <p:cNvGrpSpPr/>
          <p:nvPr/>
        </p:nvGrpSpPr>
        <p:grpSpPr>
          <a:xfrm>
            <a:off x="609600" y="1397000"/>
            <a:ext cx="912386" cy="150693"/>
            <a:chOff x="0" y="0"/>
            <a:chExt cx="912385" cy="150692"/>
          </a:xfrm>
        </p:grpSpPr>
        <p:pic>
          <p:nvPicPr>
            <p:cNvPr id="1372" name="Graphic 28" descr="Graphic 28">
              <a:extLst>
                <a:ext uri="{FF2B5EF4-FFF2-40B4-BE49-F238E27FC236}">
                  <a16:creationId xmlns:a16="http://schemas.microsoft.com/office/drawing/2014/main" id="{2747B989-B95D-29A5-5F7D-37F752CE9758}"/>
                </a:ext>
              </a:extLst>
            </p:cNvPr>
            <p:cNvPicPr>
              <a:picLocks noChangeAspect="1"/>
            </p:cNvPicPr>
            <p:nvPr/>
          </p:nvPicPr>
          <p:blipFill>
            <a:blip r:embed="rId6"/>
            <a:stretch>
              <a:fillRect/>
            </a:stretch>
          </p:blipFill>
          <p:spPr>
            <a:xfrm>
              <a:off x="-1" y="-1"/>
              <a:ext cx="156498" cy="148262"/>
            </a:xfrm>
            <a:prstGeom prst="rect">
              <a:avLst/>
            </a:prstGeom>
            <a:ln w="12700" cap="flat">
              <a:noFill/>
              <a:miter lim="400000"/>
            </a:ln>
            <a:effectLst/>
          </p:spPr>
        </p:pic>
        <p:pic>
          <p:nvPicPr>
            <p:cNvPr id="1373" name="Graphic 29" descr="Graphic 29">
              <a:extLst>
                <a:ext uri="{FF2B5EF4-FFF2-40B4-BE49-F238E27FC236}">
                  <a16:creationId xmlns:a16="http://schemas.microsoft.com/office/drawing/2014/main" id="{046E95BF-77CE-E517-FE97-E8C3E70288E9}"/>
                </a:ext>
              </a:extLst>
            </p:cNvPr>
            <p:cNvPicPr>
              <a:picLocks noChangeAspect="1"/>
            </p:cNvPicPr>
            <p:nvPr/>
          </p:nvPicPr>
          <p:blipFill>
            <a:blip r:embed="rId6"/>
            <a:stretch>
              <a:fillRect/>
            </a:stretch>
          </p:blipFill>
          <p:spPr>
            <a:xfrm>
              <a:off x="188972" y="-1"/>
              <a:ext cx="156498" cy="148262"/>
            </a:xfrm>
            <a:prstGeom prst="rect">
              <a:avLst/>
            </a:prstGeom>
            <a:ln w="12700" cap="flat">
              <a:noFill/>
              <a:miter lim="400000"/>
            </a:ln>
            <a:effectLst/>
          </p:spPr>
        </p:pic>
        <p:pic>
          <p:nvPicPr>
            <p:cNvPr id="1374" name="Graphic 36" descr="Graphic 36">
              <a:extLst>
                <a:ext uri="{FF2B5EF4-FFF2-40B4-BE49-F238E27FC236}">
                  <a16:creationId xmlns:a16="http://schemas.microsoft.com/office/drawing/2014/main" id="{8728FC87-B6F6-CB76-D34A-E0C3B8E70FD2}"/>
                </a:ext>
              </a:extLst>
            </p:cNvPr>
            <p:cNvPicPr>
              <a:picLocks noChangeAspect="1"/>
            </p:cNvPicPr>
            <p:nvPr/>
          </p:nvPicPr>
          <p:blipFill>
            <a:blip r:embed="rId6"/>
            <a:stretch>
              <a:fillRect/>
            </a:stretch>
          </p:blipFill>
          <p:spPr>
            <a:xfrm>
              <a:off x="377944" y="2431"/>
              <a:ext cx="156498" cy="148262"/>
            </a:xfrm>
            <a:prstGeom prst="rect">
              <a:avLst/>
            </a:prstGeom>
            <a:ln w="12700" cap="flat">
              <a:noFill/>
              <a:miter lim="400000"/>
            </a:ln>
            <a:effectLst/>
          </p:spPr>
        </p:pic>
        <p:pic>
          <p:nvPicPr>
            <p:cNvPr id="1375" name="Graphic 38" descr="Graphic 38">
              <a:extLst>
                <a:ext uri="{FF2B5EF4-FFF2-40B4-BE49-F238E27FC236}">
                  <a16:creationId xmlns:a16="http://schemas.microsoft.com/office/drawing/2014/main" id="{018F2795-69B2-96F4-F097-16F84CCB109B}"/>
                </a:ext>
              </a:extLst>
            </p:cNvPr>
            <p:cNvPicPr>
              <a:picLocks noChangeAspect="1"/>
            </p:cNvPicPr>
            <p:nvPr/>
          </p:nvPicPr>
          <p:blipFill>
            <a:blip r:embed="rId6"/>
            <a:stretch>
              <a:fillRect/>
            </a:stretch>
          </p:blipFill>
          <p:spPr>
            <a:xfrm>
              <a:off x="566916" y="1109"/>
              <a:ext cx="156498" cy="148262"/>
            </a:xfrm>
            <a:prstGeom prst="rect">
              <a:avLst/>
            </a:prstGeom>
            <a:ln w="12700" cap="flat">
              <a:noFill/>
              <a:miter lim="400000"/>
            </a:ln>
            <a:effectLst/>
          </p:spPr>
        </p:pic>
        <p:pic>
          <p:nvPicPr>
            <p:cNvPr id="1376" name="Graphic 8" descr="Graphic 8">
              <a:extLst>
                <a:ext uri="{FF2B5EF4-FFF2-40B4-BE49-F238E27FC236}">
                  <a16:creationId xmlns:a16="http://schemas.microsoft.com/office/drawing/2014/main" id="{5AE3ED17-E9CB-6B38-905F-98598CF71A23}"/>
                </a:ext>
              </a:extLst>
            </p:cNvPr>
            <p:cNvPicPr>
              <a:picLocks noChangeAspect="1"/>
            </p:cNvPicPr>
            <p:nvPr/>
          </p:nvPicPr>
          <p:blipFill>
            <a:blip r:embed="rId6"/>
            <a:stretch>
              <a:fillRect/>
            </a:stretch>
          </p:blipFill>
          <p:spPr>
            <a:xfrm>
              <a:off x="755888" y="2431"/>
              <a:ext cx="156498" cy="148262"/>
            </a:xfrm>
            <a:prstGeom prst="rect">
              <a:avLst/>
            </a:prstGeom>
            <a:ln w="12700" cap="flat">
              <a:noFill/>
              <a:miter lim="400000"/>
            </a:ln>
            <a:effectLst/>
          </p:spPr>
        </p:pic>
      </p:grpSp>
      <p:grpSp>
        <p:nvGrpSpPr>
          <p:cNvPr id="1381" name="Group 57">
            <a:extLst>
              <a:ext uri="{FF2B5EF4-FFF2-40B4-BE49-F238E27FC236}">
                <a16:creationId xmlns:a16="http://schemas.microsoft.com/office/drawing/2014/main" id="{ED920978-0B4D-0442-4ED4-104235D53BAC}"/>
              </a:ext>
            </a:extLst>
          </p:cNvPr>
          <p:cNvGrpSpPr/>
          <p:nvPr/>
        </p:nvGrpSpPr>
        <p:grpSpPr>
          <a:xfrm>
            <a:off x="10718283" y="0"/>
            <a:ext cx="1473717" cy="540000"/>
            <a:chOff x="0" y="0"/>
            <a:chExt cx="1473716" cy="539999"/>
          </a:xfrm>
        </p:grpSpPr>
        <p:sp>
          <p:nvSpPr>
            <p:cNvPr id="1378" name="Rounded Rectangle 54">
              <a:hlinkClick r:id="rId7"/>
              <a:extLst>
                <a:ext uri="{FF2B5EF4-FFF2-40B4-BE49-F238E27FC236}">
                  <a16:creationId xmlns:a16="http://schemas.microsoft.com/office/drawing/2014/main" id="{8578BEEE-0188-FE56-0477-71D9A3F69DCF}"/>
                </a:ext>
              </a:extLst>
            </p:cNvPr>
            <p:cNvSpPr/>
            <p:nvPr/>
          </p:nvSpPr>
          <p:spPr>
            <a:xfrm>
              <a:off x="-1" y="0"/>
              <a:ext cx="1473718" cy="540000"/>
            </a:xfrm>
            <a:prstGeom prst="roundRect">
              <a:avLst>
                <a:gd name="adj" fmla="val 13312"/>
              </a:avLst>
            </a:prstGeom>
            <a:solidFill>
              <a:srgbClr val="D8ECE2"/>
            </a:solidFill>
            <a:ln w="12700" cap="flat">
              <a:noFill/>
              <a:miter lim="400000"/>
            </a:ln>
            <a:effectLst/>
          </p:spPr>
          <p:txBody>
            <a:bodyPr wrap="square" lIns="45719" tIns="45719" rIns="45719" bIns="45719" numCol="1" anchor="ctr">
              <a:noAutofit/>
            </a:bodyP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pic>
          <p:nvPicPr>
            <p:cNvPr id="1379" name="Graphic 55" descr="Graphic 55">
              <a:hlinkClick r:id="rId7"/>
              <a:extLst>
                <a:ext uri="{FF2B5EF4-FFF2-40B4-BE49-F238E27FC236}">
                  <a16:creationId xmlns:a16="http://schemas.microsoft.com/office/drawing/2014/main" id="{9585A141-52B7-FFA4-4774-36BE243AAE1C}"/>
                </a:ext>
              </a:extLst>
            </p:cNvPr>
            <p:cNvPicPr>
              <a:picLocks noChangeAspect="1"/>
            </p:cNvPicPr>
            <p:nvPr/>
          </p:nvPicPr>
          <p:blipFill>
            <a:blip r:embed="rId8"/>
            <a:stretch>
              <a:fillRect/>
            </a:stretch>
          </p:blipFill>
          <p:spPr>
            <a:xfrm>
              <a:off x="122138" y="208644"/>
              <a:ext cx="228926" cy="214157"/>
            </a:xfrm>
            <a:prstGeom prst="rect">
              <a:avLst/>
            </a:prstGeom>
            <a:ln w="12700" cap="flat">
              <a:noFill/>
              <a:miter lim="400000"/>
            </a:ln>
            <a:effectLst/>
          </p:spPr>
        </p:pic>
        <p:sp>
          <p:nvSpPr>
            <p:cNvPr id="1380" name="TextBox 56">
              <a:extLst>
                <a:ext uri="{FF2B5EF4-FFF2-40B4-BE49-F238E27FC236}">
                  <a16:creationId xmlns:a16="http://schemas.microsoft.com/office/drawing/2014/main" id="{150D8C7C-126E-A78A-8BAD-8737CDEE2ECD}"/>
                </a:ext>
              </a:extLst>
            </p:cNvPr>
            <p:cNvSpPr txBox="1"/>
            <p:nvPr/>
          </p:nvSpPr>
          <p:spPr>
            <a:xfrm>
              <a:off x="417928" y="176899"/>
              <a:ext cx="990804" cy="2463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1200" u="sng">
                  <a:solidFill>
                    <a:srgbClr val="467886"/>
                  </a:solidFill>
                  <a:uFill>
                    <a:solidFill>
                      <a:srgbClr val="467886"/>
                    </a:solidFill>
                  </a:uFill>
                  <a:latin typeface="Aino Regular"/>
                  <a:ea typeface="Aino Regular"/>
                  <a:cs typeface="Aino Regular"/>
                  <a:sym typeface="Aino Regular"/>
                  <a:hlinkClick r:id="rId9"/>
                </a:defRPr>
              </a:lvl1pPr>
            </a:lstStyle>
            <a:p>
              <a:pPr marL="0" marR="0" lvl="0" indent="0" algn="l" defTabSz="914400" rtl="0" eaLnBrk="1" fontAlgn="auto" latinLnBrk="0" hangingPunct="0">
                <a:lnSpc>
                  <a:spcPct val="90000"/>
                </a:lnSpc>
                <a:spcBef>
                  <a:spcPts val="0"/>
                </a:spcBef>
                <a:spcAft>
                  <a:spcPts val="0"/>
                </a:spcAft>
                <a:buClrTx/>
                <a:buSzTx/>
                <a:buFontTx/>
                <a:buNone/>
                <a:tabLst/>
                <a:defRPr u="none">
                  <a:solidFill>
                    <a:srgbClr val="2D6247"/>
                  </a:solidFill>
                  <a:uFillTx/>
                </a:defRPr>
              </a:pPr>
              <a:r>
                <a:rPr kumimoji="0" sz="1200" b="0" i="0" u="sng" strike="noStrike" kern="0" cap="none" spc="0" normalizeH="0" baseline="0" noProof="0">
                  <a:ln>
                    <a:noFill/>
                  </a:ln>
                  <a:solidFill>
                    <a:srgbClr val="467886"/>
                  </a:solidFill>
                  <a:effectLst/>
                  <a:uLnTx/>
                  <a:uFill>
                    <a:solidFill>
                      <a:srgbClr val="467886"/>
                    </a:solidFill>
                  </a:uFill>
                  <a:latin typeface="Aino Regular"/>
                  <a:sym typeface="Aino Regular"/>
                  <a:hlinkClick r:id="rId9"/>
                </a:rPr>
                <a:t>Homepage</a:t>
              </a:r>
            </a:p>
          </p:txBody>
        </p:sp>
      </p:grpSp>
      <p:sp>
        <p:nvSpPr>
          <p:cNvPr id="1382" name="Rectangle 1">
            <a:extLst>
              <a:ext uri="{FF2B5EF4-FFF2-40B4-BE49-F238E27FC236}">
                <a16:creationId xmlns:a16="http://schemas.microsoft.com/office/drawing/2014/main" id="{4795F19C-F68F-E43A-609A-C7FF7A0B491B}"/>
              </a:ext>
            </a:extLst>
          </p:cNvPr>
          <p:cNvSpPr/>
          <p:nvPr/>
        </p:nvSpPr>
        <p:spPr>
          <a:xfrm>
            <a:off x="11280775" y="5768973"/>
            <a:ext cx="911225" cy="1089026"/>
          </a:xfrm>
          <a:prstGeom prst="rect">
            <a:avLst/>
          </a:prstGeom>
          <a:solidFill>
            <a:srgbClr val="D8ECE2"/>
          </a:solid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pic>
        <p:nvPicPr>
          <p:cNvPr id="1383" name="Picture 7" descr="Picture 7">
            <a:extLst>
              <a:ext uri="{FF2B5EF4-FFF2-40B4-BE49-F238E27FC236}">
                <a16:creationId xmlns:a16="http://schemas.microsoft.com/office/drawing/2014/main" id="{69B854E9-177D-E79D-01E9-6FA9C06429DC}"/>
              </a:ext>
            </a:extLst>
          </p:cNvPr>
          <p:cNvPicPr>
            <a:picLocks noChangeAspect="1"/>
          </p:cNvPicPr>
          <p:nvPr/>
        </p:nvPicPr>
        <p:blipFill>
          <a:blip r:embed="rId10"/>
          <a:stretch>
            <a:fillRect/>
          </a:stretch>
        </p:blipFill>
        <p:spPr>
          <a:xfrm>
            <a:off x="11379843" y="5876923"/>
            <a:ext cx="688171" cy="865948"/>
          </a:xfrm>
          <a:prstGeom prst="rect">
            <a:avLst/>
          </a:prstGeom>
          <a:ln w="12700">
            <a:miter lim="400000"/>
          </a:ln>
        </p:spPr>
      </p:pic>
      <p:sp>
        <p:nvSpPr>
          <p:cNvPr id="1384" name="TextBox 46">
            <a:extLst>
              <a:ext uri="{FF2B5EF4-FFF2-40B4-BE49-F238E27FC236}">
                <a16:creationId xmlns:a16="http://schemas.microsoft.com/office/drawing/2014/main" id="{354ABEC8-1CEC-F4A9-C437-AA23BF06A38E}"/>
              </a:ext>
            </a:extLst>
          </p:cNvPr>
          <p:cNvSpPr txBox="1"/>
          <p:nvPr/>
        </p:nvSpPr>
        <p:spPr>
          <a:xfrm>
            <a:off x="504500" y="1778000"/>
            <a:ext cx="3774304" cy="1212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No. of hotel rooms: 238</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No. of conference rooms: 7</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Max capacity, theatre style: 500 guests</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Distance to Airport: 10 min by taxi</a:t>
            </a:r>
          </a:p>
        </p:txBody>
      </p:sp>
    </p:spTree>
    <p:extLst>
      <p:ext uri="{BB962C8B-B14F-4D97-AF65-F5344CB8AC3E}">
        <p14:creationId xmlns:p14="http://schemas.microsoft.com/office/powerpoint/2010/main" val="1552807416"/>
      </p:ext>
    </p:extLst>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29B05EDF-BC86-CF2E-95D9-616CBF7113A4}"/>
            </a:ext>
          </a:extLst>
        </p:cNvPr>
        <p:cNvGrpSpPr/>
        <p:nvPr/>
      </p:nvGrpSpPr>
      <p:grpSpPr>
        <a:xfrm>
          <a:off x="0" y="0"/>
          <a:ext cx="0" cy="0"/>
          <a:chOff x="0" y="0"/>
          <a:chExt cx="0" cy="0"/>
        </a:xfrm>
      </p:grpSpPr>
      <p:sp>
        <p:nvSpPr>
          <p:cNvPr id="1289" name="TextBox 3">
            <a:extLst>
              <a:ext uri="{FF2B5EF4-FFF2-40B4-BE49-F238E27FC236}">
                <a16:creationId xmlns:a16="http://schemas.microsoft.com/office/drawing/2014/main" id="{57455ECD-C8A3-FF5C-E4BA-692226B2FDEE}"/>
              </a:ext>
            </a:extLst>
          </p:cNvPr>
          <p:cNvSpPr txBox="1"/>
          <p:nvPr/>
        </p:nvSpPr>
        <p:spPr>
          <a:xfrm>
            <a:off x="508000" y="304800"/>
            <a:ext cx="4250716" cy="10441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Radisson Collection Hotel, Tallinn</a:t>
            </a:r>
          </a:p>
        </p:txBody>
      </p:sp>
      <p:sp>
        <p:nvSpPr>
          <p:cNvPr id="1290" name="Rounded Rectangle 4">
            <a:extLst>
              <a:ext uri="{FF2B5EF4-FFF2-40B4-BE49-F238E27FC236}">
                <a16:creationId xmlns:a16="http://schemas.microsoft.com/office/drawing/2014/main" id="{9C2DE14E-A44F-B0FB-8DEF-CFA022490184}"/>
              </a:ext>
            </a:extLst>
          </p:cNvPr>
          <p:cNvSpPr/>
          <p:nvPr/>
        </p:nvSpPr>
        <p:spPr>
          <a:xfrm>
            <a:off x="4990170" y="114926"/>
            <a:ext cx="7077845" cy="3709363"/>
          </a:xfrm>
          <a:prstGeom prst="roundRect">
            <a:avLst>
              <a:gd name="adj" fmla="val 10635"/>
            </a:avLst>
          </a:prstGeom>
          <a:blipFill>
            <a:blip r:embed="rId2"/>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291" name="Rounded Rectangle 5">
            <a:extLst>
              <a:ext uri="{FF2B5EF4-FFF2-40B4-BE49-F238E27FC236}">
                <a16:creationId xmlns:a16="http://schemas.microsoft.com/office/drawing/2014/main" id="{D8CDF758-0198-C77B-1456-5068932DB915}"/>
              </a:ext>
            </a:extLst>
          </p:cNvPr>
          <p:cNvSpPr/>
          <p:nvPr/>
        </p:nvSpPr>
        <p:spPr>
          <a:xfrm>
            <a:off x="4990170" y="3933825"/>
            <a:ext cx="3121955" cy="2809047"/>
          </a:xfrm>
          <a:prstGeom prst="roundRect">
            <a:avLst>
              <a:gd name="adj" fmla="val 12861"/>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292" name="Rounded Rectangle 6">
            <a:extLst>
              <a:ext uri="{FF2B5EF4-FFF2-40B4-BE49-F238E27FC236}">
                <a16:creationId xmlns:a16="http://schemas.microsoft.com/office/drawing/2014/main" id="{BFD572F6-1AE7-2D27-4DB2-7BEAC5C14031}"/>
              </a:ext>
            </a:extLst>
          </p:cNvPr>
          <p:cNvSpPr/>
          <p:nvPr/>
        </p:nvSpPr>
        <p:spPr>
          <a:xfrm>
            <a:off x="8220075" y="3933825"/>
            <a:ext cx="3847938" cy="2809047"/>
          </a:xfrm>
          <a:prstGeom prst="roundRect">
            <a:avLst>
              <a:gd name="adj" fmla="val 12861"/>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pic>
        <p:nvPicPr>
          <p:cNvPr id="1293" name="Graphic 25" descr="Graphic 25">
            <a:extLst>
              <a:ext uri="{FF2B5EF4-FFF2-40B4-BE49-F238E27FC236}">
                <a16:creationId xmlns:a16="http://schemas.microsoft.com/office/drawing/2014/main" id="{E181B773-3628-1D3B-88B5-417B5ACA7ED9}"/>
              </a:ext>
            </a:extLst>
          </p:cNvPr>
          <p:cNvPicPr>
            <a:picLocks noChangeAspect="1"/>
          </p:cNvPicPr>
          <p:nvPr/>
        </p:nvPicPr>
        <p:blipFill>
          <a:blip r:embed="rId5"/>
          <a:stretch>
            <a:fillRect/>
          </a:stretch>
        </p:blipFill>
        <p:spPr>
          <a:xfrm>
            <a:off x="-1155" y="3429601"/>
            <a:ext cx="5529120" cy="3426729"/>
          </a:xfrm>
          <a:prstGeom prst="rect">
            <a:avLst/>
          </a:prstGeom>
          <a:ln w="12700">
            <a:miter lim="400000"/>
          </a:ln>
        </p:spPr>
      </p:pic>
      <p:sp>
        <p:nvSpPr>
          <p:cNvPr id="1294" name="TextBox 34">
            <a:extLst>
              <a:ext uri="{FF2B5EF4-FFF2-40B4-BE49-F238E27FC236}">
                <a16:creationId xmlns:a16="http://schemas.microsoft.com/office/drawing/2014/main" id="{C09285CD-635F-787D-D98D-6A4B098664DB}"/>
              </a:ext>
            </a:extLst>
          </p:cNvPr>
          <p:cNvSpPr txBox="1"/>
          <p:nvPr/>
        </p:nvSpPr>
        <p:spPr>
          <a:xfrm>
            <a:off x="467652" y="4672005"/>
            <a:ext cx="2195323" cy="15951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rgbClr val="D8ECE2"/>
                </a:solidFill>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2000" b="0" i="0" u="none" strike="noStrike" kern="0" cap="none" spc="0" normalizeH="0" baseline="0" noProof="0">
                <a:ln>
                  <a:noFill/>
                </a:ln>
                <a:solidFill>
                  <a:srgbClr val="D8ECE2"/>
                </a:solidFill>
                <a:effectLst/>
                <a:uLnTx/>
                <a:uFillTx/>
                <a:latin typeface="Aino Headline"/>
                <a:sym typeface="Aino Headline"/>
              </a:rPr>
              <a:t>Luxury lifestyle brand offers an exceptional, five-star experience</a:t>
            </a:r>
          </a:p>
        </p:txBody>
      </p:sp>
      <p:grpSp>
        <p:nvGrpSpPr>
          <p:cNvPr id="1300" name="Group 58">
            <a:extLst>
              <a:ext uri="{FF2B5EF4-FFF2-40B4-BE49-F238E27FC236}">
                <a16:creationId xmlns:a16="http://schemas.microsoft.com/office/drawing/2014/main" id="{34EA456E-7CE9-A6B6-2451-5E7C853D07C7}"/>
              </a:ext>
            </a:extLst>
          </p:cNvPr>
          <p:cNvGrpSpPr/>
          <p:nvPr/>
        </p:nvGrpSpPr>
        <p:grpSpPr>
          <a:xfrm>
            <a:off x="609600" y="1397000"/>
            <a:ext cx="912386" cy="150693"/>
            <a:chOff x="0" y="0"/>
            <a:chExt cx="912385" cy="150692"/>
          </a:xfrm>
        </p:grpSpPr>
        <p:pic>
          <p:nvPicPr>
            <p:cNvPr id="1295" name="Graphic 28" descr="Graphic 28">
              <a:extLst>
                <a:ext uri="{FF2B5EF4-FFF2-40B4-BE49-F238E27FC236}">
                  <a16:creationId xmlns:a16="http://schemas.microsoft.com/office/drawing/2014/main" id="{880B5D22-EB63-8B77-EB91-CD2D98E6EF5D}"/>
                </a:ext>
              </a:extLst>
            </p:cNvPr>
            <p:cNvPicPr>
              <a:picLocks noChangeAspect="1"/>
            </p:cNvPicPr>
            <p:nvPr/>
          </p:nvPicPr>
          <p:blipFill>
            <a:blip r:embed="rId6"/>
            <a:stretch>
              <a:fillRect/>
            </a:stretch>
          </p:blipFill>
          <p:spPr>
            <a:xfrm>
              <a:off x="-1" y="-1"/>
              <a:ext cx="156498" cy="148262"/>
            </a:xfrm>
            <a:prstGeom prst="rect">
              <a:avLst/>
            </a:prstGeom>
            <a:ln w="12700" cap="flat">
              <a:noFill/>
              <a:miter lim="400000"/>
            </a:ln>
            <a:effectLst/>
          </p:spPr>
        </p:pic>
        <p:pic>
          <p:nvPicPr>
            <p:cNvPr id="1296" name="Graphic 29" descr="Graphic 29">
              <a:extLst>
                <a:ext uri="{FF2B5EF4-FFF2-40B4-BE49-F238E27FC236}">
                  <a16:creationId xmlns:a16="http://schemas.microsoft.com/office/drawing/2014/main" id="{43A671A2-5CB5-EFC2-1B18-F88ABFCDD6C7}"/>
                </a:ext>
              </a:extLst>
            </p:cNvPr>
            <p:cNvPicPr>
              <a:picLocks noChangeAspect="1"/>
            </p:cNvPicPr>
            <p:nvPr/>
          </p:nvPicPr>
          <p:blipFill>
            <a:blip r:embed="rId6"/>
            <a:stretch>
              <a:fillRect/>
            </a:stretch>
          </p:blipFill>
          <p:spPr>
            <a:xfrm>
              <a:off x="188972" y="-1"/>
              <a:ext cx="156498" cy="148262"/>
            </a:xfrm>
            <a:prstGeom prst="rect">
              <a:avLst/>
            </a:prstGeom>
            <a:ln w="12700" cap="flat">
              <a:noFill/>
              <a:miter lim="400000"/>
            </a:ln>
            <a:effectLst/>
          </p:spPr>
        </p:pic>
        <p:pic>
          <p:nvPicPr>
            <p:cNvPr id="1297" name="Graphic 36" descr="Graphic 36">
              <a:extLst>
                <a:ext uri="{FF2B5EF4-FFF2-40B4-BE49-F238E27FC236}">
                  <a16:creationId xmlns:a16="http://schemas.microsoft.com/office/drawing/2014/main" id="{D9293792-A17A-607B-AAC7-4F95F08C77EB}"/>
                </a:ext>
              </a:extLst>
            </p:cNvPr>
            <p:cNvPicPr>
              <a:picLocks noChangeAspect="1"/>
            </p:cNvPicPr>
            <p:nvPr/>
          </p:nvPicPr>
          <p:blipFill>
            <a:blip r:embed="rId6"/>
            <a:stretch>
              <a:fillRect/>
            </a:stretch>
          </p:blipFill>
          <p:spPr>
            <a:xfrm>
              <a:off x="377944" y="2431"/>
              <a:ext cx="156498" cy="148262"/>
            </a:xfrm>
            <a:prstGeom prst="rect">
              <a:avLst/>
            </a:prstGeom>
            <a:ln w="12700" cap="flat">
              <a:noFill/>
              <a:miter lim="400000"/>
            </a:ln>
            <a:effectLst/>
          </p:spPr>
        </p:pic>
        <p:pic>
          <p:nvPicPr>
            <p:cNvPr id="1298" name="Graphic 38" descr="Graphic 38">
              <a:extLst>
                <a:ext uri="{FF2B5EF4-FFF2-40B4-BE49-F238E27FC236}">
                  <a16:creationId xmlns:a16="http://schemas.microsoft.com/office/drawing/2014/main" id="{6581186A-0602-F94A-378A-E659F0AAA5B6}"/>
                </a:ext>
              </a:extLst>
            </p:cNvPr>
            <p:cNvPicPr>
              <a:picLocks noChangeAspect="1"/>
            </p:cNvPicPr>
            <p:nvPr/>
          </p:nvPicPr>
          <p:blipFill>
            <a:blip r:embed="rId6"/>
            <a:stretch>
              <a:fillRect/>
            </a:stretch>
          </p:blipFill>
          <p:spPr>
            <a:xfrm>
              <a:off x="566916" y="1109"/>
              <a:ext cx="156498" cy="148262"/>
            </a:xfrm>
            <a:prstGeom prst="rect">
              <a:avLst/>
            </a:prstGeom>
            <a:ln w="12700" cap="flat">
              <a:noFill/>
              <a:miter lim="400000"/>
            </a:ln>
            <a:effectLst/>
          </p:spPr>
        </p:pic>
        <p:pic>
          <p:nvPicPr>
            <p:cNvPr id="1299" name="Graphic 8" descr="Graphic 8">
              <a:extLst>
                <a:ext uri="{FF2B5EF4-FFF2-40B4-BE49-F238E27FC236}">
                  <a16:creationId xmlns:a16="http://schemas.microsoft.com/office/drawing/2014/main" id="{2D928ADA-D5FD-4779-672E-E00728C31108}"/>
                </a:ext>
              </a:extLst>
            </p:cNvPr>
            <p:cNvPicPr>
              <a:picLocks noChangeAspect="1"/>
            </p:cNvPicPr>
            <p:nvPr/>
          </p:nvPicPr>
          <p:blipFill>
            <a:blip r:embed="rId6"/>
            <a:stretch>
              <a:fillRect/>
            </a:stretch>
          </p:blipFill>
          <p:spPr>
            <a:xfrm>
              <a:off x="755888" y="869"/>
              <a:ext cx="156498" cy="148262"/>
            </a:xfrm>
            <a:prstGeom prst="rect">
              <a:avLst/>
            </a:prstGeom>
            <a:ln w="12700" cap="flat">
              <a:noFill/>
              <a:miter lim="400000"/>
            </a:ln>
            <a:effectLst/>
          </p:spPr>
        </p:pic>
      </p:grpSp>
      <p:grpSp>
        <p:nvGrpSpPr>
          <p:cNvPr id="1304" name="Group 57">
            <a:extLst>
              <a:ext uri="{FF2B5EF4-FFF2-40B4-BE49-F238E27FC236}">
                <a16:creationId xmlns:a16="http://schemas.microsoft.com/office/drawing/2014/main" id="{81ADE44B-ADC1-F95B-B7E9-B581C59694E6}"/>
              </a:ext>
            </a:extLst>
          </p:cNvPr>
          <p:cNvGrpSpPr/>
          <p:nvPr/>
        </p:nvGrpSpPr>
        <p:grpSpPr>
          <a:xfrm>
            <a:off x="10718283" y="0"/>
            <a:ext cx="1473717" cy="540000"/>
            <a:chOff x="0" y="0"/>
            <a:chExt cx="1473716" cy="539999"/>
          </a:xfrm>
        </p:grpSpPr>
        <p:sp>
          <p:nvSpPr>
            <p:cNvPr id="1301" name="Rounded Rectangle 54">
              <a:hlinkClick r:id="rId7"/>
              <a:extLst>
                <a:ext uri="{FF2B5EF4-FFF2-40B4-BE49-F238E27FC236}">
                  <a16:creationId xmlns:a16="http://schemas.microsoft.com/office/drawing/2014/main" id="{A5C2149B-21F5-F206-9EB0-796A21F988B5}"/>
                </a:ext>
              </a:extLst>
            </p:cNvPr>
            <p:cNvSpPr/>
            <p:nvPr/>
          </p:nvSpPr>
          <p:spPr>
            <a:xfrm>
              <a:off x="-1" y="0"/>
              <a:ext cx="1473718" cy="540000"/>
            </a:xfrm>
            <a:prstGeom prst="roundRect">
              <a:avLst>
                <a:gd name="adj" fmla="val 13312"/>
              </a:avLst>
            </a:prstGeom>
            <a:solidFill>
              <a:srgbClr val="D8ECE2"/>
            </a:solidFill>
            <a:ln w="12700" cap="flat">
              <a:noFill/>
              <a:miter lim="400000"/>
            </a:ln>
            <a:effectLst/>
          </p:spPr>
          <p:txBody>
            <a:bodyPr wrap="square" lIns="45719" tIns="45719" rIns="45719" bIns="45719" numCol="1" anchor="ctr">
              <a:noAutofit/>
            </a:bodyP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pic>
          <p:nvPicPr>
            <p:cNvPr id="1302" name="Graphic 55" descr="Graphic 55">
              <a:hlinkClick r:id="rId7"/>
              <a:extLst>
                <a:ext uri="{FF2B5EF4-FFF2-40B4-BE49-F238E27FC236}">
                  <a16:creationId xmlns:a16="http://schemas.microsoft.com/office/drawing/2014/main" id="{049D6F26-8FD1-AEF8-B25E-633321BA09AC}"/>
                </a:ext>
              </a:extLst>
            </p:cNvPr>
            <p:cNvPicPr>
              <a:picLocks noChangeAspect="1"/>
            </p:cNvPicPr>
            <p:nvPr/>
          </p:nvPicPr>
          <p:blipFill>
            <a:blip r:embed="rId8"/>
            <a:stretch>
              <a:fillRect/>
            </a:stretch>
          </p:blipFill>
          <p:spPr>
            <a:xfrm>
              <a:off x="122138" y="208644"/>
              <a:ext cx="228926" cy="214157"/>
            </a:xfrm>
            <a:prstGeom prst="rect">
              <a:avLst/>
            </a:prstGeom>
            <a:ln w="12700" cap="flat">
              <a:noFill/>
              <a:miter lim="400000"/>
            </a:ln>
            <a:effectLst/>
          </p:spPr>
        </p:pic>
        <p:sp>
          <p:nvSpPr>
            <p:cNvPr id="1303" name="TextBox 56">
              <a:extLst>
                <a:ext uri="{FF2B5EF4-FFF2-40B4-BE49-F238E27FC236}">
                  <a16:creationId xmlns:a16="http://schemas.microsoft.com/office/drawing/2014/main" id="{28DAF8CE-54AA-F623-D3BE-D3B86C0E31BE}"/>
                </a:ext>
              </a:extLst>
            </p:cNvPr>
            <p:cNvSpPr txBox="1"/>
            <p:nvPr/>
          </p:nvSpPr>
          <p:spPr>
            <a:xfrm>
              <a:off x="417928" y="176899"/>
              <a:ext cx="990804" cy="2463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1200" u="sng">
                  <a:solidFill>
                    <a:srgbClr val="467886"/>
                  </a:solidFill>
                  <a:uFill>
                    <a:solidFill>
                      <a:srgbClr val="467886"/>
                    </a:solidFill>
                  </a:uFill>
                  <a:latin typeface="Aino Regular"/>
                  <a:ea typeface="Aino Regular"/>
                  <a:cs typeface="Aino Regular"/>
                  <a:sym typeface="Aino Regular"/>
                  <a:hlinkClick r:id="rId9"/>
                </a:defRPr>
              </a:lvl1pPr>
            </a:lstStyle>
            <a:p>
              <a:pPr marL="0" marR="0" lvl="0" indent="0" algn="l" defTabSz="914400" rtl="0" eaLnBrk="1" fontAlgn="auto" latinLnBrk="0" hangingPunct="0">
                <a:lnSpc>
                  <a:spcPct val="90000"/>
                </a:lnSpc>
                <a:spcBef>
                  <a:spcPts val="0"/>
                </a:spcBef>
                <a:spcAft>
                  <a:spcPts val="0"/>
                </a:spcAft>
                <a:buClrTx/>
                <a:buSzTx/>
                <a:buFontTx/>
                <a:buNone/>
                <a:tabLst/>
                <a:defRPr u="none">
                  <a:solidFill>
                    <a:srgbClr val="2D6247"/>
                  </a:solidFill>
                  <a:uFillTx/>
                </a:defRPr>
              </a:pPr>
              <a:r>
                <a:rPr kumimoji="0" sz="1200" b="0" i="0" u="sng" strike="noStrike" kern="0" cap="none" spc="0" normalizeH="0" baseline="0" noProof="0">
                  <a:ln>
                    <a:noFill/>
                  </a:ln>
                  <a:solidFill>
                    <a:srgbClr val="467886"/>
                  </a:solidFill>
                  <a:effectLst/>
                  <a:uLnTx/>
                  <a:uFill>
                    <a:solidFill>
                      <a:srgbClr val="467886"/>
                    </a:solidFill>
                  </a:uFill>
                  <a:latin typeface="Aino Regular"/>
                  <a:sym typeface="Aino Regular"/>
                  <a:hlinkClick r:id="rId9"/>
                </a:rPr>
                <a:t>Homepage</a:t>
              </a:r>
            </a:p>
          </p:txBody>
        </p:sp>
      </p:grpSp>
      <p:sp>
        <p:nvSpPr>
          <p:cNvPr id="1305" name="Rectangle 1">
            <a:extLst>
              <a:ext uri="{FF2B5EF4-FFF2-40B4-BE49-F238E27FC236}">
                <a16:creationId xmlns:a16="http://schemas.microsoft.com/office/drawing/2014/main" id="{BE8DC375-F317-2709-3B38-0D9DD3D11D38}"/>
              </a:ext>
            </a:extLst>
          </p:cNvPr>
          <p:cNvSpPr/>
          <p:nvPr/>
        </p:nvSpPr>
        <p:spPr>
          <a:xfrm>
            <a:off x="11280775" y="5768973"/>
            <a:ext cx="911225" cy="1089026"/>
          </a:xfrm>
          <a:prstGeom prst="rect">
            <a:avLst/>
          </a:prstGeom>
          <a:solidFill>
            <a:srgbClr val="D8ECE2"/>
          </a:solid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pic>
        <p:nvPicPr>
          <p:cNvPr id="1306" name="Picture 7" descr="Picture 7">
            <a:extLst>
              <a:ext uri="{FF2B5EF4-FFF2-40B4-BE49-F238E27FC236}">
                <a16:creationId xmlns:a16="http://schemas.microsoft.com/office/drawing/2014/main" id="{443C6F94-844C-2ABD-6AD0-28B4B2CA106D}"/>
              </a:ext>
            </a:extLst>
          </p:cNvPr>
          <p:cNvPicPr>
            <a:picLocks noChangeAspect="1"/>
          </p:cNvPicPr>
          <p:nvPr/>
        </p:nvPicPr>
        <p:blipFill>
          <a:blip r:embed="rId10"/>
          <a:stretch>
            <a:fillRect/>
          </a:stretch>
        </p:blipFill>
        <p:spPr>
          <a:xfrm>
            <a:off x="11379843" y="5876923"/>
            <a:ext cx="688171" cy="865948"/>
          </a:xfrm>
          <a:prstGeom prst="rect">
            <a:avLst/>
          </a:prstGeom>
          <a:ln w="12700">
            <a:miter lim="400000"/>
          </a:ln>
        </p:spPr>
      </p:pic>
      <p:sp>
        <p:nvSpPr>
          <p:cNvPr id="1307" name="TextBox 46">
            <a:extLst>
              <a:ext uri="{FF2B5EF4-FFF2-40B4-BE49-F238E27FC236}">
                <a16:creationId xmlns:a16="http://schemas.microsoft.com/office/drawing/2014/main" id="{589CDAD8-B548-545E-C4AD-32B4B5AB4E76}"/>
              </a:ext>
            </a:extLst>
          </p:cNvPr>
          <p:cNvSpPr txBox="1"/>
          <p:nvPr/>
        </p:nvSpPr>
        <p:spPr>
          <a:xfrm>
            <a:off x="504500" y="1778000"/>
            <a:ext cx="3774304" cy="1212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No. of hotel rooms: 287</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No. of conference rooms: 8</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Max capacity, theatre style: 300 guests</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Distance to Airport: 10 min by taxi</a:t>
            </a:r>
          </a:p>
        </p:txBody>
      </p:sp>
    </p:spTree>
    <p:extLst>
      <p:ext uri="{BB962C8B-B14F-4D97-AF65-F5344CB8AC3E}">
        <p14:creationId xmlns:p14="http://schemas.microsoft.com/office/powerpoint/2010/main" val="3333210744"/>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9E092DE6-719E-4671-52B7-D80F988DA276}"/>
            </a:ext>
          </a:extLst>
        </p:cNvPr>
        <p:cNvGrpSpPr/>
        <p:nvPr/>
      </p:nvGrpSpPr>
      <p:grpSpPr>
        <a:xfrm>
          <a:off x="0" y="0"/>
          <a:ext cx="0" cy="0"/>
          <a:chOff x="0" y="0"/>
          <a:chExt cx="0" cy="0"/>
        </a:xfrm>
      </p:grpSpPr>
      <p:sp>
        <p:nvSpPr>
          <p:cNvPr id="1309" name="TextBox 3">
            <a:extLst>
              <a:ext uri="{FF2B5EF4-FFF2-40B4-BE49-F238E27FC236}">
                <a16:creationId xmlns:a16="http://schemas.microsoft.com/office/drawing/2014/main" id="{26818DDD-24B9-508E-B0E4-2D7310A725DE}"/>
              </a:ext>
            </a:extLst>
          </p:cNvPr>
          <p:cNvSpPr txBox="1"/>
          <p:nvPr/>
        </p:nvSpPr>
        <p:spPr>
          <a:xfrm>
            <a:off x="508000" y="304800"/>
            <a:ext cx="4046804" cy="10441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Radisson Blu </a:t>
            </a:r>
            <a:br>
              <a:rPr kumimoji="0" sz="3200" b="0" i="0" u="none" strike="noStrike" kern="0" cap="none" spc="0" normalizeH="0" baseline="0" noProof="0">
                <a:ln>
                  <a:noFill/>
                </a:ln>
                <a:solidFill>
                  <a:srgbClr val="2D6247"/>
                </a:solidFill>
                <a:effectLst/>
                <a:uLnTx/>
                <a:uFillTx/>
                <a:latin typeface="Aino Headline"/>
                <a:sym typeface="Aino Headline"/>
              </a:rPr>
            </a:br>
            <a:r>
              <a:rPr kumimoji="0" sz="3200" b="0" i="0" u="none" strike="noStrike" kern="0" cap="none" spc="0" normalizeH="0" baseline="0" noProof="0">
                <a:ln>
                  <a:noFill/>
                </a:ln>
                <a:solidFill>
                  <a:srgbClr val="2D6247"/>
                </a:solidFill>
                <a:effectLst/>
                <a:uLnTx/>
                <a:uFillTx/>
                <a:latin typeface="Aino Headline"/>
                <a:sym typeface="Aino Headline"/>
              </a:rPr>
              <a:t>Hotel Olümpia</a:t>
            </a:r>
          </a:p>
        </p:txBody>
      </p:sp>
      <p:sp>
        <p:nvSpPr>
          <p:cNvPr id="1310" name="Rounded Rectangle 4">
            <a:extLst>
              <a:ext uri="{FF2B5EF4-FFF2-40B4-BE49-F238E27FC236}">
                <a16:creationId xmlns:a16="http://schemas.microsoft.com/office/drawing/2014/main" id="{76FEDBDA-EB15-5326-03DE-5405FDC1428F}"/>
              </a:ext>
            </a:extLst>
          </p:cNvPr>
          <p:cNvSpPr/>
          <p:nvPr/>
        </p:nvSpPr>
        <p:spPr>
          <a:xfrm>
            <a:off x="4990170" y="114926"/>
            <a:ext cx="7077845" cy="3709363"/>
          </a:xfrm>
          <a:prstGeom prst="roundRect">
            <a:avLst>
              <a:gd name="adj" fmla="val 10635"/>
            </a:avLst>
          </a:prstGeom>
          <a:blipFill>
            <a:blip r:embed="rId2"/>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311" name="Rounded Rectangle 5">
            <a:extLst>
              <a:ext uri="{FF2B5EF4-FFF2-40B4-BE49-F238E27FC236}">
                <a16:creationId xmlns:a16="http://schemas.microsoft.com/office/drawing/2014/main" id="{2213FA0B-FAA1-ADF6-9CB4-321C156A6806}"/>
              </a:ext>
            </a:extLst>
          </p:cNvPr>
          <p:cNvSpPr/>
          <p:nvPr/>
        </p:nvSpPr>
        <p:spPr>
          <a:xfrm>
            <a:off x="4990170" y="3933825"/>
            <a:ext cx="3121955" cy="2809047"/>
          </a:xfrm>
          <a:prstGeom prst="roundRect">
            <a:avLst>
              <a:gd name="adj" fmla="val 12861"/>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312" name="Rounded Rectangle 6">
            <a:extLst>
              <a:ext uri="{FF2B5EF4-FFF2-40B4-BE49-F238E27FC236}">
                <a16:creationId xmlns:a16="http://schemas.microsoft.com/office/drawing/2014/main" id="{8B56A732-5492-571B-BDB0-AD45B10BEA09}"/>
              </a:ext>
            </a:extLst>
          </p:cNvPr>
          <p:cNvSpPr/>
          <p:nvPr/>
        </p:nvSpPr>
        <p:spPr>
          <a:xfrm>
            <a:off x="8220075" y="3933825"/>
            <a:ext cx="3847938" cy="2809047"/>
          </a:xfrm>
          <a:prstGeom prst="roundRect">
            <a:avLst>
              <a:gd name="adj" fmla="val 12861"/>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pic>
        <p:nvPicPr>
          <p:cNvPr id="1313" name="Graphic 25" descr="Graphic 25">
            <a:extLst>
              <a:ext uri="{FF2B5EF4-FFF2-40B4-BE49-F238E27FC236}">
                <a16:creationId xmlns:a16="http://schemas.microsoft.com/office/drawing/2014/main" id="{8CB81BC9-6810-BECB-26DC-4E6D8E0F1443}"/>
              </a:ext>
            </a:extLst>
          </p:cNvPr>
          <p:cNvPicPr>
            <a:picLocks noChangeAspect="1"/>
          </p:cNvPicPr>
          <p:nvPr/>
        </p:nvPicPr>
        <p:blipFill>
          <a:blip r:embed="rId5"/>
          <a:stretch>
            <a:fillRect/>
          </a:stretch>
        </p:blipFill>
        <p:spPr>
          <a:xfrm>
            <a:off x="-1155" y="3429601"/>
            <a:ext cx="5529120" cy="3426729"/>
          </a:xfrm>
          <a:prstGeom prst="rect">
            <a:avLst/>
          </a:prstGeom>
          <a:ln w="12700">
            <a:miter lim="400000"/>
          </a:ln>
        </p:spPr>
      </p:pic>
      <p:sp>
        <p:nvSpPr>
          <p:cNvPr id="1314" name="TextBox 34">
            <a:extLst>
              <a:ext uri="{FF2B5EF4-FFF2-40B4-BE49-F238E27FC236}">
                <a16:creationId xmlns:a16="http://schemas.microsoft.com/office/drawing/2014/main" id="{19BC4663-D40D-CC29-005D-9BC586E4FFB3}"/>
              </a:ext>
            </a:extLst>
          </p:cNvPr>
          <p:cNvSpPr txBox="1"/>
          <p:nvPr/>
        </p:nvSpPr>
        <p:spPr>
          <a:xfrm>
            <a:off x="467652" y="4672005"/>
            <a:ext cx="2121638" cy="15951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rgbClr val="D8ECE2"/>
                </a:solidFill>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2000" b="0" i="0" u="none" strike="noStrike" kern="0" cap="none" spc="0" normalizeH="0" baseline="0" noProof="0">
                <a:ln>
                  <a:noFill/>
                </a:ln>
                <a:solidFill>
                  <a:srgbClr val="D8ECE2"/>
                </a:solidFill>
                <a:effectLst/>
                <a:uLnTx/>
                <a:uFillTx/>
                <a:latin typeface="Aino Headline"/>
                <a:sym typeface="Aino Headline"/>
              </a:rPr>
              <a:t>Contermporary and modern landmark on the skyline of Tallinn</a:t>
            </a:r>
          </a:p>
        </p:txBody>
      </p:sp>
      <p:grpSp>
        <p:nvGrpSpPr>
          <p:cNvPr id="1319" name="Group 58">
            <a:extLst>
              <a:ext uri="{FF2B5EF4-FFF2-40B4-BE49-F238E27FC236}">
                <a16:creationId xmlns:a16="http://schemas.microsoft.com/office/drawing/2014/main" id="{FA2E0BF5-9F5E-CC6F-640F-6CD1E5219951}"/>
              </a:ext>
            </a:extLst>
          </p:cNvPr>
          <p:cNvGrpSpPr/>
          <p:nvPr/>
        </p:nvGrpSpPr>
        <p:grpSpPr>
          <a:xfrm>
            <a:off x="609600" y="1397000"/>
            <a:ext cx="723414" cy="150693"/>
            <a:chOff x="0" y="0"/>
            <a:chExt cx="723413" cy="150692"/>
          </a:xfrm>
        </p:grpSpPr>
        <p:pic>
          <p:nvPicPr>
            <p:cNvPr id="1315" name="Graphic 28" descr="Graphic 28">
              <a:extLst>
                <a:ext uri="{FF2B5EF4-FFF2-40B4-BE49-F238E27FC236}">
                  <a16:creationId xmlns:a16="http://schemas.microsoft.com/office/drawing/2014/main" id="{714F5417-5528-2A9D-D5C8-3FA398A4A8D1}"/>
                </a:ext>
              </a:extLst>
            </p:cNvPr>
            <p:cNvPicPr>
              <a:picLocks noChangeAspect="1"/>
            </p:cNvPicPr>
            <p:nvPr/>
          </p:nvPicPr>
          <p:blipFill>
            <a:blip r:embed="rId6"/>
            <a:stretch>
              <a:fillRect/>
            </a:stretch>
          </p:blipFill>
          <p:spPr>
            <a:xfrm>
              <a:off x="0" y="-1"/>
              <a:ext cx="156498" cy="148262"/>
            </a:xfrm>
            <a:prstGeom prst="rect">
              <a:avLst/>
            </a:prstGeom>
            <a:ln w="12700" cap="flat">
              <a:noFill/>
              <a:miter lim="400000"/>
            </a:ln>
            <a:effectLst/>
          </p:spPr>
        </p:pic>
        <p:pic>
          <p:nvPicPr>
            <p:cNvPr id="1316" name="Graphic 29" descr="Graphic 29">
              <a:extLst>
                <a:ext uri="{FF2B5EF4-FFF2-40B4-BE49-F238E27FC236}">
                  <a16:creationId xmlns:a16="http://schemas.microsoft.com/office/drawing/2014/main" id="{5ABAAA38-CB03-3713-ECE7-04F7998DA5FD}"/>
                </a:ext>
              </a:extLst>
            </p:cNvPr>
            <p:cNvPicPr>
              <a:picLocks noChangeAspect="1"/>
            </p:cNvPicPr>
            <p:nvPr/>
          </p:nvPicPr>
          <p:blipFill>
            <a:blip r:embed="rId6"/>
            <a:stretch>
              <a:fillRect/>
            </a:stretch>
          </p:blipFill>
          <p:spPr>
            <a:xfrm>
              <a:off x="188972" y="-1"/>
              <a:ext cx="156498" cy="148262"/>
            </a:xfrm>
            <a:prstGeom prst="rect">
              <a:avLst/>
            </a:prstGeom>
            <a:ln w="12700" cap="flat">
              <a:noFill/>
              <a:miter lim="400000"/>
            </a:ln>
            <a:effectLst/>
          </p:spPr>
        </p:pic>
        <p:pic>
          <p:nvPicPr>
            <p:cNvPr id="1317" name="Graphic 36" descr="Graphic 36">
              <a:extLst>
                <a:ext uri="{FF2B5EF4-FFF2-40B4-BE49-F238E27FC236}">
                  <a16:creationId xmlns:a16="http://schemas.microsoft.com/office/drawing/2014/main" id="{50CF90BC-CB79-742D-7182-E4190E956F2C}"/>
                </a:ext>
              </a:extLst>
            </p:cNvPr>
            <p:cNvPicPr>
              <a:picLocks noChangeAspect="1"/>
            </p:cNvPicPr>
            <p:nvPr/>
          </p:nvPicPr>
          <p:blipFill>
            <a:blip r:embed="rId6"/>
            <a:stretch>
              <a:fillRect/>
            </a:stretch>
          </p:blipFill>
          <p:spPr>
            <a:xfrm>
              <a:off x="377944" y="2431"/>
              <a:ext cx="156498" cy="148262"/>
            </a:xfrm>
            <a:prstGeom prst="rect">
              <a:avLst/>
            </a:prstGeom>
            <a:ln w="12700" cap="flat">
              <a:noFill/>
              <a:miter lim="400000"/>
            </a:ln>
            <a:effectLst/>
          </p:spPr>
        </p:pic>
        <p:pic>
          <p:nvPicPr>
            <p:cNvPr id="1318" name="Graphic 38" descr="Graphic 38">
              <a:extLst>
                <a:ext uri="{FF2B5EF4-FFF2-40B4-BE49-F238E27FC236}">
                  <a16:creationId xmlns:a16="http://schemas.microsoft.com/office/drawing/2014/main" id="{AD699494-C0E7-CF23-9F51-ECE3E2A8A6F1}"/>
                </a:ext>
              </a:extLst>
            </p:cNvPr>
            <p:cNvPicPr>
              <a:picLocks noChangeAspect="1"/>
            </p:cNvPicPr>
            <p:nvPr/>
          </p:nvPicPr>
          <p:blipFill>
            <a:blip r:embed="rId6"/>
            <a:stretch>
              <a:fillRect/>
            </a:stretch>
          </p:blipFill>
          <p:spPr>
            <a:xfrm>
              <a:off x="566916" y="1109"/>
              <a:ext cx="156498" cy="148262"/>
            </a:xfrm>
            <a:prstGeom prst="rect">
              <a:avLst/>
            </a:prstGeom>
            <a:ln w="12700" cap="flat">
              <a:noFill/>
              <a:miter lim="400000"/>
            </a:ln>
            <a:effectLst/>
          </p:spPr>
        </p:pic>
      </p:grpSp>
      <p:grpSp>
        <p:nvGrpSpPr>
          <p:cNvPr id="1323" name="Group 57">
            <a:extLst>
              <a:ext uri="{FF2B5EF4-FFF2-40B4-BE49-F238E27FC236}">
                <a16:creationId xmlns:a16="http://schemas.microsoft.com/office/drawing/2014/main" id="{A622A0D0-B18D-0718-777E-30BE4C19FA61}"/>
              </a:ext>
            </a:extLst>
          </p:cNvPr>
          <p:cNvGrpSpPr/>
          <p:nvPr/>
        </p:nvGrpSpPr>
        <p:grpSpPr>
          <a:xfrm>
            <a:off x="10718283" y="0"/>
            <a:ext cx="1473717" cy="540000"/>
            <a:chOff x="0" y="0"/>
            <a:chExt cx="1473716" cy="539999"/>
          </a:xfrm>
        </p:grpSpPr>
        <p:sp>
          <p:nvSpPr>
            <p:cNvPr id="1320" name="Rounded Rectangle 54">
              <a:hlinkClick r:id="rId7"/>
              <a:extLst>
                <a:ext uri="{FF2B5EF4-FFF2-40B4-BE49-F238E27FC236}">
                  <a16:creationId xmlns:a16="http://schemas.microsoft.com/office/drawing/2014/main" id="{880F71C3-D591-D05B-E9EB-F90FA989FC44}"/>
                </a:ext>
              </a:extLst>
            </p:cNvPr>
            <p:cNvSpPr/>
            <p:nvPr/>
          </p:nvSpPr>
          <p:spPr>
            <a:xfrm>
              <a:off x="-1" y="0"/>
              <a:ext cx="1473718" cy="540000"/>
            </a:xfrm>
            <a:prstGeom prst="roundRect">
              <a:avLst>
                <a:gd name="adj" fmla="val 13312"/>
              </a:avLst>
            </a:prstGeom>
            <a:solidFill>
              <a:srgbClr val="D8ECE2"/>
            </a:solidFill>
            <a:ln w="12700" cap="flat">
              <a:noFill/>
              <a:miter lim="400000"/>
            </a:ln>
            <a:effectLst/>
          </p:spPr>
          <p:txBody>
            <a:bodyPr wrap="square" lIns="45719" tIns="45719" rIns="45719" bIns="45719" numCol="1" anchor="ctr">
              <a:noAutofit/>
            </a:bodyP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pic>
          <p:nvPicPr>
            <p:cNvPr id="1321" name="Graphic 55" descr="Graphic 55">
              <a:hlinkClick r:id="rId7"/>
              <a:extLst>
                <a:ext uri="{FF2B5EF4-FFF2-40B4-BE49-F238E27FC236}">
                  <a16:creationId xmlns:a16="http://schemas.microsoft.com/office/drawing/2014/main" id="{34E082A9-7754-8C22-DF64-011636FE6E98}"/>
                </a:ext>
              </a:extLst>
            </p:cNvPr>
            <p:cNvPicPr>
              <a:picLocks noChangeAspect="1"/>
            </p:cNvPicPr>
            <p:nvPr/>
          </p:nvPicPr>
          <p:blipFill>
            <a:blip r:embed="rId8"/>
            <a:stretch>
              <a:fillRect/>
            </a:stretch>
          </p:blipFill>
          <p:spPr>
            <a:xfrm>
              <a:off x="122138" y="208644"/>
              <a:ext cx="228926" cy="214157"/>
            </a:xfrm>
            <a:prstGeom prst="rect">
              <a:avLst/>
            </a:prstGeom>
            <a:ln w="12700" cap="flat">
              <a:noFill/>
              <a:miter lim="400000"/>
            </a:ln>
            <a:effectLst/>
          </p:spPr>
        </p:pic>
        <p:sp>
          <p:nvSpPr>
            <p:cNvPr id="1322" name="TextBox 56">
              <a:extLst>
                <a:ext uri="{FF2B5EF4-FFF2-40B4-BE49-F238E27FC236}">
                  <a16:creationId xmlns:a16="http://schemas.microsoft.com/office/drawing/2014/main" id="{68E99787-6C3A-9EBD-5CA7-5E5AEC40C127}"/>
                </a:ext>
              </a:extLst>
            </p:cNvPr>
            <p:cNvSpPr txBox="1"/>
            <p:nvPr/>
          </p:nvSpPr>
          <p:spPr>
            <a:xfrm>
              <a:off x="417928" y="176899"/>
              <a:ext cx="990804" cy="2463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1200" u="sng">
                  <a:solidFill>
                    <a:srgbClr val="467886"/>
                  </a:solidFill>
                  <a:uFill>
                    <a:solidFill>
                      <a:srgbClr val="467886"/>
                    </a:solidFill>
                  </a:uFill>
                  <a:latin typeface="Aino Regular"/>
                  <a:ea typeface="Aino Regular"/>
                  <a:cs typeface="Aino Regular"/>
                  <a:sym typeface="Aino Regular"/>
                  <a:hlinkClick r:id="rId9"/>
                </a:defRPr>
              </a:lvl1pPr>
            </a:lstStyle>
            <a:p>
              <a:pPr marL="0" marR="0" lvl="0" indent="0" algn="l" defTabSz="914400" rtl="0" eaLnBrk="1" fontAlgn="auto" latinLnBrk="0" hangingPunct="0">
                <a:lnSpc>
                  <a:spcPct val="90000"/>
                </a:lnSpc>
                <a:spcBef>
                  <a:spcPts val="0"/>
                </a:spcBef>
                <a:spcAft>
                  <a:spcPts val="0"/>
                </a:spcAft>
                <a:buClrTx/>
                <a:buSzTx/>
                <a:buFontTx/>
                <a:buNone/>
                <a:tabLst/>
                <a:defRPr u="none">
                  <a:solidFill>
                    <a:srgbClr val="2D6247"/>
                  </a:solidFill>
                  <a:uFillTx/>
                </a:defRPr>
              </a:pPr>
              <a:r>
                <a:rPr kumimoji="0" sz="1200" b="0" i="0" u="sng" strike="noStrike" kern="0" cap="none" spc="0" normalizeH="0" baseline="0" noProof="0">
                  <a:ln>
                    <a:noFill/>
                  </a:ln>
                  <a:solidFill>
                    <a:srgbClr val="467886"/>
                  </a:solidFill>
                  <a:effectLst/>
                  <a:uLnTx/>
                  <a:uFill>
                    <a:solidFill>
                      <a:srgbClr val="467886"/>
                    </a:solidFill>
                  </a:uFill>
                  <a:latin typeface="Aino Regular"/>
                  <a:sym typeface="Aino Regular"/>
                  <a:hlinkClick r:id="rId9"/>
                </a:rPr>
                <a:t>Homepage</a:t>
              </a:r>
            </a:p>
          </p:txBody>
        </p:sp>
      </p:grpSp>
      <p:sp>
        <p:nvSpPr>
          <p:cNvPr id="1324" name="Rectangle 1">
            <a:extLst>
              <a:ext uri="{FF2B5EF4-FFF2-40B4-BE49-F238E27FC236}">
                <a16:creationId xmlns:a16="http://schemas.microsoft.com/office/drawing/2014/main" id="{2667CC97-C540-4F21-D4A5-4B90A6C96ED8}"/>
              </a:ext>
            </a:extLst>
          </p:cNvPr>
          <p:cNvSpPr/>
          <p:nvPr/>
        </p:nvSpPr>
        <p:spPr>
          <a:xfrm>
            <a:off x="11280775" y="5768973"/>
            <a:ext cx="911225" cy="1089026"/>
          </a:xfrm>
          <a:prstGeom prst="rect">
            <a:avLst/>
          </a:prstGeom>
          <a:solidFill>
            <a:srgbClr val="D8ECE2"/>
          </a:solid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pic>
        <p:nvPicPr>
          <p:cNvPr id="1325" name="Picture 7" descr="Picture 7">
            <a:extLst>
              <a:ext uri="{FF2B5EF4-FFF2-40B4-BE49-F238E27FC236}">
                <a16:creationId xmlns:a16="http://schemas.microsoft.com/office/drawing/2014/main" id="{1AF2CD93-D1BC-F9A7-E978-03213AE775CF}"/>
              </a:ext>
            </a:extLst>
          </p:cNvPr>
          <p:cNvPicPr>
            <a:picLocks noChangeAspect="1"/>
          </p:cNvPicPr>
          <p:nvPr/>
        </p:nvPicPr>
        <p:blipFill>
          <a:blip r:embed="rId10"/>
          <a:stretch>
            <a:fillRect/>
          </a:stretch>
        </p:blipFill>
        <p:spPr>
          <a:xfrm>
            <a:off x="11379843" y="5876923"/>
            <a:ext cx="688171" cy="865948"/>
          </a:xfrm>
          <a:prstGeom prst="rect">
            <a:avLst/>
          </a:prstGeom>
          <a:ln w="12700">
            <a:miter lim="400000"/>
          </a:ln>
        </p:spPr>
      </p:pic>
      <p:sp>
        <p:nvSpPr>
          <p:cNvPr id="1326" name="TextBox 46">
            <a:extLst>
              <a:ext uri="{FF2B5EF4-FFF2-40B4-BE49-F238E27FC236}">
                <a16:creationId xmlns:a16="http://schemas.microsoft.com/office/drawing/2014/main" id="{F990CEF4-3D92-E9AC-9C43-5563C3D83EF0}"/>
              </a:ext>
            </a:extLst>
          </p:cNvPr>
          <p:cNvSpPr txBox="1"/>
          <p:nvPr/>
        </p:nvSpPr>
        <p:spPr>
          <a:xfrm>
            <a:off x="504500" y="1778000"/>
            <a:ext cx="3774304" cy="1212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No. of hotel rooms: 390</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No. of conference rooms: 13</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Max capacity, theatre style: 500 guests</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Distance to Airport: 10 min by taxi</a:t>
            </a:r>
          </a:p>
        </p:txBody>
      </p:sp>
    </p:spTree>
    <p:extLst>
      <p:ext uri="{BB962C8B-B14F-4D97-AF65-F5344CB8AC3E}">
        <p14:creationId xmlns:p14="http://schemas.microsoft.com/office/powerpoint/2010/main" val="2237543308"/>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01FC610A-32F4-DB49-3D4F-5B22A4785496}"/>
            </a:ext>
          </a:extLst>
        </p:cNvPr>
        <p:cNvGrpSpPr/>
        <p:nvPr/>
      </p:nvGrpSpPr>
      <p:grpSpPr>
        <a:xfrm>
          <a:off x="0" y="0"/>
          <a:ext cx="0" cy="0"/>
          <a:chOff x="0" y="0"/>
          <a:chExt cx="0" cy="0"/>
        </a:xfrm>
      </p:grpSpPr>
      <p:sp>
        <p:nvSpPr>
          <p:cNvPr id="1347" name="TextBox 3">
            <a:extLst>
              <a:ext uri="{FF2B5EF4-FFF2-40B4-BE49-F238E27FC236}">
                <a16:creationId xmlns:a16="http://schemas.microsoft.com/office/drawing/2014/main" id="{37358849-484E-9966-34B3-D097A877BC05}"/>
              </a:ext>
            </a:extLst>
          </p:cNvPr>
          <p:cNvSpPr txBox="1"/>
          <p:nvPr/>
        </p:nvSpPr>
        <p:spPr>
          <a:xfrm>
            <a:off x="508000" y="304800"/>
            <a:ext cx="3453906" cy="10441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Nordic Hotel Forum</a:t>
            </a:r>
          </a:p>
        </p:txBody>
      </p:sp>
      <p:sp>
        <p:nvSpPr>
          <p:cNvPr id="1348" name="Rounded Rectangle 4">
            <a:extLst>
              <a:ext uri="{FF2B5EF4-FFF2-40B4-BE49-F238E27FC236}">
                <a16:creationId xmlns:a16="http://schemas.microsoft.com/office/drawing/2014/main" id="{6A8BBB56-7B54-9A80-918C-4B37BC864A4A}"/>
              </a:ext>
            </a:extLst>
          </p:cNvPr>
          <p:cNvSpPr/>
          <p:nvPr/>
        </p:nvSpPr>
        <p:spPr>
          <a:xfrm>
            <a:off x="4990170" y="114926"/>
            <a:ext cx="7077845" cy="3709363"/>
          </a:xfrm>
          <a:prstGeom prst="roundRect">
            <a:avLst>
              <a:gd name="adj" fmla="val 10635"/>
            </a:avLst>
          </a:prstGeom>
          <a:blipFill>
            <a:blip r:embed="rId2"/>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349" name="Rounded Rectangle 5">
            <a:extLst>
              <a:ext uri="{FF2B5EF4-FFF2-40B4-BE49-F238E27FC236}">
                <a16:creationId xmlns:a16="http://schemas.microsoft.com/office/drawing/2014/main" id="{83A65CA0-A349-CE7B-F304-62996C055C83}"/>
              </a:ext>
            </a:extLst>
          </p:cNvPr>
          <p:cNvSpPr/>
          <p:nvPr/>
        </p:nvSpPr>
        <p:spPr>
          <a:xfrm>
            <a:off x="4990170" y="3933825"/>
            <a:ext cx="3121955" cy="2809047"/>
          </a:xfrm>
          <a:prstGeom prst="roundRect">
            <a:avLst>
              <a:gd name="adj" fmla="val 12861"/>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350" name="Rounded Rectangle 6">
            <a:extLst>
              <a:ext uri="{FF2B5EF4-FFF2-40B4-BE49-F238E27FC236}">
                <a16:creationId xmlns:a16="http://schemas.microsoft.com/office/drawing/2014/main" id="{85D2C0D1-200B-C7BF-2477-5659FA03599D}"/>
              </a:ext>
            </a:extLst>
          </p:cNvPr>
          <p:cNvSpPr/>
          <p:nvPr/>
        </p:nvSpPr>
        <p:spPr>
          <a:xfrm>
            <a:off x="8220075" y="3933825"/>
            <a:ext cx="3847938" cy="2809047"/>
          </a:xfrm>
          <a:prstGeom prst="roundRect">
            <a:avLst>
              <a:gd name="adj" fmla="val 12861"/>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pic>
        <p:nvPicPr>
          <p:cNvPr id="1351" name="Graphic 25" descr="Graphic 25">
            <a:extLst>
              <a:ext uri="{FF2B5EF4-FFF2-40B4-BE49-F238E27FC236}">
                <a16:creationId xmlns:a16="http://schemas.microsoft.com/office/drawing/2014/main" id="{2225963D-6972-36A2-D6ED-13263489EFA8}"/>
              </a:ext>
            </a:extLst>
          </p:cNvPr>
          <p:cNvPicPr>
            <a:picLocks noChangeAspect="1"/>
          </p:cNvPicPr>
          <p:nvPr/>
        </p:nvPicPr>
        <p:blipFill>
          <a:blip r:embed="rId5"/>
          <a:stretch>
            <a:fillRect/>
          </a:stretch>
        </p:blipFill>
        <p:spPr>
          <a:xfrm>
            <a:off x="-1155" y="3429601"/>
            <a:ext cx="5529120" cy="3426729"/>
          </a:xfrm>
          <a:prstGeom prst="rect">
            <a:avLst/>
          </a:prstGeom>
          <a:ln w="12700">
            <a:miter lim="400000"/>
          </a:ln>
        </p:spPr>
      </p:pic>
      <p:sp>
        <p:nvSpPr>
          <p:cNvPr id="1352" name="TextBox 34">
            <a:extLst>
              <a:ext uri="{FF2B5EF4-FFF2-40B4-BE49-F238E27FC236}">
                <a16:creationId xmlns:a16="http://schemas.microsoft.com/office/drawing/2014/main" id="{45B7A629-2D4C-792A-710D-F114DDEC41C2}"/>
              </a:ext>
            </a:extLst>
          </p:cNvPr>
          <p:cNvSpPr txBox="1"/>
          <p:nvPr/>
        </p:nvSpPr>
        <p:spPr>
          <a:xfrm>
            <a:off x="467652" y="4662103"/>
            <a:ext cx="2247445" cy="15951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rgbClr val="D8ECE2"/>
                </a:solidFill>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2000" b="0" i="0" u="none" strike="noStrike" kern="0" cap="none" spc="0" normalizeH="0" baseline="0" noProof="0">
                <a:ln>
                  <a:noFill/>
                </a:ln>
                <a:solidFill>
                  <a:srgbClr val="D8ECE2"/>
                </a:solidFill>
                <a:effectLst/>
                <a:uLnTx/>
                <a:uFillTx/>
                <a:latin typeface="Aino Headline"/>
                <a:sym typeface="Aino Headline"/>
              </a:rPr>
              <a:t>Thinking of everything, taking care of the smallest detail</a:t>
            </a:r>
          </a:p>
        </p:txBody>
      </p:sp>
      <p:grpSp>
        <p:nvGrpSpPr>
          <p:cNvPr id="1357" name="Group 58">
            <a:extLst>
              <a:ext uri="{FF2B5EF4-FFF2-40B4-BE49-F238E27FC236}">
                <a16:creationId xmlns:a16="http://schemas.microsoft.com/office/drawing/2014/main" id="{17966A85-BFE2-5A40-478E-BA82FD4B5415}"/>
              </a:ext>
            </a:extLst>
          </p:cNvPr>
          <p:cNvGrpSpPr/>
          <p:nvPr/>
        </p:nvGrpSpPr>
        <p:grpSpPr>
          <a:xfrm>
            <a:off x="609600" y="1397000"/>
            <a:ext cx="723414" cy="150693"/>
            <a:chOff x="0" y="0"/>
            <a:chExt cx="723413" cy="150692"/>
          </a:xfrm>
        </p:grpSpPr>
        <p:pic>
          <p:nvPicPr>
            <p:cNvPr id="1353" name="Graphic 28" descr="Graphic 28">
              <a:extLst>
                <a:ext uri="{FF2B5EF4-FFF2-40B4-BE49-F238E27FC236}">
                  <a16:creationId xmlns:a16="http://schemas.microsoft.com/office/drawing/2014/main" id="{E9BBAE49-B4F8-08CE-CD2A-A81F60CA8A67}"/>
                </a:ext>
              </a:extLst>
            </p:cNvPr>
            <p:cNvPicPr>
              <a:picLocks noChangeAspect="1"/>
            </p:cNvPicPr>
            <p:nvPr/>
          </p:nvPicPr>
          <p:blipFill>
            <a:blip r:embed="rId6"/>
            <a:stretch>
              <a:fillRect/>
            </a:stretch>
          </p:blipFill>
          <p:spPr>
            <a:xfrm>
              <a:off x="0" y="-1"/>
              <a:ext cx="156498" cy="148262"/>
            </a:xfrm>
            <a:prstGeom prst="rect">
              <a:avLst/>
            </a:prstGeom>
            <a:ln w="12700" cap="flat">
              <a:noFill/>
              <a:miter lim="400000"/>
            </a:ln>
            <a:effectLst/>
          </p:spPr>
        </p:pic>
        <p:pic>
          <p:nvPicPr>
            <p:cNvPr id="1354" name="Graphic 29" descr="Graphic 29">
              <a:extLst>
                <a:ext uri="{FF2B5EF4-FFF2-40B4-BE49-F238E27FC236}">
                  <a16:creationId xmlns:a16="http://schemas.microsoft.com/office/drawing/2014/main" id="{1BBF5001-D9C4-FC67-30AA-766899A14DAF}"/>
                </a:ext>
              </a:extLst>
            </p:cNvPr>
            <p:cNvPicPr>
              <a:picLocks noChangeAspect="1"/>
            </p:cNvPicPr>
            <p:nvPr/>
          </p:nvPicPr>
          <p:blipFill>
            <a:blip r:embed="rId6"/>
            <a:stretch>
              <a:fillRect/>
            </a:stretch>
          </p:blipFill>
          <p:spPr>
            <a:xfrm>
              <a:off x="188972" y="-1"/>
              <a:ext cx="156498" cy="148262"/>
            </a:xfrm>
            <a:prstGeom prst="rect">
              <a:avLst/>
            </a:prstGeom>
            <a:ln w="12700" cap="flat">
              <a:noFill/>
              <a:miter lim="400000"/>
            </a:ln>
            <a:effectLst/>
          </p:spPr>
        </p:pic>
        <p:pic>
          <p:nvPicPr>
            <p:cNvPr id="1355" name="Graphic 36" descr="Graphic 36">
              <a:extLst>
                <a:ext uri="{FF2B5EF4-FFF2-40B4-BE49-F238E27FC236}">
                  <a16:creationId xmlns:a16="http://schemas.microsoft.com/office/drawing/2014/main" id="{67B85FC2-1B0C-ED8F-41CA-ED8AF99B59CB}"/>
                </a:ext>
              </a:extLst>
            </p:cNvPr>
            <p:cNvPicPr>
              <a:picLocks noChangeAspect="1"/>
            </p:cNvPicPr>
            <p:nvPr/>
          </p:nvPicPr>
          <p:blipFill>
            <a:blip r:embed="rId6"/>
            <a:stretch>
              <a:fillRect/>
            </a:stretch>
          </p:blipFill>
          <p:spPr>
            <a:xfrm>
              <a:off x="377944" y="2431"/>
              <a:ext cx="156498" cy="148262"/>
            </a:xfrm>
            <a:prstGeom prst="rect">
              <a:avLst/>
            </a:prstGeom>
            <a:ln w="12700" cap="flat">
              <a:noFill/>
              <a:miter lim="400000"/>
            </a:ln>
            <a:effectLst/>
          </p:spPr>
        </p:pic>
        <p:pic>
          <p:nvPicPr>
            <p:cNvPr id="1356" name="Graphic 38" descr="Graphic 38">
              <a:extLst>
                <a:ext uri="{FF2B5EF4-FFF2-40B4-BE49-F238E27FC236}">
                  <a16:creationId xmlns:a16="http://schemas.microsoft.com/office/drawing/2014/main" id="{36213368-1D04-17FB-2717-7F2A9102C591}"/>
                </a:ext>
              </a:extLst>
            </p:cNvPr>
            <p:cNvPicPr>
              <a:picLocks noChangeAspect="1"/>
            </p:cNvPicPr>
            <p:nvPr/>
          </p:nvPicPr>
          <p:blipFill>
            <a:blip r:embed="rId6"/>
            <a:stretch>
              <a:fillRect/>
            </a:stretch>
          </p:blipFill>
          <p:spPr>
            <a:xfrm>
              <a:off x="566916" y="1109"/>
              <a:ext cx="156498" cy="148262"/>
            </a:xfrm>
            <a:prstGeom prst="rect">
              <a:avLst/>
            </a:prstGeom>
            <a:ln w="12700" cap="flat">
              <a:noFill/>
              <a:miter lim="400000"/>
            </a:ln>
            <a:effectLst/>
          </p:spPr>
        </p:pic>
      </p:grpSp>
      <p:grpSp>
        <p:nvGrpSpPr>
          <p:cNvPr id="1361" name="Group 57">
            <a:extLst>
              <a:ext uri="{FF2B5EF4-FFF2-40B4-BE49-F238E27FC236}">
                <a16:creationId xmlns:a16="http://schemas.microsoft.com/office/drawing/2014/main" id="{BBD178EF-164C-70A0-C39C-0930BD676C1E}"/>
              </a:ext>
            </a:extLst>
          </p:cNvPr>
          <p:cNvGrpSpPr/>
          <p:nvPr/>
        </p:nvGrpSpPr>
        <p:grpSpPr>
          <a:xfrm>
            <a:off x="10718283" y="0"/>
            <a:ext cx="1473717" cy="540000"/>
            <a:chOff x="0" y="0"/>
            <a:chExt cx="1473716" cy="539999"/>
          </a:xfrm>
        </p:grpSpPr>
        <p:sp>
          <p:nvSpPr>
            <p:cNvPr id="1358" name="Rounded Rectangle 54">
              <a:hlinkClick r:id="rId7"/>
              <a:extLst>
                <a:ext uri="{FF2B5EF4-FFF2-40B4-BE49-F238E27FC236}">
                  <a16:creationId xmlns:a16="http://schemas.microsoft.com/office/drawing/2014/main" id="{5298F916-4CED-FD95-BC68-869CEE52E292}"/>
                </a:ext>
              </a:extLst>
            </p:cNvPr>
            <p:cNvSpPr/>
            <p:nvPr/>
          </p:nvSpPr>
          <p:spPr>
            <a:xfrm>
              <a:off x="-1" y="0"/>
              <a:ext cx="1473718" cy="540000"/>
            </a:xfrm>
            <a:prstGeom prst="roundRect">
              <a:avLst>
                <a:gd name="adj" fmla="val 13312"/>
              </a:avLst>
            </a:prstGeom>
            <a:solidFill>
              <a:srgbClr val="D8ECE2"/>
            </a:solidFill>
            <a:ln w="12700" cap="flat">
              <a:noFill/>
              <a:miter lim="400000"/>
            </a:ln>
            <a:effectLst/>
          </p:spPr>
          <p:txBody>
            <a:bodyPr wrap="square" lIns="45719" tIns="45719" rIns="45719" bIns="45719" numCol="1" anchor="ctr">
              <a:noAutofit/>
            </a:bodyP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pic>
          <p:nvPicPr>
            <p:cNvPr id="1359" name="Graphic 55" descr="Graphic 55">
              <a:hlinkClick r:id="rId7"/>
              <a:extLst>
                <a:ext uri="{FF2B5EF4-FFF2-40B4-BE49-F238E27FC236}">
                  <a16:creationId xmlns:a16="http://schemas.microsoft.com/office/drawing/2014/main" id="{35067BB0-8D82-DB33-9B6A-56A1CDABA4EE}"/>
                </a:ext>
              </a:extLst>
            </p:cNvPr>
            <p:cNvPicPr>
              <a:picLocks noChangeAspect="1"/>
            </p:cNvPicPr>
            <p:nvPr/>
          </p:nvPicPr>
          <p:blipFill>
            <a:blip r:embed="rId8"/>
            <a:stretch>
              <a:fillRect/>
            </a:stretch>
          </p:blipFill>
          <p:spPr>
            <a:xfrm>
              <a:off x="122138" y="208644"/>
              <a:ext cx="228926" cy="214157"/>
            </a:xfrm>
            <a:prstGeom prst="rect">
              <a:avLst/>
            </a:prstGeom>
            <a:ln w="12700" cap="flat">
              <a:noFill/>
              <a:miter lim="400000"/>
            </a:ln>
            <a:effectLst/>
          </p:spPr>
        </p:pic>
        <p:sp>
          <p:nvSpPr>
            <p:cNvPr id="1360" name="TextBox 56">
              <a:extLst>
                <a:ext uri="{FF2B5EF4-FFF2-40B4-BE49-F238E27FC236}">
                  <a16:creationId xmlns:a16="http://schemas.microsoft.com/office/drawing/2014/main" id="{5CA8C96F-DBDE-BD27-BDC7-E9333AB5D042}"/>
                </a:ext>
              </a:extLst>
            </p:cNvPr>
            <p:cNvSpPr txBox="1"/>
            <p:nvPr/>
          </p:nvSpPr>
          <p:spPr>
            <a:xfrm>
              <a:off x="417928" y="176899"/>
              <a:ext cx="990804" cy="2463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1200" u="sng">
                  <a:solidFill>
                    <a:srgbClr val="467886"/>
                  </a:solidFill>
                  <a:uFill>
                    <a:solidFill>
                      <a:srgbClr val="467886"/>
                    </a:solidFill>
                  </a:uFill>
                  <a:latin typeface="Aino Regular"/>
                  <a:ea typeface="Aino Regular"/>
                  <a:cs typeface="Aino Regular"/>
                  <a:sym typeface="Aino Regular"/>
                  <a:hlinkClick r:id="rId9"/>
                </a:defRPr>
              </a:lvl1pPr>
            </a:lstStyle>
            <a:p>
              <a:pPr marL="0" marR="0" lvl="0" indent="0" algn="l" defTabSz="914400" rtl="0" eaLnBrk="1" fontAlgn="auto" latinLnBrk="0" hangingPunct="0">
                <a:lnSpc>
                  <a:spcPct val="90000"/>
                </a:lnSpc>
                <a:spcBef>
                  <a:spcPts val="0"/>
                </a:spcBef>
                <a:spcAft>
                  <a:spcPts val="0"/>
                </a:spcAft>
                <a:buClrTx/>
                <a:buSzTx/>
                <a:buFontTx/>
                <a:buNone/>
                <a:tabLst/>
                <a:defRPr u="none">
                  <a:solidFill>
                    <a:srgbClr val="2D6247"/>
                  </a:solidFill>
                  <a:uFillTx/>
                </a:defRPr>
              </a:pPr>
              <a:r>
                <a:rPr kumimoji="0" sz="1200" b="0" i="0" u="sng" strike="noStrike" kern="0" cap="none" spc="0" normalizeH="0" baseline="0" noProof="0">
                  <a:ln>
                    <a:noFill/>
                  </a:ln>
                  <a:solidFill>
                    <a:srgbClr val="467886"/>
                  </a:solidFill>
                  <a:effectLst/>
                  <a:uLnTx/>
                  <a:uFill>
                    <a:solidFill>
                      <a:srgbClr val="467886"/>
                    </a:solidFill>
                  </a:uFill>
                  <a:latin typeface="Aino Regular"/>
                  <a:sym typeface="Aino Regular"/>
                  <a:hlinkClick r:id="rId9"/>
                </a:rPr>
                <a:t>Homepage</a:t>
              </a:r>
            </a:p>
          </p:txBody>
        </p:sp>
      </p:grpSp>
      <p:sp>
        <p:nvSpPr>
          <p:cNvPr id="1362" name="Rectangle 1">
            <a:extLst>
              <a:ext uri="{FF2B5EF4-FFF2-40B4-BE49-F238E27FC236}">
                <a16:creationId xmlns:a16="http://schemas.microsoft.com/office/drawing/2014/main" id="{18D6EA39-B5D9-6991-224D-10F3E6AF1094}"/>
              </a:ext>
            </a:extLst>
          </p:cNvPr>
          <p:cNvSpPr/>
          <p:nvPr/>
        </p:nvSpPr>
        <p:spPr>
          <a:xfrm>
            <a:off x="11280775" y="5768973"/>
            <a:ext cx="911225" cy="1089026"/>
          </a:xfrm>
          <a:prstGeom prst="rect">
            <a:avLst/>
          </a:prstGeom>
          <a:solidFill>
            <a:srgbClr val="D8ECE2"/>
          </a:solid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pic>
        <p:nvPicPr>
          <p:cNvPr id="1363" name="Picture 7" descr="Picture 7">
            <a:extLst>
              <a:ext uri="{FF2B5EF4-FFF2-40B4-BE49-F238E27FC236}">
                <a16:creationId xmlns:a16="http://schemas.microsoft.com/office/drawing/2014/main" id="{6FA9BDAB-D770-AAB8-3EE8-52EA377BE170}"/>
              </a:ext>
            </a:extLst>
          </p:cNvPr>
          <p:cNvPicPr>
            <a:picLocks noChangeAspect="1"/>
          </p:cNvPicPr>
          <p:nvPr/>
        </p:nvPicPr>
        <p:blipFill>
          <a:blip r:embed="rId10"/>
          <a:stretch>
            <a:fillRect/>
          </a:stretch>
        </p:blipFill>
        <p:spPr>
          <a:xfrm>
            <a:off x="11379843" y="5876923"/>
            <a:ext cx="688171" cy="865948"/>
          </a:xfrm>
          <a:prstGeom prst="rect">
            <a:avLst/>
          </a:prstGeom>
          <a:ln w="12700">
            <a:miter lim="400000"/>
          </a:ln>
        </p:spPr>
      </p:pic>
      <p:sp>
        <p:nvSpPr>
          <p:cNvPr id="1364" name="TextBox 46">
            <a:extLst>
              <a:ext uri="{FF2B5EF4-FFF2-40B4-BE49-F238E27FC236}">
                <a16:creationId xmlns:a16="http://schemas.microsoft.com/office/drawing/2014/main" id="{0CA0C662-A255-E397-D2BC-156918A11C91}"/>
              </a:ext>
            </a:extLst>
          </p:cNvPr>
          <p:cNvSpPr txBox="1"/>
          <p:nvPr/>
        </p:nvSpPr>
        <p:spPr>
          <a:xfrm>
            <a:off x="504500" y="1778000"/>
            <a:ext cx="3774304" cy="1212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No. of hotel rooms: 258</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No. of conference rooms: 7</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Max capacity, theatre style: 200 guests</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Distance to Airport: 12 min by taxi</a:t>
            </a:r>
          </a:p>
        </p:txBody>
      </p:sp>
    </p:spTree>
    <p:extLst>
      <p:ext uri="{BB962C8B-B14F-4D97-AF65-F5344CB8AC3E}">
        <p14:creationId xmlns:p14="http://schemas.microsoft.com/office/powerpoint/2010/main" val="122406337"/>
      </p:ext>
    </p:extLst>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7E748991-B823-CE49-23EC-2F6FF4CBD1B4}"/>
            </a:ext>
          </a:extLst>
        </p:cNvPr>
        <p:cNvGrpSpPr/>
        <p:nvPr/>
      </p:nvGrpSpPr>
      <p:grpSpPr>
        <a:xfrm>
          <a:off x="0" y="0"/>
          <a:ext cx="0" cy="0"/>
          <a:chOff x="0" y="0"/>
          <a:chExt cx="0" cy="0"/>
        </a:xfrm>
      </p:grpSpPr>
      <p:sp>
        <p:nvSpPr>
          <p:cNvPr id="1161" name="TextBox 46">
            <a:extLst>
              <a:ext uri="{FF2B5EF4-FFF2-40B4-BE49-F238E27FC236}">
                <a16:creationId xmlns:a16="http://schemas.microsoft.com/office/drawing/2014/main" id="{37BC4E48-3E9B-BF27-29A4-1838B0A6A6E4}"/>
              </a:ext>
            </a:extLst>
          </p:cNvPr>
          <p:cNvSpPr txBox="1"/>
          <p:nvPr/>
        </p:nvSpPr>
        <p:spPr>
          <a:xfrm>
            <a:off x="504500" y="1778000"/>
            <a:ext cx="3774304" cy="1212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No. of hotel rooms: 125</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No. of conference rooms: 4 </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Max capacity, theatre style: 196 guests</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Distance to Airport: 15 min by taxi</a:t>
            </a:r>
          </a:p>
        </p:txBody>
      </p:sp>
      <p:sp>
        <p:nvSpPr>
          <p:cNvPr id="1162" name="TextBox 3">
            <a:extLst>
              <a:ext uri="{FF2B5EF4-FFF2-40B4-BE49-F238E27FC236}">
                <a16:creationId xmlns:a16="http://schemas.microsoft.com/office/drawing/2014/main" id="{C845A259-F46B-F3E1-40BE-F5E949E7B14A}"/>
              </a:ext>
            </a:extLst>
          </p:cNvPr>
          <p:cNvSpPr txBox="1"/>
          <p:nvPr/>
        </p:nvSpPr>
        <p:spPr>
          <a:xfrm>
            <a:off x="505751" y="304800"/>
            <a:ext cx="3989356" cy="10441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Mövenpick Hotel Tallinn</a:t>
            </a:r>
          </a:p>
        </p:txBody>
      </p:sp>
      <p:sp>
        <p:nvSpPr>
          <p:cNvPr id="1163" name="Rounded Rectangle 4">
            <a:extLst>
              <a:ext uri="{FF2B5EF4-FFF2-40B4-BE49-F238E27FC236}">
                <a16:creationId xmlns:a16="http://schemas.microsoft.com/office/drawing/2014/main" id="{5646EF30-E93B-CEA3-32CF-2819029D5974}"/>
              </a:ext>
            </a:extLst>
          </p:cNvPr>
          <p:cNvSpPr/>
          <p:nvPr/>
        </p:nvSpPr>
        <p:spPr>
          <a:xfrm>
            <a:off x="4990170" y="114926"/>
            <a:ext cx="7077845" cy="3709363"/>
          </a:xfrm>
          <a:prstGeom prst="roundRect">
            <a:avLst>
              <a:gd name="adj" fmla="val 10635"/>
            </a:avLst>
          </a:prstGeom>
          <a:blipFill>
            <a:blip r:embed="rId2"/>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164" name="Rounded Rectangle 5">
            <a:extLst>
              <a:ext uri="{FF2B5EF4-FFF2-40B4-BE49-F238E27FC236}">
                <a16:creationId xmlns:a16="http://schemas.microsoft.com/office/drawing/2014/main" id="{58B77383-DF9F-49DD-CA67-372D229D5D90}"/>
              </a:ext>
            </a:extLst>
          </p:cNvPr>
          <p:cNvSpPr/>
          <p:nvPr/>
        </p:nvSpPr>
        <p:spPr>
          <a:xfrm>
            <a:off x="4990170" y="3933825"/>
            <a:ext cx="3121955" cy="2809047"/>
          </a:xfrm>
          <a:prstGeom prst="roundRect">
            <a:avLst>
              <a:gd name="adj" fmla="val 12861"/>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165" name="Rounded Rectangle 6">
            <a:extLst>
              <a:ext uri="{FF2B5EF4-FFF2-40B4-BE49-F238E27FC236}">
                <a16:creationId xmlns:a16="http://schemas.microsoft.com/office/drawing/2014/main" id="{4A685231-618A-E38D-5D51-AE918E5BE380}"/>
              </a:ext>
            </a:extLst>
          </p:cNvPr>
          <p:cNvSpPr/>
          <p:nvPr/>
        </p:nvSpPr>
        <p:spPr>
          <a:xfrm>
            <a:off x="8220075" y="3933825"/>
            <a:ext cx="3847938" cy="2809047"/>
          </a:xfrm>
          <a:prstGeom prst="roundRect">
            <a:avLst>
              <a:gd name="adj" fmla="val 12861"/>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pic>
        <p:nvPicPr>
          <p:cNvPr id="1166" name="Graphic 25" descr="Graphic 25">
            <a:extLst>
              <a:ext uri="{FF2B5EF4-FFF2-40B4-BE49-F238E27FC236}">
                <a16:creationId xmlns:a16="http://schemas.microsoft.com/office/drawing/2014/main" id="{AB3419FC-FD67-6405-191E-5374D90C636C}"/>
              </a:ext>
            </a:extLst>
          </p:cNvPr>
          <p:cNvPicPr>
            <a:picLocks noChangeAspect="1"/>
          </p:cNvPicPr>
          <p:nvPr/>
        </p:nvPicPr>
        <p:blipFill>
          <a:blip r:embed="rId5"/>
          <a:stretch>
            <a:fillRect/>
          </a:stretch>
        </p:blipFill>
        <p:spPr>
          <a:xfrm>
            <a:off x="-1155" y="3429601"/>
            <a:ext cx="5529120" cy="3426729"/>
          </a:xfrm>
          <a:prstGeom prst="rect">
            <a:avLst/>
          </a:prstGeom>
          <a:ln w="12700">
            <a:miter lim="400000"/>
          </a:ln>
        </p:spPr>
      </p:pic>
      <p:sp>
        <p:nvSpPr>
          <p:cNvPr id="1167" name="TextBox 34">
            <a:extLst>
              <a:ext uri="{FF2B5EF4-FFF2-40B4-BE49-F238E27FC236}">
                <a16:creationId xmlns:a16="http://schemas.microsoft.com/office/drawing/2014/main" id="{3D2A16E5-02AF-D9AD-09E5-FA3FB28E07B0}"/>
              </a:ext>
            </a:extLst>
          </p:cNvPr>
          <p:cNvSpPr txBox="1"/>
          <p:nvPr/>
        </p:nvSpPr>
        <p:spPr>
          <a:xfrm>
            <a:off x="467651" y="4672005"/>
            <a:ext cx="2416282" cy="18841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sz="2400">
                <a:solidFill>
                  <a:srgbClr val="D8ECE2"/>
                </a:solidFill>
              </a:defRPr>
            </a:pPr>
            <a:r>
              <a:rPr kumimoji="0" sz="2400" b="0" i="0" u="none" strike="noStrike" kern="0" cap="none" spc="0" normalizeH="0" baseline="0" noProof="0">
                <a:ln>
                  <a:noFill/>
                </a:ln>
                <a:solidFill>
                  <a:srgbClr val="D8ECE2"/>
                </a:solidFill>
                <a:effectLst/>
                <a:uLnTx/>
                <a:uFillTx/>
                <a:latin typeface="Aino Headline"/>
                <a:sym typeface="Aino Headline"/>
              </a:rPr>
              <a:t>Premium class hotel with a charming rooftop </a:t>
            </a:r>
            <a:br>
              <a:rPr kumimoji="0" sz="2400" b="0" i="0" u="none" strike="noStrike" kern="0" cap="none" spc="0" normalizeH="0" baseline="0" noProof="0">
                <a:ln>
                  <a:noFill/>
                </a:ln>
                <a:solidFill>
                  <a:srgbClr val="D8ECE2"/>
                </a:solidFill>
                <a:effectLst/>
                <a:uLnTx/>
                <a:uFillTx/>
                <a:latin typeface="Aino Headline"/>
                <a:sym typeface="Aino Headline"/>
              </a:rPr>
            </a:br>
            <a:r>
              <a:rPr kumimoji="0" sz="2400" b="0" i="0" u="none" strike="noStrike" kern="0" cap="none" spc="0" normalizeH="0" baseline="0" noProof="0">
                <a:ln>
                  <a:noFill/>
                </a:ln>
                <a:solidFill>
                  <a:srgbClr val="D8ECE2"/>
                </a:solidFill>
                <a:effectLst/>
                <a:uLnTx/>
                <a:uFillTx/>
                <a:latin typeface="Aino Headline"/>
                <a:sym typeface="Aino Headline"/>
              </a:rPr>
              <a:t>view</a:t>
            </a:r>
          </a:p>
        </p:txBody>
      </p:sp>
      <p:grpSp>
        <p:nvGrpSpPr>
          <p:cNvPr id="1172" name="Group 58">
            <a:extLst>
              <a:ext uri="{FF2B5EF4-FFF2-40B4-BE49-F238E27FC236}">
                <a16:creationId xmlns:a16="http://schemas.microsoft.com/office/drawing/2014/main" id="{9AF81B82-D089-F721-953D-1F28FCF76B37}"/>
              </a:ext>
            </a:extLst>
          </p:cNvPr>
          <p:cNvGrpSpPr/>
          <p:nvPr/>
        </p:nvGrpSpPr>
        <p:grpSpPr>
          <a:xfrm>
            <a:off x="609600" y="1397000"/>
            <a:ext cx="723414" cy="150693"/>
            <a:chOff x="0" y="0"/>
            <a:chExt cx="723413" cy="150692"/>
          </a:xfrm>
        </p:grpSpPr>
        <p:pic>
          <p:nvPicPr>
            <p:cNvPr id="1168" name="Graphic 28" descr="Graphic 28">
              <a:extLst>
                <a:ext uri="{FF2B5EF4-FFF2-40B4-BE49-F238E27FC236}">
                  <a16:creationId xmlns:a16="http://schemas.microsoft.com/office/drawing/2014/main" id="{BC337008-260F-3D99-83F7-FCFA7050883C}"/>
                </a:ext>
              </a:extLst>
            </p:cNvPr>
            <p:cNvPicPr>
              <a:picLocks noChangeAspect="1"/>
            </p:cNvPicPr>
            <p:nvPr/>
          </p:nvPicPr>
          <p:blipFill>
            <a:blip r:embed="rId6"/>
            <a:stretch>
              <a:fillRect/>
            </a:stretch>
          </p:blipFill>
          <p:spPr>
            <a:xfrm>
              <a:off x="0" y="-1"/>
              <a:ext cx="156498" cy="148262"/>
            </a:xfrm>
            <a:prstGeom prst="rect">
              <a:avLst/>
            </a:prstGeom>
            <a:ln w="12700" cap="flat">
              <a:noFill/>
              <a:miter lim="400000"/>
            </a:ln>
            <a:effectLst/>
          </p:spPr>
        </p:pic>
        <p:pic>
          <p:nvPicPr>
            <p:cNvPr id="1169" name="Graphic 29" descr="Graphic 29">
              <a:extLst>
                <a:ext uri="{FF2B5EF4-FFF2-40B4-BE49-F238E27FC236}">
                  <a16:creationId xmlns:a16="http://schemas.microsoft.com/office/drawing/2014/main" id="{97F7B2B0-9E31-6C22-93D3-FE6E1FD6672D}"/>
                </a:ext>
              </a:extLst>
            </p:cNvPr>
            <p:cNvPicPr>
              <a:picLocks noChangeAspect="1"/>
            </p:cNvPicPr>
            <p:nvPr/>
          </p:nvPicPr>
          <p:blipFill>
            <a:blip r:embed="rId6"/>
            <a:stretch>
              <a:fillRect/>
            </a:stretch>
          </p:blipFill>
          <p:spPr>
            <a:xfrm>
              <a:off x="188972" y="-1"/>
              <a:ext cx="156498" cy="148262"/>
            </a:xfrm>
            <a:prstGeom prst="rect">
              <a:avLst/>
            </a:prstGeom>
            <a:ln w="12700" cap="flat">
              <a:noFill/>
              <a:miter lim="400000"/>
            </a:ln>
            <a:effectLst/>
          </p:spPr>
        </p:pic>
        <p:pic>
          <p:nvPicPr>
            <p:cNvPr id="1170" name="Graphic 36" descr="Graphic 36">
              <a:extLst>
                <a:ext uri="{FF2B5EF4-FFF2-40B4-BE49-F238E27FC236}">
                  <a16:creationId xmlns:a16="http://schemas.microsoft.com/office/drawing/2014/main" id="{D020A67A-C3D8-3F4F-7756-F5C64F885696}"/>
                </a:ext>
              </a:extLst>
            </p:cNvPr>
            <p:cNvPicPr>
              <a:picLocks noChangeAspect="1"/>
            </p:cNvPicPr>
            <p:nvPr/>
          </p:nvPicPr>
          <p:blipFill>
            <a:blip r:embed="rId6"/>
            <a:stretch>
              <a:fillRect/>
            </a:stretch>
          </p:blipFill>
          <p:spPr>
            <a:xfrm>
              <a:off x="377944" y="2431"/>
              <a:ext cx="156498" cy="148262"/>
            </a:xfrm>
            <a:prstGeom prst="rect">
              <a:avLst/>
            </a:prstGeom>
            <a:ln w="12700" cap="flat">
              <a:noFill/>
              <a:miter lim="400000"/>
            </a:ln>
            <a:effectLst/>
          </p:spPr>
        </p:pic>
        <p:pic>
          <p:nvPicPr>
            <p:cNvPr id="1171" name="Graphic 38" descr="Graphic 38">
              <a:extLst>
                <a:ext uri="{FF2B5EF4-FFF2-40B4-BE49-F238E27FC236}">
                  <a16:creationId xmlns:a16="http://schemas.microsoft.com/office/drawing/2014/main" id="{2B7CF28E-E676-86EA-B809-0747067AD33F}"/>
                </a:ext>
              </a:extLst>
            </p:cNvPr>
            <p:cNvPicPr>
              <a:picLocks noChangeAspect="1"/>
            </p:cNvPicPr>
            <p:nvPr/>
          </p:nvPicPr>
          <p:blipFill>
            <a:blip r:embed="rId6"/>
            <a:stretch>
              <a:fillRect/>
            </a:stretch>
          </p:blipFill>
          <p:spPr>
            <a:xfrm>
              <a:off x="566916" y="1109"/>
              <a:ext cx="156498" cy="148262"/>
            </a:xfrm>
            <a:prstGeom prst="rect">
              <a:avLst/>
            </a:prstGeom>
            <a:ln w="12700" cap="flat">
              <a:noFill/>
              <a:miter lim="400000"/>
            </a:ln>
            <a:effectLst/>
          </p:spPr>
        </p:pic>
      </p:grpSp>
      <p:grpSp>
        <p:nvGrpSpPr>
          <p:cNvPr id="1176" name="Group 57">
            <a:extLst>
              <a:ext uri="{FF2B5EF4-FFF2-40B4-BE49-F238E27FC236}">
                <a16:creationId xmlns:a16="http://schemas.microsoft.com/office/drawing/2014/main" id="{0AD8DEA8-106E-0728-489C-2B3258F2F16B}"/>
              </a:ext>
            </a:extLst>
          </p:cNvPr>
          <p:cNvGrpSpPr/>
          <p:nvPr/>
        </p:nvGrpSpPr>
        <p:grpSpPr>
          <a:xfrm>
            <a:off x="10718283" y="0"/>
            <a:ext cx="1473717" cy="540000"/>
            <a:chOff x="0" y="0"/>
            <a:chExt cx="1473716" cy="539999"/>
          </a:xfrm>
        </p:grpSpPr>
        <p:sp>
          <p:nvSpPr>
            <p:cNvPr id="1173" name="Rounded Rectangle 54">
              <a:hlinkClick r:id="rId7"/>
              <a:extLst>
                <a:ext uri="{FF2B5EF4-FFF2-40B4-BE49-F238E27FC236}">
                  <a16:creationId xmlns:a16="http://schemas.microsoft.com/office/drawing/2014/main" id="{3850CFCE-7F2D-CA1A-2E37-DDDF00E003D8}"/>
                </a:ext>
              </a:extLst>
            </p:cNvPr>
            <p:cNvSpPr/>
            <p:nvPr/>
          </p:nvSpPr>
          <p:spPr>
            <a:xfrm>
              <a:off x="-1" y="0"/>
              <a:ext cx="1473718" cy="540000"/>
            </a:xfrm>
            <a:prstGeom prst="roundRect">
              <a:avLst>
                <a:gd name="adj" fmla="val 13312"/>
              </a:avLst>
            </a:prstGeom>
            <a:solidFill>
              <a:srgbClr val="D8ECE2"/>
            </a:solidFill>
            <a:ln w="12700" cap="flat">
              <a:noFill/>
              <a:miter lim="400000"/>
            </a:ln>
            <a:effectLst/>
          </p:spPr>
          <p:txBody>
            <a:bodyPr wrap="square" lIns="45719" tIns="45719" rIns="45719" bIns="45719" numCol="1" anchor="ctr">
              <a:noAutofit/>
            </a:bodyP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pic>
          <p:nvPicPr>
            <p:cNvPr id="1174" name="Graphic 55" descr="Graphic 55">
              <a:hlinkClick r:id="rId7"/>
              <a:extLst>
                <a:ext uri="{FF2B5EF4-FFF2-40B4-BE49-F238E27FC236}">
                  <a16:creationId xmlns:a16="http://schemas.microsoft.com/office/drawing/2014/main" id="{E106A509-7D85-5B00-952E-BAE115D3BB65}"/>
                </a:ext>
              </a:extLst>
            </p:cNvPr>
            <p:cNvPicPr>
              <a:picLocks noChangeAspect="1"/>
            </p:cNvPicPr>
            <p:nvPr/>
          </p:nvPicPr>
          <p:blipFill>
            <a:blip r:embed="rId8"/>
            <a:stretch>
              <a:fillRect/>
            </a:stretch>
          </p:blipFill>
          <p:spPr>
            <a:xfrm>
              <a:off x="122138" y="208644"/>
              <a:ext cx="228926" cy="214157"/>
            </a:xfrm>
            <a:prstGeom prst="rect">
              <a:avLst/>
            </a:prstGeom>
            <a:ln w="12700" cap="flat">
              <a:noFill/>
              <a:miter lim="400000"/>
            </a:ln>
            <a:effectLst/>
          </p:spPr>
        </p:pic>
        <p:sp>
          <p:nvSpPr>
            <p:cNvPr id="1175" name="TextBox 56">
              <a:extLst>
                <a:ext uri="{FF2B5EF4-FFF2-40B4-BE49-F238E27FC236}">
                  <a16:creationId xmlns:a16="http://schemas.microsoft.com/office/drawing/2014/main" id="{8E9B9D5D-1EA9-D780-CE44-BEFF5D1EFAFF}"/>
                </a:ext>
              </a:extLst>
            </p:cNvPr>
            <p:cNvSpPr txBox="1"/>
            <p:nvPr/>
          </p:nvSpPr>
          <p:spPr>
            <a:xfrm>
              <a:off x="417928" y="176899"/>
              <a:ext cx="990804" cy="2463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1200" u="sng">
                  <a:solidFill>
                    <a:srgbClr val="467886"/>
                  </a:solidFill>
                  <a:uFill>
                    <a:solidFill>
                      <a:srgbClr val="467886"/>
                    </a:solidFill>
                  </a:uFill>
                  <a:latin typeface="Aino Regular"/>
                  <a:ea typeface="Aino Regular"/>
                  <a:cs typeface="Aino Regular"/>
                  <a:sym typeface="Aino Regular"/>
                  <a:hlinkClick r:id="rId9"/>
                </a:defRPr>
              </a:lvl1pPr>
            </a:lstStyle>
            <a:p>
              <a:pPr marL="0" marR="0" lvl="0" indent="0" algn="l" defTabSz="914400" rtl="0" eaLnBrk="1" fontAlgn="auto" latinLnBrk="0" hangingPunct="0">
                <a:lnSpc>
                  <a:spcPct val="90000"/>
                </a:lnSpc>
                <a:spcBef>
                  <a:spcPts val="0"/>
                </a:spcBef>
                <a:spcAft>
                  <a:spcPts val="0"/>
                </a:spcAft>
                <a:buClrTx/>
                <a:buSzTx/>
                <a:buFontTx/>
                <a:buNone/>
                <a:tabLst/>
                <a:defRPr u="none">
                  <a:solidFill>
                    <a:srgbClr val="2D6247"/>
                  </a:solidFill>
                  <a:uFillTx/>
                </a:defRPr>
              </a:pPr>
              <a:r>
                <a:rPr kumimoji="0" sz="1200" b="0" i="0" u="sng" strike="noStrike" kern="0" cap="none" spc="0" normalizeH="0" baseline="0" noProof="0">
                  <a:ln>
                    <a:noFill/>
                  </a:ln>
                  <a:solidFill>
                    <a:srgbClr val="467886"/>
                  </a:solidFill>
                  <a:effectLst/>
                  <a:uLnTx/>
                  <a:uFill>
                    <a:solidFill>
                      <a:srgbClr val="467886"/>
                    </a:solidFill>
                  </a:uFill>
                  <a:latin typeface="Aino Regular"/>
                  <a:sym typeface="Aino Regular"/>
                  <a:hlinkClick r:id="rId9"/>
                </a:rPr>
                <a:t>Homepage</a:t>
              </a:r>
            </a:p>
          </p:txBody>
        </p:sp>
      </p:grpSp>
    </p:spTree>
    <p:extLst>
      <p:ext uri="{BB962C8B-B14F-4D97-AF65-F5344CB8AC3E}">
        <p14:creationId xmlns:p14="http://schemas.microsoft.com/office/powerpoint/2010/main" val="4181787363"/>
      </p:ext>
    </p:extLst>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5275BB72-B1A6-8D7B-D82B-86537B53C383}"/>
            </a:ext>
          </a:extLst>
        </p:cNvPr>
        <p:cNvGrpSpPr/>
        <p:nvPr/>
      </p:nvGrpSpPr>
      <p:grpSpPr>
        <a:xfrm>
          <a:off x="0" y="0"/>
          <a:ext cx="0" cy="0"/>
          <a:chOff x="0" y="0"/>
          <a:chExt cx="0" cy="0"/>
        </a:xfrm>
      </p:grpSpPr>
      <p:sp>
        <p:nvSpPr>
          <p:cNvPr id="1178" name="TextBox 3">
            <a:extLst>
              <a:ext uri="{FF2B5EF4-FFF2-40B4-BE49-F238E27FC236}">
                <a16:creationId xmlns:a16="http://schemas.microsoft.com/office/drawing/2014/main" id="{6D15C440-2614-C44F-323B-C1178D98E2C0}"/>
              </a:ext>
            </a:extLst>
          </p:cNvPr>
          <p:cNvSpPr txBox="1"/>
          <p:nvPr/>
        </p:nvSpPr>
        <p:spPr>
          <a:xfrm>
            <a:off x="505753" y="300694"/>
            <a:ext cx="4601552" cy="13787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2800" b="0" i="0" u="none" strike="noStrike" kern="0" cap="none" spc="0" normalizeH="0" baseline="0" noProof="0">
                <a:ln>
                  <a:noFill/>
                </a:ln>
                <a:solidFill>
                  <a:srgbClr val="2D6247"/>
                </a:solidFill>
                <a:effectLst/>
                <a:uLnTx/>
                <a:uFillTx/>
                <a:latin typeface="Aino Headline"/>
                <a:sym typeface="Aino Headline"/>
              </a:rPr>
              <a:t>Park Inn by Radisson Meriton Conference &amp; Spa Hotel Tallinn</a:t>
            </a:r>
          </a:p>
        </p:txBody>
      </p:sp>
      <p:sp>
        <p:nvSpPr>
          <p:cNvPr id="1179" name="Rounded Rectangle 4">
            <a:extLst>
              <a:ext uri="{FF2B5EF4-FFF2-40B4-BE49-F238E27FC236}">
                <a16:creationId xmlns:a16="http://schemas.microsoft.com/office/drawing/2014/main" id="{D2366D64-5E2E-14B0-3278-3F4940ACF98B}"/>
              </a:ext>
            </a:extLst>
          </p:cNvPr>
          <p:cNvSpPr/>
          <p:nvPr/>
        </p:nvSpPr>
        <p:spPr>
          <a:xfrm>
            <a:off x="4990170" y="114926"/>
            <a:ext cx="7077845" cy="3709363"/>
          </a:xfrm>
          <a:prstGeom prst="roundRect">
            <a:avLst>
              <a:gd name="adj" fmla="val 10635"/>
            </a:avLst>
          </a:prstGeom>
          <a:blipFill>
            <a:blip r:embed="rId2"/>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180" name="Rounded Rectangle 5">
            <a:extLst>
              <a:ext uri="{FF2B5EF4-FFF2-40B4-BE49-F238E27FC236}">
                <a16:creationId xmlns:a16="http://schemas.microsoft.com/office/drawing/2014/main" id="{7934A51F-8D0A-8E1E-2EA8-3F9331C9D0FF}"/>
              </a:ext>
            </a:extLst>
          </p:cNvPr>
          <p:cNvSpPr/>
          <p:nvPr/>
        </p:nvSpPr>
        <p:spPr>
          <a:xfrm>
            <a:off x="4990170" y="3933825"/>
            <a:ext cx="3121955" cy="2809047"/>
          </a:xfrm>
          <a:prstGeom prst="roundRect">
            <a:avLst>
              <a:gd name="adj" fmla="val 12861"/>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181" name="Rounded Rectangle 6">
            <a:extLst>
              <a:ext uri="{FF2B5EF4-FFF2-40B4-BE49-F238E27FC236}">
                <a16:creationId xmlns:a16="http://schemas.microsoft.com/office/drawing/2014/main" id="{85500687-3CB9-289E-5A1B-1E1CBF99E7A0}"/>
              </a:ext>
            </a:extLst>
          </p:cNvPr>
          <p:cNvSpPr/>
          <p:nvPr/>
        </p:nvSpPr>
        <p:spPr>
          <a:xfrm>
            <a:off x="8220075" y="3933825"/>
            <a:ext cx="3847938" cy="2809047"/>
          </a:xfrm>
          <a:prstGeom prst="roundRect">
            <a:avLst>
              <a:gd name="adj" fmla="val 12861"/>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pic>
        <p:nvPicPr>
          <p:cNvPr id="1182" name="Graphic 25" descr="Graphic 25">
            <a:extLst>
              <a:ext uri="{FF2B5EF4-FFF2-40B4-BE49-F238E27FC236}">
                <a16:creationId xmlns:a16="http://schemas.microsoft.com/office/drawing/2014/main" id="{064F49FE-EBB7-BCFA-BF35-52A5C2D3785F}"/>
              </a:ext>
            </a:extLst>
          </p:cNvPr>
          <p:cNvPicPr>
            <a:picLocks noChangeAspect="1"/>
          </p:cNvPicPr>
          <p:nvPr/>
        </p:nvPicPr>
        <p:blipFill>
          <a:blip r:embed="rId5"/>
          <a:stretch>
            <a:fillRect/>
          </a:stretch>
        </p:blipFill>
        <p:spPr>
          <a:xfrm>
            <a:off x="-1155" y="3429601"/>
            <a:ext cx="5529120" cy="3426729"/>
          </a:xfrm>
          <a:prstGeom prst="rect">
            <a:avLst/>
          </a:prstGeom>
          <a:ln w="12700">
            <a:miter lim="400000"/>
          </a:ln>
        </p:spPr>
      </p:pic>
      <p:sp>
        <p:nvSpPr>
          <p:cNvPr id="1183" name="TextBox 34">
            <a:extLst>
              <a:ext uri="{FF2B5EF4-FFF2-40B4-BE49-F238E27FC236}">
                <a16:creationId xmlns:a16="http://schemas.microsoft.com/office/drawing/2014/main" id="{AAC20E91-BF9A-1730-1846-660A19D18A2D}"/>
              </a:ext>
            </a:extLst>
          </p:cNvPr>
          <p:cNvSpPr txBox="1"/>
          <p:nvPr/>
        </p:nvSpPr>
        <p:spPr>
          <a:xfrm>
            <a:off x="467652" y="4599683"/>
            <a:ext cx="2557311" cy="15951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sz="2000">
                <a:solidFill>
                  <a:srgbClr val="D8ECE2"/>
                </a:solidFill>
              </a:defRPr>
            </a:pPr>
            <a:r>
              <a:rPr kumimoji="0" sz="2000" b="0" i="0" u="none" strike="noStrike" kern="0" cap="none" spc="0" normalizeH="0" baseline="0" noProof="0">
                <a:ln>
                  <a:noFill/>
                </a:ln>
                <a:solidFill>
                  <a:srgbClr val="D8ECE2"/>
                </a:solidFill>
                <a:effectLst/>
                <a:uLnTx/>
                <a:uFillTx/>
                <a:latin typeface="Aino Headline"/>
                <a:sym typeface="Aino Headline"/>
              </a:rPr>
              <a:t>Chic and contemporary </a:t>
            </a:r>
            <a:br>
              <a:rPr kumimoji="0" sz="2000" b="0" i="0" u="none" strike="noStrike" kern="0" cap="none" spc="0" normalizeH="0" baseline="0" noProof="0">
                <a:ln>
                  <a:noFill/>
                </a:ln>
                <a:solidFill>
                  <a:srgbClr val="D8ECE2"/>
                </a:solidFill>
                <a:effectLst/>
                <a:uLnTx/>
                <a:uFillTx/>
                <a:latin typeface="Aino Headline"/>
                <a:sym typeface="Aino Headline"/>
              </a:rPr>
            </a:br>
            <a:r>
              <a:rPr kumimoji="0" sz="2000" b="0" i="0" u="none" strike="noStrike" kern="0" cap="none" spc="0" normalizeH="0" baseline="0" noProof="0">
                <a:ln>
                  <a:noFill/>
                </a:ln>
                <a:solidFill>
                  <a:srgbClr val="D8ECE2"/>
                </a:solidFill>
                <a:effectLst/>
                <a:uLnTx/>
                <a:uFillTx/>
                <a:latin typeface="Aino Headline"/>
                <a:sym typeface="Aino Headline"/>
              </a:rPr>
              <a:t>with a great </a:t>
            </a:r>
            <a:br>
              <a:rPr kumimoji="0" sz="2000" b="0" i="0" u="none" strike="noStrike" kern="0" cap="none" spc="0" normalizeH="0" baseline="0" noProof="0">
                <a:ln>
                  <a:noFill/>
                </a:ln>
                <a:solidFill>
                  <a:srgbClr val="D8ECE2"/>
                </a:solidFill>
                <a:effectLst/>
                <a:uLnTx/>
                <a:uFillTx/>
                <a:latin typeface="Aino Headline"/>
                <a:sym typeface="Aino Headline"/>
              </a:rPr>
            </a:br>
            <a:r>
              <a:rPr kumimoji="0" sz="2000" b="0" i="0" u="none" strike="noStrike" kern="0" cap="none" spc="0" normalizeH="0" baseline="0" noProof="0">
                <a:ln>
                  <a:noFill/>
                </a:ln>
                <a:solidFill>
                  <a:srgbClr val="D8ECE2"/>
                </a:solidFill>
                <a:effectLst/>
                <a:uLnTx/>
                <a:uFillTx/>
                <a:latin typeface="Aino Headline"/>
                <a:sym typeface="Aino Headline"/>
              </a:rPr>
              <a:t>emphasis on </a:t>
            </a:r>
            <a:br>
              <a:rPr kumimoji="0" sz="2000" b="0" i="0" u="none" strike="noStrike" kern="0" cap="none" spc="0" normalizeH="0" baseline="0" noProof="0">
                <a:ln>
                  <a:noFill/>
                </a:ln>
                <a:solidFill>
                  <a:srgbClr val="D8ECE2"/>
                </a:solidFill>
                <a:effectLst/>
                <a:uLnTx/>
                <a:uFillTx/>
                <a:latin typeface="Aino Headline"/>
                <a:sym typeface="Aino Headline"/>
              </a:rPr>
            </a:br>
            <a:r>
              <a:rPr kumimoji="0" sz="2000" b="0" i="0" u="none" strike="noStrike" kern="0" cap="none" spc="0" normalizeH="0" baseline="0" noProof="0">
                <a:ln>
                  <a:noFill/>
                </a:ln>
                <a:solidFill>
                  <a:srgbClr val="D8ECE2"/>
                </a:solidFill>
                <a:effectLst/>
                <a:uLnTx/>
                <a:uFillTx/>
                <a:latin typeface="Aino Headline"/>
                <a:sym typeface="Aino Headline"/>
              </a:rPr>
              <a:t>sustainability</a:t>
            </a:r>
          </a:p>
        </p:txBody>
      </p:sp>
      <p:grpSp>
        <p:nvGrpSpPr>
          <p:cNvPr id="1188" name="Group 58">
            <a:extLst>
              <a:ext uri="{FF2B5EF4-FFF2-40B4-BE49-F238E27FC236}">
                <a16:creationId xmlns:a16="http://schemas.microsoft.com/office/drawing/2014/main" id="{871D96A6-D896-D6CF-CFED-F4394D42FD69}"/>
              </a:ext>
            </a:extLst>
          </p:cNvPr>
          <p:cNvGrpSpPr/>
          <p:nvPr/>
        </p:nvGrpSpPr>
        <p:grpSpPr>
          <a:xfrm>
            <a:off x="606091" y="1905000"/>
            <a:ext cx="723414" cy="150693"/>
            <a:chOff x="0" y="0"/>
            <a:chExt cx="723413" cy="150692"/>
          </a:xfrm>
        </p:grpSpPr>
        <p:pic>
          <p:nvPicPr>
            <p:cNvPr id="1184" name="Graphic 28" descr="Graphic 28">
              <a:extLst>
                <a:ext uri="{FF2B5EF4-FFF2-40B4-BE49-F238E27FC236}">
                  <a16:creationId xmlns:a16="http://schemas.microsoft.com/office/drawing/2014/main" id="{B3A7F5E3-ABEA-E1F7-4F0F-06E611C34B74}"/>
                </a:ext>
              </a:extLst>
            </p:cNvPr>
            <p:cNvPicPr>
              <a:picLocks noChangeAspect="1"/>
            </p:cNvPicPr>
            <p:nvPr/>
          </p:nvPicPr>
          <p:blipFill>
            <a:blip r:embed="rId6"/>
            <a:stretch>
              <a:fillRect/>
            </a:stretch>
          </p:blipFill>
          <p:spPr>
            <a:xfrm>
              <a:off x="0" y="-1"/>
              <a:ext cx="156498" cy="148262"/>
            </a:xfrm>
            <a:prstGeom prst="rect">
              <a:avLst/>
            </a:prstGeom>
            <a:ln w="12700" cap="flat">
              <a:noFill/>
              <a:miter lim="400000"/>
            </a:ln>
            <a:effectLst/>
          </p:spPr>
        </p:pic>
        <p:pic>
          <p:nvPicPr>
            <p:cNvPr id="1185" name="Graphic 29" descr="Graphic 29">
              <a:extLst>
                <a:ext uri="{FF2B5EF4-FFF2-40B4-BE49-F238E27FC236}">
                  <a16:creationId xmlns:a16="http://schemas.microsoft.com/office/drawing/2014/main" id="{7C057FBE-E89A-38E5-D5F5-601CAD772152}"/>
                </a:ext>
              </a:extLst>
            </p:cNvPr>
            <p:cNvPicPr>
              <a:picLocks noChangeAspect="1"/>
            </p:cNvPicPr>
            <p:nvPr/>
          </p:nvPicPr>
          <p:blipFill>
            <a:blip r:embed="rId6"/>
            <a:stretch>
              <a:fillRect/>
            </a:stretch>
          </p:blipFill>
          <p:spPr>
            <a:xfrm>
              <a:off x="188972" y="-1"/>
              <a:ext cx="156498" cy="148262"/>
            </a:xfrm>
            <a:prstGeom prst="rect">
              <a:avLst/>
            </a:prstGeom>
            <a:ln w="12700" cap="flat">
              <a:noFill/>
              <a:miter lim="400000"/>
            </a:ln>
            <a:effectLst/>
          </p:spPr>
        </p:pic>
        <p:pic>
          <p:nvPicPr>
            <p:cNvPr id="1186" name="Graphic 36" descr="Graphic 36">
              <a:extLst>
                <a:ext uri="{FF2B5EF4-FFF2-40B4-BE49-F238E27FC236}">
                  <a16:creationId xmlns:a16="http://schemas.microsoft.com/office/drawing/2014/main" id="{C5FBBCDA-8E0C-D2A4-0855-A9F238F13F28}"/>
                </a:ext>
              </a:extLst>
            </p:cNvPr>
            <p:cNvPicPr>
              <a:picLocks noChangeAspect="1"/>
            </p:cNvPicPr>
            <p:nvPr/>
          </p:nvPicPr>
          <p:blipFill>
            <a:blip r:embed="rId6"/>
            <a:stretch>
              <a:fillRect/>
            </a:stretch>
          </p:blipFill>
          <p:spPr>
            <a:xfrm>
              <a:off x="377944" y="2431"/>
              <a:ext cx="156498" cy="148262"/>
            </a:xfrm>
            <a:prstGeom prst="rect">
              <a:avLst/>
            </a:prstGeom>
            <a:ln w="12700" cap="flat">
              <a:noFill/>
              <a:miter lim="400000"/>
            </a:ln>
            <a:effectLst/>
          </p:spPr>
        </p:pic>
        <p:pic>
          <p:nvPicPr>
            <p:cNvPr id="1187" name="Graphic 38" descr="Graphic 38">
              <a:extLst>
                <a:ext uri="{FF2B5EF4-FFF2-40B4-BE49-F238E27FC236}">
                  <a16:creationId xmlns:a16="http://schemas.microsoft.com/office/drawing/2014/main" id="{9D700E43-AF25-8B5B-1EE3-8DDD6E27A65B}"/>
                </a:ext>
              </a:extLst>
            </p:cNvPr>
            <p:cNvPicPr>
              <a:picLocks noChangeAspect="1"/>
            </p:cNvPicPr>
            <p:nvPr/>
          </p:nvPicPr>
          <p:blipFill>
            <a:blip r:embed="rId6"/>
            <a:stretch>
              <a:fillRect/>
            </a:stretch>
          </p:blipFill>
          <p:spPr>
            <a:xfrm>
              <a:off x="566916" y="1109"/>
              <a:ext cx="156498" cy="148262"/>
            </a:xfrm>
            <a:prstGeom prst="rect">
              <a:avLst/>
            </a:prstGeom>
            <a:ln w="12700" cap="flat">
              <a:noFill/>
              <a:miter lim="400000"/>
            </a:ln>
            <a:effectLst/>
          </p:spPr>
        </p:pic>
      </p:grpSp>
      <p:grpSp>
        <p:nvGrpSpPr>
          <p:cNvPr id="1192" name="Group 57">
            <a:extLst>
              <a:ext uri="{FF2B5EF4-FFF2-40B4-BE49-F238E27FC236}">
                <a16:creationId xmlns:a16="http://schemas.microsoft.com/office/drawing/2014/main" id="{FA367804-08EF-4FF2-4092-6AD9BC1F55C0}"/>
              </a:ext>
            </a:extLst>
          </p:cNvPr>
          <p:cNvGrpSpPr/>
          <p:nvPr/>
        </p:nvGrpSpPr>
        <p:grpSpPr>
          <a:xfrm>
            <a:off x="10718283" y="0"/>
            <a:ext cx="1473717" cy="540000"/>
            <a:chOff x="0" y="0"/>
            <a:chExt cx="1473716" cy="539999"/>
          </a:xfrm>
        </p:grpSpPr>
        <p:sp>
          <p:nvSpPr>
            <p:cNvPr id="1189" name="Rounded Rectangle 54">
              <a:hlinkClick r:id="rId7"/>
              <a:extLst>
                <a:ext uri="{FF2B5EF4-FFF2-40B4-BE49-F238E27FC236}">
                  <a16:creationId xmlns:a16="http://schemas.microsoft.com/office/drawing/2014/main" id="{DD077921-008F-FAB8-9545-FCBC46C49FAF}"/>
                </a:ext>
              </a:extLst>
            </p:cNvPr>
            <p:cNvSpPr/>
            <p:nvPr/>
          </p:nvSpPr>
          <p:spPr>
            <a:xfrm>
              <a:off x="-1" y="0"/>
              <a:ext cx="1473718" cy="540000"/>
            </a:xfrm>
            <a:prstGeom prst="roundRect">
              <a:avLst>
                <a:gd name="adj" fmla="val 13312"/>
              </a:avLst>
            </a:prstGeom>
            <a:solidFill>
              <a:srgbClr val="D8ECE2"/>
            </a:solidFill>
            <a:ln w="12700" cap="flat">
              <a:noFill/>
              <a:miter lim="400000"/>
            </a:ln>
            <a:effectLst/>
          </p:spPr>
          <p:txBody>
            <a:bodyPr wrap="square" lIns="45719" tIns="45719" rIns="45719" bIns="45719" numCol="1" anchor="ctr">
              <a:noAutofit/>
            </a:bodyP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pic>
          <p:nvPicPr>
            <p:cNvPr id="1190" name="Graphic 55" descr="Graphic 55">
              <a:hlinkClick r:id="rId7"/>
              <a:extLst>
                <a:ext uri="{FF2B5EF4-FFF2-40B4-BE49-F238E27FC236}">
                  <a16:creationId xmlns:a16="http://schemas.microsoft.com/office/drawing/2014/main" id="{70E50FEE-8C80-C026-8317-7597CE4647AA}"/>
                </a:ext>
              </a:extLst>
            </p:cNvPr>
            <p:cNvPicPr>
              <a:picLocks noChangeAspect="1"/>
            </p:cNvPicPr>
            <p:nvPr/>
          </p:nvPicPr>
          <p:blipFill>
            <a:blip r:embed="rId8"/>
            <a:stretch>
              <a:fillRect/>
            </a:stretch>
          </p:blipFill>
          <p:spPr>
            <a:xfrm>
              <a:off x="122138" y="208644"/>
              <a:ext cx="228926" cy="214157"/>
            </a:xfrm>
            <a:prstGeom prst="rect">
              <a:avLst/>
            </a:prstGeom>
            <a:ln w="12700" cap="flat">
              <a:noFill/>
              <a:miter lim="400000"/>
            </a:ln>
            <a:effectLst/>
          </p:spPr>
        </p:pic>
        <p:sp>
          <p:nvSpPr>
            <p:cNvPr id="1191" name="TextBox 56">
              <a:extLst>
                <a:ext uri="{FF2B5EF4-FFF2-40B4-BE49-F238E27FC236}">
                  <a16:creationId xmlns:a16="http://schemas.microsoft.com/office/drawing/2014/main" id="{E9C6C333-2F37-85E5-FED9-CDC7A2664940}"/>
                </a:ext>
              </a:extLst>
            </p:cNvPr>
            <p:cNvSpPr txBox="1"/>
            <p:nvPr/>
          </p:nvSpPr>
          <p:spPr>
            <a:xfrm>
              <a:off x="417928" y="176899"/>
              <a:ext cx="990804" cy="2463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1200" u="sng">
                  <a:solidFill>
                    <a:srgbClr val="467886"/>
                  </a:solidFill>
                  <a:uFill>
                    <a:solidFill>
                      <a:srgbClr val="467886"/>
                    </a:solidFill>
                  </a:uFill>
                  <a:latin typeface="Aino Regular"/>
                  <a:ea typeface="Aino Regular"/>
                  <a:cs typeface="Aino Regular"/>
                  <a:sym typeface="Aino Regular"/>
                  <a:hlinkClick r:id="rId9"/>
                </a:defRPr>
              </a:lvl1pPr>
            </a:lstStyle>
            <a:p>
              <a:pPr marL="0" marR="0" lvl="0" indent="0" algn="l" defTabSz="914400" rtl="0" eaLnBrk="1" fontAlgn="auto" latinLnBrk="0" hangingPunct="0">
                <a:lnSpc>
                  <a:spcPct val="90000"/>
                </a:lnSpc>
                <a:spcBef>
                  <a:spcPts val="0"/>
                </a:spcBef>
                <a:spcAft>
                  <a:spcPts val="0"/>
                </a:spcAft>
                <a:buClrTx/>
                <a:buSzTx/>
                <a:buFontTx/>
                <a:buNone/>
                <a:tabLst/>
                <a:defRPr u="none">
                  <a:solidFill>
                    <a:srgbClr val="2D6247"/>
                  </a:solidFill>
                  <a:uFillTx/>
                </a:defRPr>
              </a:pPr>
              <a:r>
                <a:rPr kumimoji="0" sz="1200" b="0" i="0" u="sng" strike="noStrike" kern="0" cap="none" spc="0" normalizeH="0" baseline="0" noProof="0">
                  <a:ln>
                    <a:noFill/>
                  </a:ln>
                  <a:solidFill>
                    <a:srgbClr val="467886"/>
                  </a:solidFill>
                  <a:effectLst/>
                  <a:uLnTx/>
                  <a:uFill>
                    <a:solidFill>
                      <a:srgbClr val="467886"/>
                    </a:solidFill>
                  </a:uFill>
                  <a:latin typeface="Aino Regular"/>
                  <a:sym typeface="Aino Regular"/>
                  <a:hlinkClick r:id="rId9"/>
                </a:rPr>
                <a:t>Homepage</a:t>
              </a:r>
            </a:p>
          </p:txBody>
        </p:sp>
      </p:grpSp>
      <p:sp>
        <p:nvSpPr>
          <p:cNvPr id="1193" name="Rectangle 1">
            <a:extLst>
              <a:ext uri="{FF2B5EF4-FFF2-40B4-BE49-F238E27FC236}">
                <a16:creationId xmlns:a16="http://schemas.microsoft.com/office/drawing/2014/main" id="{7BD812A6-CAF2-4A88-AAEE-45852070E4C1}"/>
              </a:ext>
            </a:extLst>
          </p:cNvPr>
          <p:cNvSpPr/>
          <p:nvPr/>
        </p:nvSpPr>
        <p:spPr>
          <a:xfrm>
            <a:off x="11280775" y="5768973"/>
            <a:ext cx="911225" cy="1089026"/>
          </a:xfrm>
          <a:prstGeom prst="rect">
            <a:avLst/>
          </a:prstGeom>
          <a:solidFill>
            <a:srgbClr val="D8ECE2"/>
          </a:solid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pic>
        <p:nvPicPr>
          <p:cNvPr id="1194" name="Picture 7" descr="Picture 7">
            <a:extLst>
              <a:ext uri="{FF2B5EF4-FFF2-40B4-BE49-F238E27FC236}">
                <a16:creationId xmlns:a16="http://schemas.microsoft.com/office/drawing/2014/main" id="{98BA95F4-FB80-38CF-D8D1-03616DCA3160}"/>
              </a:ext>
            </a:extLst>
          </p:cNvPr>
          <p:cNvPicPr>
            <a:picLocks noChangeAspect="1"/>
          </p:cNvPicPr>
          <p:nvPr/>
        </p:nvPicPr>
        <p:blipFill>
          <a:blip r:embed="rId10"/>
          <a:stretch>
            <a:fillRect/>
          </a:stretch>
        </p:blipFill>
        <p:spPr>
          <a:xfrm>
            <a:off x="11379843" y="5876923"/>
            <a:ext cx="688171" cy="865948"/>
          </a:xfrm>
          <a:prstGeom prst="rect">
            <a:avLst/>
          </a:prstGeom>
          <a:ln w="12700">
            <a:miter lim="400000"/>
          </a:ln>
        </p:spPr>
      </p:pic>
      <p:sp>
        <p:nvSpPr>
          <p:cNvPr id="1195" name="TextBox 46">
            <a:extLst>
              <a:ext uri="{FF2B5EF4-FFF2-40B4-BE49-F238E27FC236}">
                <a16:creationId xmlns:a16="http://schemas.microsoft.com/office/drawing/2014/main" id="{A5409E35-4785-66EA-630E-94A5F3CFED24}"/>
              </a:ext>
            </a:extLst>
          </p:cNvPr>
          <p:cNvSpPr txBox="1"/>
          <p:nvPr/>
        </p:nvSpPr>
        <p:spPr>
          <a:xfrm>
            <a:off x="504500" y="2305892"/>
            <a:ext cx="3774304" cy="1212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No. of hotel rooms: 465</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No. of conference rooms: 12</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Max capacity, theatre style: 380 guests</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Distance to Airport: 15 min by taxi</a:t>
            </a:r>
          </a:p>
        </p:txBody>
      </p:sp>
    </p:spTree>
    <p:extLst>
      <p:ext uri="{BB962C8B-B14F-4D97-AF65-F5344CB8AC3E}">
        <p14:creationId xmlns:p14="http://schemas.microsoft.com/office/powerpoint/2010/main" val="1553896879"/>
      </p:ext>
    </p:extLst>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C9220DFB-2C9E-EE25-FBFC-59F726C76965}"/>
            </a:ext>
          </a:extLst>
        </p:cNvPr>
        <p:cNvGrpSpPr/>
        <p:nvPr/>
      </p:nvGrpSpPr>
      <p:grpSpPr>
        <a:xfrm>
          <a:off x="0" y="0"/>
          <a:ext cx="0" cy="0"/>
          <a:chOff x="0" y="0"/>
          <a:chExt cx="0" cy="0"/>
        </a:xfrm>
      </p:grpSpPr>
      <p:pic>
        <p:nvPicPr>
          <p:cNvPr id="1251" name="Graphic 8" descr="Graphic 8">
            <a:extLst>
              <a:ext uri="{FF2B5EF4-FFF2-40B4-BE49-F238E27FC236}">
                <a16:creationId xmlns:a16="http://schemas.microsoft.com/office/drawing/2014/main" id="{50C1EB89-6626-6EAD-0566-8B33A4302C61}"/>
              </a:ext>
            </a:extLst>
          </p:cNvPr>
          <p:cNvPicPr>
            <a:picLocks noChangeAspect="1"/>
          </p:cNvPicPr>
          <p:nvPr/>
        </p:nvPicPr>
        <p:blipFill>
          <a:blip r:embed="rId2"/>
          <a:srcRect t="21357" r="13026"/>
          <a:stretch>
            <a:fillRect/>
          </a:stretch>
        </p:blipFill>
        <p:spPr>
          <a:xfrm>
            <a:off x="1" y="4160997"/>
            <a:ext cx="4812632" cy="2697001"/>
          </a:xfrm>
          <a:prstGeom prst="rect">
            <a:avLst/>
          </a:prstGeom>
          <a:ln w="12700">
            <a:miter lim="400000"/>
          </a:ln>
        </p:spPr>
      </p:pic>
      <p:sp>
        <p:nvSpPr>
          <p:cNvPr id="1252" name="TextBox 3">
            <a:extLst>
              <a:ext uri="{FF2B5EF4-FFF2-40B4-BE49-F238E27FC236}">
                <a16:creationId xmlns:a16="http://schemas.microsoft.com/office/drawing/2014/main" id="{1E23DCE9-618F-B5CE-F3EA-A98FEC256DA0}"/>
              </a:ext>
            </a:extLst>
          </p:cNvPr>
          <p:cNvSpPr txBox="1"/>
          <p:nvPr/>
        </p:nvSpPr>
        <p:spPr>
          <a:xfrm>
            <a:off x="508000" y="304800"/>
            <a:ext cx="4352813" cy="10441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Tallink Spa &amp; Conference Hotel</a:t>
            </a:r>
          </a:p>
        </p:txBody>
      </p:sp>
      <p:sp>
        <p:nvSpPr>
          <p:cNvPr id="1253" name="Rounded Rectangle 4">
            <a:extLst>
              <a:ext uri="{FF2B5EF4-FFF2-40B4-BE49-F238E27FC236}">
                <a16:creationId xmlns:a16="http://schemas.microsoft.com/office/drawing/2014/main" id="{14339B02-D67C-5F03-A4E2-B5728E716CEC}"/>
              </a:ext>
            </a:extLst>
          </p:cNvPr>
          <p:cNvSpPr/>
          <p:nvPr/>
        </p:nvSpPr>
        <p:spPr>
          <a:xfrm>
            <a:off x="4990170" y="114926"/>
            <a:ext cx="7077845" cy="3709363"/>
          </a:xfrm>
          <a:prstGeom prst="roundRect">
            <a:avLst>
              <a:gd name="adj" fmla="val 10635"/>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254" name="Rounded Rectangle 5">
            <a:extLst>
              <a:ext uri="{FF2B5EF4-FFF2-40B4-BE49-F238E27FC236}">
                <a16:creationId xmlns:a16="http://schemas.microsoft.com/office/drawing/2014/main" id="{F7649102-500A-9E3F-DEBA-7B0686FED544}"/>
              </a:ext>
            </a:extLst>
          </p:cNvPr>
          <p:cNvSpPr/>
          <p:nvPr/>
        </p:nvSpPr>
        <p:spPr>
          <a:xfrm>
            <a:off x="4990170" y="3933825"/>
            <a:ext cx="3121955" cy="2809047"/>
          </a:xfrm>
          <a:prstGeom prst="roundRect">
            <a:avLst>
              <a:gd name="adj" fmla="val 12861"/>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255" name="Rounded Rectangle 6">
            <a:extLst>
              <a:ext uri="{FF2B5EF4-FFF2-40B4-BE49-F238E27FC236}">
                <a16:creationId xmlns:a16="http://schemas.microsoft.com/office/drawing/2014/main" id="{4F65EB24-2F47-FD4F-62A0-869D7FCBE10C}"/>
              </a:ext>
            </a:extLst>
          </p:cNvPr>
          <p:cNvSpPr/>
          <p:nvPr/>
        </p:nvSpPr>
        <p:spPr>
          <a:xfrm>
            <a:off x="8220075" y="3933825"/>
            <a:ext cx="3847938" cy="2809047"/>
          </a:xfrm>
          <a:prstGeom prst="roundRect">
            <a:avLst>
              <a:gd name="adj" fmla="val 12861"/>
            </a:avLst>
          </a:prstGeom>
          <a:blipFill>
            <a:blip r:embed="rId5"/>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256" name="TextBox 34">
            <a:extLst>
              <a:ext uri="{FF2B5EF4-FFF2-40B4-BE49-F238E27FC236}">
                <a16:creationId xmlns:a16="http://schemas.microsoft.com/office/drawing/2014/main" id="{29418404-22C6-1390-DBA8-218F8CA3EF19}"/>
              </a:ext>
            </a:extLst>
          </p:cNvPr>
          <p:cNvSpPr txBox="1"/>
          <p:nvPr/>
        </p:nvSpPr>
        <p:spPr>
          <a:xfrm>
            <a:off x="467651" y="4758631"/>
            <a:ext cx="2249385" cy="1306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sz="1600">
                <a:solidFill>
                  <a:srgbClr val="D8ECE2"/>
                </a:solidFill>
              </a:defRPr>
            </a:pPr>
            <a:r>
              <a:rPr kumimoji="0" sz="1600" b="0" i="0" u="none" strike="noStrike" kern="0" cap="none" spc="0" normalizeH="0" baseline="0" noProof="0">
                <a:ln>
                  <a:noFill/>
                </a:ln>
                <a:solidFill>
                  <a:srgbClr val="D8ECE2"/>
                </a:solidFill>
                <a:effectLst/>
                <a:uLnTx/>
                <a:uFillTx/>
                <a:latin typeface="Aino Headline"/>
                <a:sym typeface="Aino Headline"/>
              </a:rPr>
              <a:t>Combines </a:t>
            </a:r>
            <a:br>
              <a:rPr kumimoji="0" sz="1600" b="0" i="0" u="none" strike="noStrike" kern="0" cap="none" spc="0" normalizeH="0" baseline="0" noProof="0">
                <a:ln>
                  <a:noFill/>
                </a:ln>
                <a:solidFill>
                  <a:srgbClr val="D8ECE2"/>
                </a:solidFill>
                <a:effectLst/>
                <a:uLnTx/>
                <a:uFillTx/>
                <a:latin typeface="Aino Headline"/>
                <a:sym typeface="Aino Headline"/>
              </a:rPr>
            </a:br>
            <a:r>
              <a:rPr kumimoji="0" sz="1600" b="0" i="0" u="none" strike="noStrike" kern="0" cap="none" spc="0" normalizeH="0" baseline="0" noProof="0">
                <a:ln>
                  <a:noFill/>
                </a:ln>
                <a:solidFill>
                  <a:srgbClr val="D8ECE2"/>
                </a:solidFill>
                <a:effectLst/>
                <a:uLnTx/>
                <a:uFillTx/>
                <a:latin typeface="Aino Headline"/>
                <a:sym typeface="Aino Headline"/>
              </a:rPr>
              <a:t>everything you need for a relaxing holiday </a:t>
            </a:r>
            <a:br>
              <a:rPr kumimoji="0" sz="1600" b="0" i="0" u="none" strike="noStrike" kern="0" cap="none" spc="0" normalizeH="0" baseline="0" noProof="0">
                <a:ln>
                  <a:noFill/>
                </a:ln>
                <a:solidFill>
                  <a:srgbClr val="D8ECE2"/>
                </a:solidFill>
                <a:effectLst/>
                <a:uLnTx/>
                <a:uFillTx/>
                <a:latin typeface="Aino Headline"/>
                <a:sym typeface="Aino Headline"/>
              </a:rPr>
            </a:br>
            <a:r>
              <a:rPr kumimoji="0" sz="1600" b="0" i="0" u="none" strike="noStrike" kern="0" cap="none" spc="0" normalizeH="0" baseline="0" noProof="0">
                <a:ln>
                  <a:noFill/>
                </a:ln>
                <a:solidFill>
                  <a:srgbClr val="D8ECE2"/>
                </a:solidFill>
                <a:effectLst/>
                <a:uLnTx/>
                <a:uFillTx/>
                <a:latin typeface="Aino Headline"/>
                <a:sym typeface="Aino Headline"/>
              </a:rPr>
              <a:t>or active </a:t>
            </a:r>
            <a:br>
              <a:rPr kumimoji="0" sz="1600" b="0" i="0" u="none" strike="noStrike" kern="0" cap="none" spc="0" normalizeH="0" baseline="0" noProof="0">
                <a:ln>
                  <a:noFill/>
                </a:ln>
                <a:solidFill>
                  <a:srgbClr val="D8ECE2"/>
                </a:solidFill>
                <a:effectLst/>
                <a:uLnTx/>
                <a:uFillTx/>
                <a:latin typeface="Aino Headline"/>
                <a:sym typeface="Aino Headline"/>
              </a:rPr>
            </a:br>
            <a:r>
              <a:rPr kumimoji="0" sz="1600" b="0" i="0" u="none" strike="noStrike" kern="0" cap="none" spc="0" normalizeH="0" baseline="0" noProof="0">
                <a:ln>
                  <a:noFill/>
                </a:ln>
                <a:solidFill>
                  <a:srgbClr val="D8ECE2"/>
                </a:solidFill>
                <a:effectLst/>
                <a:uLnTx/>
                <a:uFillTx/>
                <a:latin typeface="Aino Headline"/>
                <a:sym typeface="Aino Headline"/>
              </a:rPr>
              <a:t>business trip</a:t>
            </a:r>
          </a:p>
        </p:txBody>
      </p:sp>
      <p:grpSp>
        <p:nvGrpSpPr>
          <p:cNvPr id="1261" name="Group 58">
            <a:extLst>
              <a:ext uri="{FF2B5EF4-FFF2-40B4-BE49-F238E27FC236}">
                <a16:creationId xmlns:a16="http://schemas.microsoft.com/office/drawing/2014/main" id="{33DE2B5F-0A19-ADA4-A194-5FE1729E3FE9}"/>
              </a:ext>
            </a:extLst>
          </p:cNvPr>
          <p:cNvGrpSpPr/>
          <p:nvPr/>
        </p:nvGrpSpPr>
        <p:grpSpPr>
          <a:xfrm>
            <a:off x="609600" y="1397000"/>
            <a:ext cx="723414" cy="150693"/>
            <a:chOff x="0" y="0"/>
            <a:chExt cx="723413" cy="150692"/>
          </a:xfrm>
        </p:grpSpPr>
        <p:pic>
          <p:nvPicPr>
            <p:cNvPr id="1257" name="Graphic 28" descr="Graphic 28">
              <a:extLst>
                <a:ext uri="{FF2B5EF4-FFF2-40B4-BE49-F238E27FC236}">
                  <a16:creationId xmlns:a16="http://schemas.microsoft.com/office/drawing/2014/main" id="{7BDBD73F-2298-542A-7CD1-F5659B9E2DDF}"/>
                </a:ext>
              </a:extLst>
            </p:cNvPr>
            <p:cNvPicPr>
              <a:picLocks noChangeAspect="1"/>
            </p:cNvPicPr>
            <p:nvPr/>
          </p:nvPicPr>
          <p:blipFill>
            <a:blip r:embed="rId6"/>
            <a:stretch>
              <a:fillRect/>
            </a:stretch>
          </p:blipFill>
          <p:spPr>
            <a:xfrm>
              <a:off x="0" y="-1"/>
              <a:ext cx="156498" cy="148262"/>
            </a:xfrm>
            <a:prstGeom prst="rect">
              <a:avLst/>
            </a:prstGeom>
            <a:ln w="12700" cap="flat">
              <a:noFill/>
              <a:miter lim="400000"/>
            </a:ln>
            <a:effectLst/>
          </p:spPr>
        </p:pic>
        <p:pic>
          <p:nvPicPr>
            <p:cNvPr id="1258" name="Graphic 29" descr="Graphic 29">
              <a:extLst>
                <a:ext uri="{FF2B5EF4-FFF2-40B4-BE49-F238E27FC236}">
                  <a16:creationId xmlns:a16="http://schemas.microsoft.com/office/drawing/2014/main" id="{E9523C7D-3D6F-3E4A-ED27-67742B436527}"/>
                </a:ext>
              </a:extLst>
            </p:cNvPr>
            <p:cNvPicPr>
              <a:picLocks noChangeAspect="1"/>
            </p:cNvPicPr>
            <p:nvPr/>
          </p:nvPicPr>
          <p:blipFill>
            <a:blip r:embed="rId6"/>
            <a:stretch>
              <a:fillRect/>
            </a:stretch>
          </p:blipFill>
          <p:spPr>
            <a:xfrm>
              <a:off x="188972" y="-1"/>
              <a:ext cx="156498" cy="148262"/>
            </a:xfrm>
            <a:prstGeom prst="rect">
              <a:avLst/>
            </a:prstGeom>
            <a:ln w="12700" cap="flat">
              <a:noFill/>
              <a:miter lim="400000"/>
            </a:ln>
            <a:effectLst/>
          </p:spPr>
        </p:pic>
        <p:pic>
          <p:nvPicPr>
            <p:cNvPr id="1259" name="Graphic 36" descr="Graphic 36">
              <a:extLst>
                <a:ext uri="{FF2B5EF4-FFF2-40B4-BE49-F238E27FC236}">
                  <a16:creationId xmlns:a16="http://schemas.microsoft.com/office/drawing/2014/main" id="{A8582D6F-E222-1018-38B7-278C318DABB9}"/>
                </a:ext>
              </a:extLst>
            </p:cNvPr>
            <p:cNvPicPr>
              <a:picLocks noChangeAspect="1"/>
            </p:cNvPicPr>
            <p:nvPr/>
          </p:nvPicPr>
          <p:blipFill>
            <a:blip r:embed="rId6"/>
            <a:stretch>
              <a:fillRect/>
            </a:stretch>
          </p:blipFill>
          <p:spPr>
            <a:xfrm>
              <a:off x="377944" y="2431"/>
              <a:ext cx="156498" cy="148262"/>
            </a:xfrm>
            <a:prstGeom prst="rect">
              <a:avLst/>
            </a:prstGeom>
            <a:ln w="12700" cap="flat">
              <a:noFill/>
              <a:miter lim="400000"/>
            </a:ln>
            <a:effectLst/>
          </p:spPr>
        </p:pic>
        <p:pic>
          <p:nvPicPr>
            <p:cNvPr id="1260" name="Graphic 38" descr="Graphic 38">
              <a:extLst>
                <a:ext uri="{FF2B5EF4-FFF2-40B4-BE49-F238E27FC236}">
                  <a16:creationId xmlns:a16="http://schemas.microsoft.com/office/drawing/2014/main" id="{1661A520-9B57-618C-7AFF-E9F94B0D4847}"/>
                </a:ext>
              </a:extLst>
            </p:cNvPr>
            <p:cNvPicPr>
              <a:picLocks noChangeAspect="1"/>
            </p:cNvPicPr>
            <p:nvPr/>
          </p:nvPicPr>
          <p:blipFill>
            <a:blip r:embed="rId6"/>
            <a:stretch>
              <a:fillRect/>
            </a:stretch>
          </p:blipFill>
          <p:spPr>
            <a:xfrm>
              <a:off x="566916" y="1109"/>
              <a:ext cx="156498" cy="148262"/>
            </a:xfrm>
            <a:prstGeom prst="rect">
              <a:avLst/>
            </a:prstGeom>
            <a:ln w="12700" cap="flat">
              <a:noFill/>
              <a:miter lim="400000"/>
            </a:ln>
            <a:effectLst/>
          </p:spPr>
        </p:pic>
      </p:grpSp>
      <p:grpSp>
        <p:nvGrpSpPr>
          <p:cNvPr id="1265" name="Group 57">
            <a:extLst>
              <a:ext uri="{FF2B5EF4-FFF2-40B4-BE49-F238E27FC236}">
                <a16:creationId xmlns:a16="http://schemas.microsoft.com/office/drawing/2014/main" id="{CF08B19E-62BB-BBA4-DE68-BF58B276498F}"/>
              </a:ext>
            </a:extLst>
          </p:cNvPr>
          <p:cNvGrpSpPr/>
          <p:nvPr/>
        </p:nvGrpSpPr>
        <p:grpSpPr>
          <a:xfrm>
            <a:off x="10718283" y="0"/>
            <a:ext cx="1473717" cy="540000"/>
            <a:chOff x="0" y="0"/>
            <a:chExt cx="1473716" cy="539999"/>
          </a:xfrm>
        </p:grpSpPr>
        <p:sp>
          <p:nvSpPr>
            <p:cNvPr id="1262" name="Rounded Rectangle 54">
              <a:hlinkClick r:id="rId7"/>
              <a:extLst>
                <a:ext uri="{FF2B5EF4-FFF2-40B4-BE49-F238E27FC236}">
                  <a16:creationId xmlns:a16="http://schemas.microsoft.com/office/drawing/2014/main" id="{4D433A5A-AEB3-3C27-FE01-A29959D72430}"/>
                </a:ext>
              </a:extLst>
            </p:cNvPr>
            <p:cNvSpPr/>
            <p:nvPr/>
          </p:nvSpPr>
          <p:spPr>
            <a:xfrm>
              <a:off x="-1" y="0"/>
              <a:ext cx="1473718" cy="540000"/>
            </a:xfrm>
            <a:prstGeom prst="roundRect">
              <a:avLst>
                <a:gd name="adj" fmla="val 13312"/>
              </a:avLst>
            </a:prstGeom>
            <a:solidFill>
              <a:srgbClr val="D8ECE2"/>
            </a:solidFill>
            <a:ln w="12700" cap="flat">
              <a:noFill/>
              <a:miter lim="400000"/>
            </a:ln>
            <a:effectLst/>
          </p:spPr>
          <p:txBody>
            <a:bodyPr wrap="square" lIns="45719" tIns="45719" rIns="45719" bIns="45719" numCol="1" anchor="ctr">
              <a:noAutofit/>
            </a:bodyP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pic>
          <p:nvPicPr>
            <p:cNvPr id="1263" name="Graphic 55" descr="Graphic 55">
              <a:hlinkClick r:id="rId7"/>
              <a:extLst>
                <a:ext uri="{FF2B5EF4-FFF2-40B4-BE49-F238E27FC236}">
                  <a16:creationId xmlns:a16="http://schemas.microsoft.com/office/drawing/2014/main" id="{CF6A2BF9-DDF1-89A6-3D55-46FA0F90F461}"/>
                </a:ext>
              </a:extLst>
            </p:cNvPr>
            <p:cNvPicPr>
              <a:picLocks noChangeAspect="1"/>
            </p:cNvPicPr>
            <p:nvPr/>
          </p:nvPicPr>
          <p:blipFill>
            <a:blip r:embed="rId8"/>
            <a:stretch>
              <a:fillRect/>
            </a:stretch>
          </p:blipFill>
          <p:spPr>
            <a:xfrm>
              <a:off x="122138" y="208644"/>
              <a:ext cx="228926" cy="214157"/>
            </a:xfrm>
            <a:prstGeom prst="rect">
              <a:avLst/>
            </a:prstGeom>
            <a:ln w="12700" cap="flat">
              <a:noFill/>
              <a:miter lim="400000"/>
            </a:ln>
            <a:effectLst/>
          </p:spPr>
        </p:pic>
        <p:sp>
          <p:nvSpPr>
            <p:cNvPr id="1264" name="TextBox 56">
              <a:extLst>
                <a:ext uri="{FF2B5EF4-FFF2-40B4-BE49-F238E27FC236}">
                  <a16:creationId xmlns:a16="http://schemas.microsoft.com/office/drawing/2014/main" id="{C12D4FB0-1801-2BE8-B054-EA4EDD1B67DE}"/>
                </a:ext>
              </a:extLst>
            </p:cNvPr>
            <p:cNvSpPr txBox="1"/>
            <p:nvPr/>
          </p:nvSpPr>
          <p:spPr>
            <a:xfrm>
              <a:off x="417928" y="176899"/>
              <a:ext cx="990804" cy="2463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1200" u="sng">
                  <a:solidFill>
                    <a:srgbClr val="467886"/>
                  </a:solidFill>
                  <a:uFill>
                    <a:solidFill>
                      <a:srgbClr val="467886"/>
                    </a:solidFill>
                  </a:uFill>
                  <a:latin typeface="Aino Regular"/>
                  <a:ea typeface="Aino Regular"/>
                  <a:cs typeface="Aino Regular"/>
                  <a:sym typeface="Aino Regular"/>
                  <a:hlinkClick r:id="rId9"/>
                </a:defRPr>
              </a:lvl1pPr>
            </a:lstStyle>
            <a:p>
              <a:pPr marL="0" marR="0" lvl="0" indent="0" algn="l" defTabSz="914400" rtl="0" eaLnBrk="1" fontAlgn="auto" latinLnBrk="0" hangingPunct="0">
                <a:lnSpc>
                  <a:spcPct val="90000"/>
                </a:lnSpc>
                <a:spcBef>
                  <a:spcPts val="0"/>
                </a:spcBef>
                <a:spcAft>
                  <a:spcPts val="0"/>
                </a:spcAft>
                <a:buClrTx/>
                <a:buSzTx/>
                <a:buFontTx/>
                <a:buNone/>
                <a:tabLst/>
                <a:defRPr u="none">
                  <a:solidFill>
                    <a:srgbClr val="2D6247"/>
                  </a:solidFill>
                  <a:uFillTx/>
                </a:defRPr>
              </a:pPr>
              <a:r>
                <a:rPr kumimoji="0" sz="1200" b="0" i="0" u="sng" strike="noStrike" kern="0" cap="none" spc="0" normalizeH="0" baseline="0" noProof="0">
                  <a:ln>
                    <a:noFill/>
                  </a:ln>
                  <a:solidFill>
                    <a:srgbClr val="467886"/>
                  </a:solidFill>
                  <a:effectLst/>
                  <a:uLnTx/>
                  <a:uFill>
                    <a:solidFill>
                      <a:srgbClr val="467886"/>
                    </a:solidFill>
                  </a:uFill>
                  <a:latin typeface="Aino Regular"/>
                  <a:sym typeface="Aino Regular"/>
                  <a:hlinkClick r:id="rId9"/>
                </a:rPr>
                <a:t>Homepage</a:t>
              </a:r>
            </a:p>
          </p:txBody>
        </p:sp>
      </p:grpSp>
      <p:sp>
        <p:nvSpPr>
          <p:cNvPr id="1266" name="Rectangle 1">
            <a:extLst>
              <a:ext uri="{FF2B5EF4-FFF2-40B4-BE49-F238E27FC236}">
                <a16:creationId xmlns:a16="http://schemas.microsoft.com/office/drawing/2014/main" id="{6B7605F7-B5BD-B2CA-3F20-1E451B0958E9}"/>
              </a:ext>
            </a:extLst>
          </p:cNvPr>
          <p:cNvSpPr/>
          <p:nvPr/>
        </p:nvSpPr>
        <p:spPr>
          <a:xfrm>
            <a:off x="11280775" y="5768973"/>
            <a:ext cx="911225" cy="1089026"/>
          </a:xfrm>
          <a:prstGeom prst="rect">
            <a:avLst/>
          </a:prstGeom>
          <a:solidFill>
            <a:srgbClr val="D8ECE2"/>
          </a:solid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pic>
        <p:nvPicPr>
          <p:cNvPr id="1267" name="Picture 7" descr="Picture 7">
            <a:extLst>
              <a:ext uri="{FF2B5EF4-FFF2-40B4-BE49-F238E27FC236}">
                <a16:creationId xmlns:a16="http://schemas.microsoft.com/office/drawing/2014/main" id="{FA6C7A9E-D678-F6FB-190E-7023AEBBFA49}"/>
              </a:ext>
            </a:extLst>
          </p:cNvPr>
          <p:cNvPicPr>
            <a:picLocks noChangeAspect="1"/>
          </p:cNvPicPr>
          <p:nvPr/>
        </p:nvPicPr>
        <p:blipFill>
          <a:blip r:embed="rId10"/>
          <a:stretch>
            <a:fillRect/>
          </a:stretch>
        </p:blipFill>
        <p:spPr>
          <a:xfrm>
            <a:off x="11379843" y="5876923"/>
            <a:ext cx="688171" cy="865948"/>
          </a:xfrm>
          <a:prstGeom prst="rect">
            <a:avLst/>
          </a:prstGeom>
          <a:ln w="12700">
            <a:miter lim="400000"/>
          </a:ln>
        </p:spPr>
      </p:pic>
      <p:sp>
        <p:nvSpPr>
          <p:cNvPr id="1268" name="TextBox 46">
            <a:extLst>
              <a:ext uri="{FF2B5EF4-FFF2-40B4-BE49-F238E27FC236}">
                <a16:creationId xmlns:a16="http://schemas.microsoft.com/office/drawing/2014/main" id="{1B361C7A-51D2-7A18-645E-1DD42223DE84}"/>
              </a:ext>
            </a:extLst>
          </p:cNvPr>
          <p:cNvSpPr txBox="1"/>
          <p:nvPr/>
        </p:nvSpPr>
        <p:spPr>
          <a:xfrm>
            <a:off x="504500" y="1778000"/>
            <a:ext cx="3774304" cy="1212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No. of hotel rooms: 300</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No. of conference rooms: 6</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Max capacity, theatre style: 263 guests</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Distance to Airport: 15 min by taxi</a:t>
            </a:r>
          </a:p>
        </p:txBody>
      </p:sp>
    </p:spTree>
    <p:extLst>
      <p:ext uri="{BB962C8B-B14F-4D97-AF65-F5344CB8AC3E}">
        <p14:creationId xmlns:p14="http://schemas.microsoft.com/office/powerpoint/2010/main" val="1804768618"/>
      </p:ext>
    </p:extLst>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73CB7E36-9770-6A79-CBCB-CE6ADA5ADE77}"/>
            </a:ext>
          </a:extLst>
        </p:cNvPr>
        <p:cNvGrpSpPr/>
        <p:nvPr/>
      </p:nvGrpSpPr>
      <p:grpSpPr>
        <a:xfrm>
          <a:off x="0" y="0"/>
          <a:ext cx="0" cy="0"/>
          <a:chOff x="0" y="0"/>
          <a:chExt cx="0" cy="0"/>
        </a:xfrm>
      </p:grpSpPr>
      <p:sp>
        <p:nvSpPr>
          <p:cNvPr id="1270" name="TextBox 3">
            <a:extLst>
              <a:ext uri="{FF2B5EF4-FFF2-40B4-BE49-F238E27FC236}">
                <a16:creationId xmlns:a16="http://schemas.microsoft.com/office/drawing/2014/main" id="{D631C4DE-5BB4-A350-A73E-0AFF09747151}"/>
              </a:ext>
            </a:extLst>
          </p:cNvPr>
          <p:cNvSpPr txBox="1"/>
          <p:nvPr/>
        </p:nvSpPr>
        <p:spPr>
          <a:xfrm>
            <a:off x="508000" y="304800"/>
            <a:ext cx="3642836" cy="571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Tallink City Hotel</a:t>
            </a:r>
          </a:p>
        </p:txBody>
      </p:sp>
      <p:sp>
        <p:nvSpPr>
          <p:cNvPr id="1271" name="Rounded Rectangle 4">
            <a:extLst>
              <a:ext uri="{FF2B5EF4-FFF2-40B4-BE49-F238E27FC236}">
                <a16:creationId xmlns:a16="http://schemas.microsoft.com/office/drawing/2014/main" id="{006F0378-4585-FE01-6CC0-C2B1D5CA7C7E}"/>
              </a:ext>
            </a:extLst>
          </p:cNvPr>
          <p:cNvSpPr/>
          <p:nvPr/>
        </p:nvSpPr>
        <p:spPr>
          <a:xfrm>
            <a:off x="4990170" y="114926"/>
            <a:ext cx="7077845" cy="3709363"/>
          </a:xfrm>
          <a:prstGeom prst="roundRect">
            <a:avLst>
              <a:gd name="adj" fmla="val 10635"/>
            </a:avLst>
          </a:prstGeom>
          <a:blipFill>
            <a:blip r:embed="rId2"/>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272" name="Rounded Rectangle 5">
            <a:extLst>
              <a:ext uri="{FF2B5EF4-FFF2-40B4-BE49-F238E27FC236}">
                <a16:creationId xmlns:a16="http://schemas.microsoft.com/office/drawing/2014/main" id="{A9C8B66A-CDFF-99A5-1BF3-AB1E9121689E}"/>
              </a:ext>
            </a:extLst>
          </p:cNvPr>
          <p:cNvSpPr/>
          <p:nvPr/>
        </p:nvSpPr>
        <p:spPr>
          <a:xfrm>
            <a:off x="4990170" y="3933825"/>
            <a:ext cx="3121955" cy="2809047"/>
          </a:xfrm>
          <a:prstGeom prst="roundRect">
            <a:avLst>
              <a:gd name="adj" fmla="val 12861"/>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273" name="Rounded Rectangle 6">
            <a:extLst>
              <a:ext uri="{FF2B5EF4-FFF2-40B4-BE49-F238E27FC236}">
                <a16:creationId xmlns:a16="http://schemas.microsoft.com/office/drawing/2014/main" id="{2EA2918A-8E6B-9B44-113E-F2A34F5575CE}"/>
              </a:ext>
            </a:extLst>
          </p:cNvPr>
          <p:cNvSpPr/>
          <p:nvPr/>
        </p:nvSpPr>
        <p:spPr>
          <a:xfrm>
            <a:off x="8220075" y="3933825"/>
            <a:ext cx="3847938" cy="2809047"/>
          </a:xfrm>
          <a:prstGeom prst="roundRect">
            <a:avLst>
              <a:gd name="adj" fmla="val 12861"/>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pic>
        <p:nvPicPr>
          <p:cNvPr id="1274" name="Graphic 25" descr="Graphic 25">
            <a:extLst>
              <a:ext uri="{FF2B5EF4-FFF2-40B4-BE49-F238E27FC236}">
                <a16:creationId xmlns:a16="http://schemas.microsoft.com/office/drawing/2014/main" id="{520B75B9-ED1E-A5D2-FD02-4DBF084705DE}"/>
              </a:ext>
            </a:extLst>
          </p:cNvPr>
          <p:cNvPicPr>
            <a:picLocks noChangeAspect="1"/>
          </p:cNvPicPr>
          <p:nvPr/>
        </p:nvPicPr>
        <p:blipFill>
          <a:blip r:embed="rId5"/>
          <a:stretch>
            <a:fillRect/>
          </a:stretch>
        </p:blipFill>
        <p:spPr>
          <a:xfrm>
            <a:off x="-1155" y="3429601"/>
            <a:ext cx="5529120" cy="3426729"/>
          </a:xfrm>
          <a:prstGeom prst="rect">
            <a:avLst/>
          </a:prstGeom>
          <a:ln w="12700">
            <a:miter lim="400000"/>
          </a:ln>
        </p:spPr>
      </p:pic>
      <p:sp>
        <p:nvSpPr>
          <p:cNvPr id="1275" name="TextBox 34">
            <a:extLst>
              <a:ext uri="{FF2B5EF4-FFF2-40B4-BE49-F238E27FC236}">
                <a16:creationId xmlns:a16="http://schemas.microsoft.com/office/drawing/2014/main" id="{077DA073-B93D-EEE0-0A3E-1AA3FFE15FB9}"/>
              </a:ext>
            </a:extLst>
          </p:cNvPr>
          <p:cNvSpPr txBox="1"/>
          <p:nvPr/>
        </p:nvSpPr>
        <p:spPr>
          <a:xfrm>
            <a:off x="467652" y="4672005"/>
            <a:ext cx="2195323" cy="18841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400">
                <a:solidFill>
                  <a:srgbClr val="D8ECE2"/>
                </a:solidFill>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2400" b="0" i="0" u="none" strike="noStrike" kern="0" cap="none" spc="0" normalizeH="0" baseline="0" noProof="0">
                <a:ln>
                  <a:noFill/>
                </a:ln>
                <a:solidFill>
                  <a:srgbClr val="D8ECE2"/>
                </a:solidFill>
                <a:effectLst/>
                <a:uLnTx/>
                <a:uFillTx/>
                <a:latin typeface="Aino Headline"/>
                <a:sym typeface="Aino Headline"/>
              </a:rPr>
              <a:t>Heart of the city centre and close to the green outdoors</a:t>
            </a:r>
          </a:p>
        </p:txBody>
      </p:sp>
      <p:grpSp>
        <p:nvGrpSpPr>
          <p:cNvPr id="1280" name="Group 58">
            <a:extLst>
              <a:ext uri="{FF2B5EF4-FFF2-40B4-BE49-F238E27FC236}">
                <a16:creationId xmlns:a16="http://schemas.microsoft.com/office/drawing/2014/main" id="{110B3F3F-0C88-A9CC-F638-9870763C9DDB}"/>
              </a:ext>
            </a:extLst>
          </p:cNvPr>
          <p:cNvGrpSpPr/>
          <p:nvPr/>
        </p:nvGrpSpPr>
        <p:grpSpPr>
          <a:xfrm>
            <a:off x="609600" y="1397000"/>
            <a:ext cx="723414" cy="150693"/>
            <a:chOff x="0" y="0"/>
            <a:chExt cx="723413" cy="150692"/>
          </a:xfrm>
        </p:grpSpPr>
        <p:pic>
          <p:nvPicPr>
            <p:cNvPr id="1276" name="Graphic 28" descr="Graphic 28">
              <a:extLst>
                <a:ext uri="{FF2B5EF4-FFF2-40B4-BE49-F238E27FC236}">
                  <a16:creationId xmlns:a16="http://schemas.microsoft.com/office/drawing/2014/main" id="{38F89BE6-5C78-EF1E-F15B-D57EC6E5BBAE}"/>
                </a:ext>
              </a:extLst>
            </p:cNvPr>
            <p:cNvPicPr>
              <a:picLocks noChangeAspect="1"/>
            </p:cNvPicPr>
            <p:nvPr/>
          </p:nvPicPr>
          <p:blipFill>
            <a:blip r:embed="rId6"/>
            <a:stretch>
              <a:fillRect/>
            </a:stretch>
          </p:blipFill>
          <p:spPr>
            <a:xfrm>
              <a:off x="0" y="-1"/>
              <a:ext cx="156498" cy="148262"/>
            </a:xfrm>
            <a:prstGeom prst="rect">
              <a:avLst/>
            </a:prstGeom>
            <a:ln w="12700" cap="flat">
              <a:noFill/>
              <a:miter lim="400000"/>
            </a:ln>
            <a:effectLst/>
          </p:spPr>
        </p:pic>
        <p:pic>
          <p:nvPicPr>
            <p:cNvPr id="1277" name="Graphic 29" descr="Graphic 29">
              <a:extLst>
                <a:ext uri="{FF2B5EF4-FFF2-40B4-BE49-F238E27FC236}">
                  <a16:creationId xmlns:a16="http://schemas.microsoft.com/office/drawing/2014/main" id="{1A636088-FD9D-4DAA-9AA9-E9CC64E68677}"/>
                </a:ext>
              </a:extLst>
            </p:cNvPr>
            <p:cNvPicPr>
              <a:picLocks noChangeAspect="1"/>
            </p:cNvPicPr>
            <p:nvPr/>
          </p:nvPicPr>
          <p:blipFill>
            <a:blip r:embed="rId6"/>
            <a:stretch>
              <a:fillRect/>
            </a:stretch>
          </p:blipFill>
          <p:spPr>
            <a:xfrm>
              <a:off x="188972" y="-1"/>
              <a:ext cx="156498" cy="148262"/>
            </a:xfrm>
            <a:prstGeom prst="rect">
              <a:avLst/>
            </a:prstGeom>
            <a:ln w="12700" cap="flat">
              <a:noFill/>
              <a:miter lim="400000"/>
            </a:ln>
            <a:effectLst/>
          </p:spPr>
        </p:pic>
        <p:pic>
          <p:nvPicPr>
            <p:cNvPr id="1278" name="Graphic 36" descr="Graphic 36">
              <a:extLst>
                <a:ext uri="{FF2B5EF4-FFF2-40B4-BE49-F238E27FC236}">
                  <a16:creationId xmlns:a16="http://schemas.microsoft.com/office/drawing/2014/main" id="{A29F17E1-31DF-F842-5BEB-84CC6F7EC4DF}"/>
                </a:ext>
              </a:extLst>
            </p:cNvPr>
            <p:cNvPicPr>
              <a:picLocks noChangeAspect="1"/>
            </p:cNvPicPr>
            <p:nvPr/>
          </p:nvPicPr>
          <p:blipFill>
            <a:blip r:embed="rId6"/>
            <a:stretch>
              <a:fillRect/>
            </a:stretch>
          </p:blipFill>
          <p:spPr>
            <a:xfrm>
              <a:off x="377944" y="2431"/>
              <a:ext cx="156498" cy="148262"/>
            </a:xfrm>
            <a:prstGeom prst="rect">
              <a:avLst/>
            </a:prstGeom>
            <a:ln w="12700" cap="flat">
              <a:noFill/>
              <a:miter lim="400000"/>
            </a:ln>
            <a:effectLst/>
          </p:spPr>
        </p:pic>
        <p:pic>
          <p:nvPicPr>
            <p:cNvPr id="1279" name="Graphic 38" descr="Graphic 38">
              <a:extLst>
                <a:ext uri="{FF2B5EF4-FFF2-40B4-BE49-F238E27FC236}">
                  <a16:creationId xmlns:a16="http://schemas.microsoft.com/office/drawing/2014/main" id="{FC315A50-971C-E39A-A488-98F0C4FB5C60}"/>
                </a:ext>
              </a:extLst>
            </p:cNvPr>
            <p:cNvPicPr>
              <a:picLocks noChangeAspect="1"/>
            </p:cNvPicPr>
            <p:nvPr/>
          </p:nvPicPr>
          <p:blipFill>
            <a:blip r:embed="rId6"/>
            <a:stretch>
              <a:fillRect/>
            </a:stretch>
          </p:blipFill>
          <p:spPr>
            <a:xfrm>
              <a:off x="566916" y="1109"/>
              <a:ext cx="156498" cy="148262"/>
            </a:xfrm>
            <a:prstGeom prst="rect">
              <a:avLst/>
            </a:prstGeom>
            <a:ln w="12700" cap="flat">
              <a:noFill/>
              <a:miter lim="400000"/>
            </a:ln>
            <a:effectLst/>
          </p:spPr>
        </p:pic>
      </p:grpSp>
      <p:grpSp>
        <p:nvGrpSpPr>
          <p:cNvPr id="1284" name="Group 57">
            <a:extLst>
              <a:ext uri="{FF2B5EF4-FFF2-40B4-BE49-F238E27FC236}">
                <a16:creationId xmlns:a16="http://schemas.microsoft.com/office/drawing/2014/main" id="{8FA95D49-0028-D77D-D509-268BCFFF312D}"/>
              </a:ext>
            </a:extLst>
          </p:cNvPr>
          <p:cNvGrpSpPr/>
          <p:nvPr/>
        </p:nvGrpSpPr>
        <p:grpSpPr>
          <a:xfrm>
            <a:off x="10718283" y="0"/>
            <a:ext cx="1473717" cy="540000"/>
            <a:chOff x="0" y="0"/>
            <a:chExt cx="1473716" cy="539999"/>
          </a:xfrm>
        </p:grpSpPr>
        <p:sp>
          <p:nvSpPr>
            <p:cNvPr id="1281" name="Rounded Rectangle 54">
              <a:hlinkClick r:id="rId7"/>
              <a:extLst>
                <a:ext uri="{FF2B5EF4-FFF2-40B4-BE49-F238E27FC236}">
                  <a16:creationId xmlns:a16="http://schemas.microsoft.com/office/drawing/2014/main" id="{824E99A4-E897-A6F9-A8C1-01D23B330225}"/>
                </a:ext>
              </a:extLst>
            </p:cNvPr>
            <p:cNvSpPr/>
            <p:nvPr/>
          </p:nvSpPr>
          <p:spPr>
            <a:xfrm>
              <a:off x="-1" y="0"/>
              <a:ext cx="1473718" cy="540000"/>
            </a:xfrm>
            <a:prstGeom prst="roundRect">
              <a:avLst>
                <a:gd name="adj" fmla="val 13312"/>
              </a:avLst>
            </a:prstGeom>
            <a:solidFill>
              <a:srgbClr val="D8ECE2"/>
            </a:solidFill>
            <a:ln w="12700" cap="flat">
              <a:noFill/>
              <a:miter lim="400000"/>
            </a:ln>
            <a:effectLst/>
          </p:spPr>
          <p:txBody>
            <a:bodyPr wrap="square" lIns="45719" tIns="45719" rIns="45719" bIns="45719" numCol="1" anchor="ctr">
              <a:noAutofit/>
            </a:bodyP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pic>
          <p:nvPicPr>
            <p:cNvPr id="1282" name="Graphic 55" descr="Graphic 55">
              <a:hlinkClick r:id="rId7"/>
              <a:extLst>
                <a:ext uri="{FF2B5EF4-FFF2-40B4-BE49-F238E27FC236}">
                  <a16:creationId xmlns:a16="http://schemas.microsoft.com/office/drawing/2014/main" id="{D4C08DEE-5BD1-2B73-CFC2-7D99EFA07CDB}"/>
                </a:ext>
              </a:extLst>
            </p:cNvPr>
            <p:cNvPicPr>
              <a:picLocks noChangeAspect="1"/>
            </p:cNvPicPr>
            <p:nvPr/>
          </p:nvPicPr>
          <p:blipFill>
            <a:blip r:embed="rId8"/>
            <a:stretch>
              <a:fillRect/>
            </a:stretch>
          </p:blipFill>
          <p:spPr>
            <a:xfrm>
              <a:off x="122138" y="208644"/>
              <a:ext cx="228926" cy="214157"/>
            </a:xfrm>
            <a:prstGeom prst="rect">
              <a:avLst/>
            </a:prstGeom>
            <a:ln w="12700" cap="flat">
              <a:noFill/>
              <a:miter lim="400000"/>
            </a:ln>
            <a:effectLst/>
          </p:spPr>
        </p:pic>
        <p:sp>
          <p:nvSpPr>
            <p:cNvPr id="1283" name="TextBox 56">
              <a:extLst>
                <a:ext uri="{FF2B5EF4-FFF2-40B4-BE49-F238E27FC236}">
                  <a16:creationId xmlns:a16="http://schemas.microsoft.com/office/drawing/2014/main" id="{1095FA7D-14F3-D551-D1C7-75EC6AF7F351}"/>
                </a:ext>
              </a:extLst>
            </p:cNvPr>
            <p:cNvSpPr txBox="1"/>
            <p:nvPr/>
          </p:nvSpPr>
          <p:spPr>
            <a:xfrm>
              <a:off x="417928" y="176899"/>
              <a:ext cx="990804" cy="2463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1200" u="sng">
                  <a:solidFill>
                    <a:srgbClr val="467886"/>
                  </a:solidFill>
                  <a:uFill>
                    <a:solidFill>
                      <a:srgbClr val="467886"/>
                    </a:solidFill>
                  </a:uFill>
                  <a:latin typeface="Aino Regular"/>
                  <a:ea typeface="Aino Regular"/>
                  <a:cs typeface="Aino Regular"/>
                  <a:sym typeface="Aino Regular"/>
                  <a:hlinkClick r:id="rId9"/>
                </a:defRPr>
              </a:lvl1pPr>
            </a:lstStyle>
            <a:p>
              <a:pPr marL="0" marR="0" lvl="0" indent="0" algn="l" defTabSz="914400" rtl="0" eaLnBrk="1" fontAlgn="auto" latinLnBrk="0" hangingPunct="0">
                <a:lnSpc>
                  <a:spcPct val="90000"/>
                </a:lnSpc>
                <a:spcBef>
                  <a:spcPts val="0"/>
                </a:spcBef>
                <a:spcAft>
                  <a:spcPts val="0"/>
                </a:spcAft>
                <a:buClrTx/>
                <a:buSzTx/>
                <a:buFontTx/>
                <a:buNone/>
                <a:tabLst/>
                <a:defRPr u="none">
                  <a:solidFill>
                    <a:srgbClr val="2D6247"/>
                  </a:solidFill>
                  <a:uFillTx/>
                </a:defRPr>
              </a:pPr>
              <a:r>
                <a:rPr kumimoji="0" sz="1200" b="0" i="0" u="sng" strike="noStrike" kern="0" cap="none" spc="0" normalizeH="0" baseline="0" noProof="0">
                  <a:ln>
                    <a:noFill/>
                  </a:ln>
                  <a:solidFill>
                    <a:srgbClr val="467886"/>
                  </a:solidFill>
                  <a:effectLst/>
                  <a:uLnTx/>
                  <a:uFill>
                    <a:solidFill>
                      <a:srgbClr val="467886"/>
                    </a:solidFill>
                  </a:uFill>
                  <a:latin typeface="Aino Regular"/>
                  <a:sym typeface="Aino Regular"/>
                  <a:hlinkClick r:id="rId9"/>
                </a:rPr>
                <a:t>Homepage</a:t>
              </a:r>
            </a:p>
          </p:txBody>
        </p:sp>
      </p:grpSp>
      <p:sp>
        <p:nvSpPr>
          <p:cNvPr id="1285" name="Rectangle 1">
            <a:extLst>
              <a:ext uri="{FF2B5EF4-FFF2-40B4-BE49-F238E27FC236}">
                <a16:creationId xmlns:a16="http://schemas.microsoft.com/office/drawing/2014/main" id="{958F6F92-78AC-0715-D960-79A78710D76E}"/>
              </a:ext>
            </a:extLst>
          </p:cNvPr>
          <p:cNvSpPr/>
          <p:nvPr/>
        </p:nvSpPr>
        <p:spPr>
          <a:xfrm>
            <a:off x="11280775" y="5768973"/>
            <a:ext cx="911225" cy="1089026"/>
          </a:xfrm>
          <a:prstGeom prst="rect">
            <a:avLst/>
          </a:prstGeom>
          <a:solidFill>
            <a:srgbClr val="D8ECE2"/>
          </a:solid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pic>
        <p:nvPicPr>
          <p:cNvPr id="1286" name="Picture 7" descr="Picture 7">
            <a:extLst>
              <a:ext uri="{FF2B5EF4-FFF2-40B4-BE49-F238E27FC236}">
                <a16:creationId xmlns:a16="http://schemas.microsoft.com/office/drawing/2014/main" id="{00F60211-804A-806E-1A44-36E3DCC8B59D}"/>
              </a:ext>
            </a:extLst>
          </p:cNvPr>
          <p:cNvPicPr>
            <a:picLocks noChangeAspect="1"/>
          </p:cNvPicPr>
          <p:nvPr/>
        </p:nvPicPr>
        <p:blipFill>
          <a:blip r:embed="rId10"/>
          <a:stretch>
            <a:fillRect/>
          </a:stretch>
        </p:blipFill>
        <p:spPr>
          <a:xfrm>
            <a:off x="11379843" y="5876923"/>
            <a:ext cx="688171" cy="865948"/>
          </a:xfrm>
          <a:prstGeom prst="rect">
            <a:avLst/>
          </a:prstGeom>
          <a:ln w="12700">
            <a:miter lim="400000"/>
          </a:ln>
        </p:spPr>
      </p:pic>
      <p:sp>
        <p:nvSpPr>
          <p:cNvPr id="1287" name="TextBox 46">
            <a:extLst>
              <a:ext uri="{FF2B5EF4-FFF2-40B4-BE49-F238E27FC236}">
                <a16:creationId xmlns:a16="http://schemas.microsoft.com/office/drawing/2014/main" id="{3B375AD3-B686-1FE9-EF48-AD710B671F1A}"/>
              </a:ext>
            </a:extLst>
          </p:cNvPr>
          <p:cNvSpPr txBox="1"/>
          <p:nvPr/>
        </p:nvSpPr>
        <p:spPr>
          <a:xfrm>
            <a:off x="504500" y="1778000"/>
            <a:ext cx="3774304" cy="1212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No. of hotel rooms: 324</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No. of conference rooms: 1</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Max capacity, theatre style: 40 guests</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Distance to Airport: 10 min by taxi</a:t>
            </a:r>
          </a:p>
        </p:txBody>
      </p:sp>
    </p:spTree>
    <p:extLst>
      <p:ext uri="{BB962C8B-B14F-4D97-AF65-F5344CB8AC3E}">
        <p14:creationId xmlns:p14="http://schemas.microsoft.com/office/powerpoint/2010/main" val="4278304519"/>
      </p:ext>
    </p:extLst>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D8ECE2"/>
        </a:solidFill>
        <a:effectLst/>
      </p:bgPr>
    </p:bg>
    <p:spTree>
      <p:nvGrpSpPr>
        <p:cNvPr id="1" name="">
          <a:extLst>
            <a:ext uri="{FF2B5EF4-FFF2-40B4-BE49-F238E27FC236}">
              <a16:creationId xmlns:a16="http://schemas.microsoft.com/office/drawing/2014/main" id="{B71B2C78-F89B-F03F-F9C0-35120EC18D32}"/>
            </a:ext>
          </a:extLst>
        </p:cNvPr>
        <p:cNvGrpSpPr/>
        <p:nvPr/>
      </p:nvGrpSpPr>
      <p:grpSpPr>
        <a:xfrm>
          <a:off x="0" y="0"/>
          <a:ext cx="0" cy="0"/>
          <a:chOff x="0" y="0"/>
          <a:chExt cx="0" cy="0"/>
        </a:xfrm>
      </p:grpSpPr>
      <p:sp>
        <p:nvSpPr>
          <p:cNvPr id="1328" name="TextBox 3">
            <a:extLst>
              <a:ext uri="{FF2B5EF4-FFF2-40B4-BE49-F238E27FC236}">
                <a16:creationId xmlns:a16="http://schemas.microsoft.com/office/drawing/2014/main" id="{7FFF1D68-5D3F-5330-5476-C724E75AAF6D}"/>
              </a:ext>
            </a:extLst>
          </p:cNvPr>
          <p:cNvSpPr txBox="1"/>
          <p:nvPr/>
        </p:nvSpPr>
        <p:spPr>
          <a:xfrm>
            <a:off x="508000" y="304800"/>
            <a:ext cx="4046804" cy="10441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3200" b="0" i="0" u="none" strike="noStrike" kern="0" cap="none" spc="0" normalizeH="0" baseline="0" noProof="0">
                <a:ln>
                  <a:noFill/>
                </a:ln>
                <a:solidFill>
                  <a:srgbClr val="2D6247"/>
                </a:solidFill>
                <a:effectLst/>
                <a:uLnTx/>
                <a:uFillTx/>
                <a:latin typeface="Aino Headline"/>
                <a:sym typeface="Aino Headline"/>
              </a:rPr>
              <a:t>Original Sokos Hotel Viru</a:t>
            </a:r>
          </a:p>
        </p:txBody>
      </p:sp>
      <p:sp>
        <p:nvSpPr>
          <p:cNvPr id="1329" name="Rounded Rectangle 4">
            <a:extLst>
              <a:ext uri="{FF2B5EF4-FFF2-40B4-BE49-F238E27FC236}">
                <a16:creationId xmlns:a16="http://schemas.microsoft.com/office/drawing/2014/main" id="{B4B4D542-D23A-4086-8617-7D1288964FDD}"/>
              </a:ext>
            </a:extLst>
          </p:cNvPr>
          <p:cNvSpPr/>
          <p:nvPr/>
        </p:nvSpPr>
        <p:spPr>
          <a:xfrm>
            <a:off x="4990170" y="114926"/>
            <a:ext cx="7077845" cy="3709363"/>
          </a:xfrm>
          <a:prstGeom prst="roundRect">
            <a:avLst>
              <a:gd name="adj" fmla="val 10635"/>
            </a:avLst>
          </a:prstGeom>
          <a:blipFill>
            <a:blip r:embed="rId2"/>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330" name="Rounded Rectangle 5">
            <a:extLst>
              <a:ext uri="{FF2B5EF4-FFF2-40B4-BE49-F238E27FC236}">
                <a16:creationId xmlns:a16="http://schemas.microsoft.com/office/drawing/2014/main" id="{738E8C81-FCBB-8F79-E2DF-726C37602715}"/>
              </a:ext>
            </a:extLst>
          </p:cNvPr>
          <p:cNvSpPr/>
          <p:nvPr/>
        </p:nvSpPr>
        <p:spPr>
          <a:xfrm>
            <a:off x="4990170" y="3933825"/>
            <a:ext cx="3121955" cy="2809047"/>
          </a:xfrm>
          <a:prstGeom prst="roundRect">
            <a:avLst>
              <a:gd name="adj" fmla="val 12861"/>
            </a:avLst>
          </a:prstGeom>
          <a:blipFill>
            <a:blip r:embed="rId3"/>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sp>
        <p:nvSpPr>
          <p:cNvPr id="1331" name="Rounded Rectangle 6">
            <a:extLst>
              <a:ext uri="{FF2B5EF4-FFF2-40B4-BE49-F238E27FC236}">
                <a16:creationId xmlns:a16="http://schemas.microsoft.com/office/drawing/2014/main" id="{638AEA09-DF95-55F0-8003-1CCB7869EFA2}"/>
              </a:ext>
            </a:extLst>
          </p:cNvPr>
          <p:cNvSpPr/>
          <p:nvPr/>
        </p:nvSpPr>
        <p:spPr>
          <a:xfrm>
            <a:off x="8220075" y="3933825"/>
            <a:ext cx="3847938" cy="2809047"/>
          </a:xfrm>
          <a:prstGeom prst="roundRect">
            <a:avLst>
              <a:gd name="adj" fmla="val 12861"/>
            </a:avLst>
          </a:prstGeom>
          <a:blipFill>
            <a:blip r:embed="rId4"/>
            <a:stretch>
              <a:fillRect/>
            </a:stretch>
          </a:blip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pic>
        <p:nvPicPr>
          <p:cNvPr id="1332" name="Graphic 25" descr="Graphic 25">
            <a:extLst>
              <a:ext uri="{FF2B5EF4-FFF2-40B4-BE49-F238E27FC236}">
                <a16:creationId xmlns:a16="http://schemas.microsoft.com/office/drawing/2014/main" id="{56630270-EE37-5C50-2462-100A950DF193}"/>
              </a:ext>
            </a:extLst>
          </p:cNvPr>
          <p:cNvPicPr>
            <a:picLocks noChangeAspect="1"/>
          </p:cNvPicPr>
          <p:nvPr/>
        </p:nvPicPr>
        <p:blipFill>
          <a:blip r:embed="rId5"/>
          <a:stretch>
            <a:fillRect/>
          </a:stretch>
        </p:blipFill>
        <p:spPr>
          <a:xfrm>
            <a:off x="-1155" y="3429601"/>
            <a:ext cx="5529120" cy="3426729"/>
          </a:xfrm>
          <a:prstGeom prst="rect">
            <a:avLst/>
          </a:prstGeom>
          <a:ln w="12700">
            <a:miter lim="400000"/>
          </a:ln>
        </p:spPr>
      </p:pic>
      <p:sp>
        <p:nvSpPr>
          <p:cNvPr id="1333" name="TextBox 34">
            <a:extLst>
              <a:ext uri="{FF2B5EF4-FFF2-40B4-BE49-F238E27FC236}">
                <a16:creationId xmlns:a16="http://schemas.microsoft.com/office/drawing/2014/main" id="{EBBC02DF-D726-EE2A-2323-AEDD01213325}"/>
              </a:ext>
            </a:extLst>
          </p:cNvPr>
          <p:cNvSpPr txBox="1"/>
          <p:nvPr/>
        </p:nvSpPr>
        <p:spPr>
          <a:xfrm>
            <a:off x="467651" y="4591729"/>
            <a:ext cx="2295144" cy="1295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rgbClr val="D8ECE2"/>
                </a:solidFill>
              </a:defRPr>
            </a:lvl1p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sz="2000" b="0" i="0" u="none" strike="noStrike" kern="0" cap="none" spc="0" normalizeH="0" baseline="0" noProof="0">
                <a:ln>
                  <a:noFill/>
                </a:ln>
                <a:solidFill>
                  <a:srgbClr val="D8ECE2"/>
                </a:solidFill>
                <a:effectLst/>
                <a:uLnTx/>
                <a:uFillTx/>
                <a:latin typeface="Aino Headline"/>
                <a:sym typeface="Aino Headline"/>
              </a:rPr>
              <a:t>Vibrant city centre hotel where past and present meet</a:t>
            </a:r>
          </a:p>
        </p:txBody>
      </p:sp>
      <p:grpSp>
        <p:nvGrpSpPr>
          <p:cNvPr id="1338" name="Group 58">
            <a:extLst>
              <a:ext uri="{FF2B5EF4-FFF2-40B4-BE49-F238E27FC236}">
                <a16:creationId xmlns:a16="http://schemas.microsoft.com/office/drawing/2014/main" id="{97BD83BF-0627-F3C6-D592-9CBDF1828C81}"/>
              </a:ext>
            </a:extLst>
          </p:cNvPr>
          <p:cNvGrpSpPr/>
          <p:nvPr/>
        </p:nvGrpSpPr>
        <p:grpSpPr>
          <a:xfrm>
            <a:off x="609600" y="1397000"/>
            <a:ext cx="723414" cy="150693"/>
            <a:chOff x="0" y="0"/>
            <a:chExt cx="723413" cy="150692"/>
          </a:xfrm>
        </p:grpSpPr>
        <p:pic>
          <p:nvPicPr>
            <p:cNvPr id="1334" name="Graphic 28" descr="Graphic 28">
              <a:extLst>
                <a:ext uri="{FF2B5EF4-FFF2-40B4-BE49-F238E27FC236}">
                  <a16:creationId xmlns:a16="http://schemas.microsoft.com/office/drawing/2014/main" id="{AC4A54F9-FAB1-BFB5-C0DF-62CFC85B7B87}"/>
                </a:ext>
              </a:extLst>
            </p:cNvPr>
            <p:cNvPicPr>
              <a:picLocks noChangeAspect="1"/>
            </p:cNvPicPr>
            <p:nvPr/>
          </p:nvPicPr>
          <p:blipFill>
            <a:blip r:embed="rId6"/>
            <a:stretch>
              <a:fillRect/>
            </a:stretch>
          </p:blipFill>
          <p:spPr>
            <a:xfrm>
              <a:off x="0" y="-1"/>
              <a:ext cx="156498" cy="148262"/>
            </a:xfrm>
            <a:prstGeom prst="rect">
              <a:avLst/>
            </a:prstGeom>
            <a:ln w="12700" cap="flat">
              <a:noFill/>
              <a:miter lim="400000"/>
            </a:ln>
            <a:effectLst/>
          </p:spPr>
        </p:pic>
        <p:pic>
          <p:nvPicPr>
            <p:cNvPr id="1335" name="Graphic 29" descr="Graphic 29">
              <a:extLst>
                <a:ext uri="{FF2B5EF4-FFF2-40B4-BE49-F238E27FC236}">
                  <a16:creationId xmlns:a16="http://schemas.microsoft.com/office/drawing/2014/main" id="{15C631A0-42EF-1334-1339-F62A7FB451B3}"/>
                </a:ext>
              </a:extLst>
            </p:cNvPr>
            <p:cNvPicPr>
              <a:picLocks noChangeAspect="1"/>
            </p:cNvPicPr>
            <p:nvPr/>
          </p:nvPicPr>
          <p:blipFill>
            <a:blip r:embed="rId6"/>
            <a:stretch>
              <a:fillRect/>
            </a:stretch>
          </p:blipFill>
          <p:spPr>
            <a:xfrm>
              <a:off x="188972" y="-1"/>
              <a:ext cx="156498" cy="148262"/>
            </a:xfrm>
            <a:prstGeom prst="rect">
              <a:avLst/>
            </a:prstGeom>
            <a:ln w="12700" cap="flat">
              <a:noFill/>
              <a:miter lim="400000"/>
            </a:ln>
            <a:effectLst/>
          </p:spPr>
        </p:pic>
        <p:pic>
          <p:nvPicPr>
            <p:cNvPr id="1336" name="Graphic 36" descr="Graphic 36">
              <a:extLst>
                <a:ext uri="{FF2B5EF4-FFF2-40B4-BE49-F238E27FC236}">
                  <a16:creationId xmlns:a16="http://schemas.microsoft.com/office/drawing/2014/main" id="{94A1AFF9-8911-FCE5-BDFC-F4A9A66192BE}"/>
                </a:ext>
              </a:extLst>
            </p:cNvPr>
            <p:cNvPicPr>
              <a:picLocks noChangeAspect="1"/>
            </p:cNvPicPr>
            <p:nvPr/>
          </p:nvPicPr>
          <p:blipFill>
            <a:blip r:embed="rId6"/>
            <a:stretch>
              <a:fillRect/>
            </a:stretch>
          </p:blipFill>
          <p:spPr>
            <a:xfrm>
              <a:off x="377944" y="2431"/>
              <a:ext cx="156498" cy="148262"/>
            </a:xfrm>
            <a:prstGeom prst="rect">
              <a:avLst/>
            </a:prstGeom>
            <a:ln w="12700" cap="flat">
              <a:noFill/>
              <a:miter lim="400000"/>
            </a:ln>
            <a:effectLst/>
          </p:spPr>
        </p:pic>
        <p:pic>
          <p:nvPicPr>
            <p:cNvPr id="1337" name="Graphic 38" descr="Graphic 38">
              <a:extLst>
                <a:ext uri="{FF2B5EF4-FFF2-40B4-BE49-F238E27FC236}">
                  <a16:creationId xmlns:a16="http://schemas.microsoft.com/office/drawing/2014/main" id="{DE739C81-74FA-FB50-1FC2-E436318E617A}"/>
                </a:ext>
              </a:extLst>
            </p:cNvPr>
            <p:cNvPicPr>
              <a:picLocks noChangeAspect="1"/>
            </p:cNvPicPr>
            <p:nvPr/>
          </p:nvPicPr>
          <p:blipFill>
            <a:blip r:embed="rId6"/>
            <a:stretch>
              <a:fillRect/>
            </a:stretch>
          </p:blipFill>
          <p:spPr>
            <a:xfrm>
              <a:off x="566916" y="1109"/>
              <a:ext cx="156498" cy="148262"/>
            </a:xfrm>
            <a:prstGeom prst="rect">
              <a:avLst/>
            </a:prstGeom>
            <a:ln w="12700" cap="flat">
              <a:noFill/>
              <a:miter lim="400000"/>
            </a:ln>
            <a:effectLst/>
          </p:spPr>
        </p:pic>
      </p:grpSp>
      <p:grpSp>
        <p:nvGrpSpPr>
          <p:cNvPr id="1342" name="Group 57">
            <a:extLst>
              <a:ext uri="{FF2B5EF4-FFF2-40B4-BE49-F238E27FC236}">
                <a16:creationId xmlns:a16="http://schemas.microsoft.com/office/drawing/2014/main" id="{BCED17AC-0D08-C742-BDF9-58DD93FD2610}"/>
              </a:ext>
            </a:extLst>
          </p:cNvPr>
          <p:cNvGrpSpPr/>
          <p:nvPr/>
        </p:nvGrpSpPr>
        <p:grpSpPr>
          <a:xfrm>
            <a:off x="10718283" y="0"/>
            <a:ext cx="1473717" cy="540000"/>
            <a:chOff x="0" y="0"/>
            <a:chExt cx="1473716" cy="539999"/>
          </a:xfrm>
        </p:grpSpPr>
        <p:sp>
          <p:nvSpPr>
            <p:cNvPr id="1339" name="Rounded Rectangle 54">
              <a:hlinkClick r:id="rId7"/>
              <a:extLst>
                <a:ext uri="{FF2B5EF4-FFF2-40B4-BE49-F238E27FC236}">
                  <a16:creationId xmlns:a16="http://schemas.microsoft.com/office/drawing/2014/main" id="{1F6DCF31-3339-011B-528A-F7773729EFB4}"/>
                </a:ext>
              </a:extLst>
            </p:cNvPr>
            <p:cNvSpPr/>
            <p:nvPr/>
          </p:nvSpPr>
          <p:spPr>
            <a:xfrm>
              <a:off x="-1" y="0"/>
              <a:ext cx="1473718" cy="540000"/>
            </a:xfrm>
            <a:prstGeom prst="roundRect">
              <a:avLst>
                <a:gd name="adj" fmla="val 13312"/>
              </a:avLst>
            </a:prstGeom>
            <a:solidFill>
              <a:srgbClr val="D8ECE2"/>
            </a:solidFill>
            <a:ln w="12700" cap="flat">
              <a:noFill/>
              <a:miter lim="400000"/>
            </a:ln>
            <a:effectLst/>
          </p:spPr>
          <p:txBody>
            <a:bodyPr wrap="square" lIns="45719" tIns="45719" rIns="45719" bIns="45719" numCol="1" anchor="ctr">
              <a:noAutofit/>
            </a:bodyP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pic>
          <p:nvPicPr>
            <p:cNvPr id="1340" name="Graphic 55" descr="Graphic 55">
              <a:hlinkClick r:id="rId7"/>
              <a:extLst>
                <a:ext uri="{FF2B5EF4-FFF2-40B4-BE49-F238E27FC236}">
                  <a16:creationId xmlns:a16="http://schemas.microsoft.com/office/drawing/2014/main" id="{B120F578-8EB4-396B-1A89-DE9584E624E5}"/>
                </a:ext>
              </a:extLst>
            </p:cNvPr>
            <p:cNvPicPr>
              <a:picLocks noChangeAspect="1"/>
            </p:cNvPicPr>
            <p:nvPr/>
          </p:nvPicPr>
          <p:blipFill>
            <a:blip r:embed="rId8"/>
            <a:stretch>
              <a:fillRect/>
            </a:stretch>
          </p:blipFill>
          <p:spPr>
            <a:xfrm>
              <a:off x="122138" y="208644"/>
              <a:ext cx="228926" cy="214157"/>
            </a:xfrm>
            <a:prstGeom prst="rect">
              <a:avLst/>
            </a:prstGeom>
            <a:ln w="12700" cap="flat">
              <a:noFill/>
              <a:miter lim="400000"/>
            </a:ln>
            <a:effectLst/>
          </p:spPr>
        </p:pic>
        <p:sp>
          <p:nvSpPr>
            <p:cNvPr id="1341" name="TextBox 56">
              <a:extLst>
                <a:ext uri="{FF2B5EF4-FFF2-40B4-BE49-F238E27FC236}">
                  <a16:creationId xmlns:a16="http://schemas.microsoft.com/office/drawing/2014/main" id="{51022719-0090-77B0-CA2A-B72D4C95347F}"/>
                </a:ext>
              </a:extLst>
            </p:cNvPr>
            <p:cNvSpPr txBox="1"/>
            <p:nvPr/>
          </p:nvSpPr>
          <p:spPr>
            <a:xfrm>
              <a:off x="417928" y="176899"/>
              <a:ext cx="990804" cy="2463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1200" u="sng">
                  <a:solidFill>
                    <a:srgbClr val="467886"/>
                  </a:solidFill>
                  <a:uFill>
                    <a:solidFill>
                      <a:srgbClr val="467886"/>
                    </a:solidFill>
                  </a:uFill>
                  <a:latin typeface="Aino Regular"/>
                  <a:ea typeface="Aino Regular"/>
                  <a:cs typeface="Aino Regular"/>
                  <a:sym typeface="Aino Regular"/>
                  <a:hlinkClick r:id="rId9"/>
                </a:defRPr>
              </a:lvl1pPr>
            </a:lstStyle>
            <a:p>
              <a:pPr marL="0" marR="0" lvl="0" indent="0" algn="l" defTabSz="914400" rtl="0" eaLnBrk="1" fontAlgn="auto" latinLnBrk="0" hangingPunct="0">
                <a:lnSpc>
                  <a:spcPct val="90000"/>
                </a:lnSpc>
                <a:spcBef>
                  <a:spcPts val="0"/>
                </a:spcBef>
                <a:spcAft>
                  <a:spcPts val="0"/>
                </a:spcAft>
                <a:buClrTx/>
                <a:buSzTx/>
                <a:buFontTx/>
                <a:buNone/>
                <a:tabLst/>
                <a:defRPr u="none">
                  <a:solidFill>
                    <a:srgbClr val="2D6247"/>
                  </a:solidFill>
                  <a:uFillTx/>
                </a:defRPr>
              </a:pPr>
              <a:r>
                <a:rPr kumimoji="0" sz="1200" b="0" i="0" u="sng" strike="noStrike" kern="0" cap="none" spc="0" normalizeH="0" baseline="0" noProof="0">
                  <a:ln>
                    <a:noFill/>
                  </a:ln>
                  <a:solidFill>
                    <a:srgbClr val="467886"/>
                  </a:solidFill>
                  <a:effectLst/>
                  <a:uLnTx/>
                  <a:uFill>
                    <a:solidFill>
                      <a:srgbClr val="467886"/>
                    </a:solidFill>
                  </a:uFill>
                  <a:latin typeface="Aino Regular"/>
                  <a:sym typeface="Aino Regular"/>
                  <a:hlinkClick r:id="rId9"/>
                </a:rPr>
                <a:t>Homepage</a:t>
              </a:r>
            </a:p>
          </p:txBody>
        </p:sp>
      </p:grpSp>
      <p:sp>
        <p:nvSpPr>
          <p:cNvPr id="1343" name="Rectangle 1">
            <a:extLst>
              <a:ext uri="{FF2B5EF4-FFF2-40B4-BE49-F238E27FC236}">
                <a16:creationId xmlns:a16="http://schemas.microsoft.com/office/drawing/2014/main" id="{1EA7B465-3EC3-FB9D-ADC0-86F95C8F1DFD}"/>
              </a:ext>
            </a:extLst>
          </p:cNvPr>
          <p:cNvSpPr/>
          <p:nvPr/>
        </p:nvSpPr>
        <p:spPr>
          <a:xfrm>
            <a:off x="11280775" y="5768973"/>
            <a:ext cx="911225" cy="1089026"/>
          </a:xfrm>
          <a:prstGeom prst="rect">
            <a:avLst/>
          </a:prstGeom>
          <a:solidFill>
            <a:srgbClr val="D8ECE2"/>
          </a:solidFill>
          <a:ln w="12700">
            <a:miter lim="400000"/>
          </a:ln>
        </p:spPr>
        <p:txBody>
          <a:bodyPr lIns="45719" rIns="45719" anchor="ctr"/>
          <a:lstStyle/>
          <a:p>
            <a:pPr marL="0" marR="0" lvl="0" indent="0" algn="ctr" defTabSz="269999" rtl="0" eaLnBrk="1" fontAlgn="auto" latinLnBrk="0" hangingPunct="0">
              <a:lnSpc>
                <a:spcPct val="150000"/>
              </a:lnSpc>
              <a:spcBef>
                <a:spcPts val="400"/>
              </a:spcBef>
              <a:spcAft>
                <a:spcPts val="0"/>
              </a:spcAft>
              <a:buClrTx/>
              <a:buSzTx/>
              <a:buFontTx/>
              <a:buNone/>
              <a:tabLst/>
              <a:defRPr sz="1400">
                <a:solidFill>
                  <a:srgbClr val="FFFFFF"/>
                </a:solidFill>
                <a:latin typeface="Aino Regular"/>
                <a:ea typeface="Aino Regular"/>
                <a:cs typeface="Aino Regular"/>
                <a:sym typeface="Aino Regular"/>
              </a:defRPr>
            </a:pPr>
            <a:endParaRPr kumimoji="0" sz="1400" b="0" i="0" u="none" strike="noStrike" kern="0" cap="none" spc="0" normalizeH="0" baseline="0" noProof="0">
              <a:ln>
                <a:noFill/>
              </a:ln>
              <a:solidFill>
                <a:srgbClr val="FFFFFF"/>
              </a:solidFill>
              <a:effectLst/>
              <a:uLnTx/>
              <a:uFillTx/>
              <a:latin typeface="Aino Regular"/>
              <a:sym typeface="Aino Regular"/>
            </a:endParaRPr>
          </a:p>
        </p:txBody>
      </p:sp>
      <p:pic>
        <p:nvPicPr>
          <p:cNvPr id="1344" name="Picture 7" descr="Picture 7">
            <a:extLst>
              <a:ext uri="{FF2B5EF4-FFF2-40B4-BE49-F238E27FC236}">
                <a16:creationId xmlns:a16="http://schemas.microsoft.com/office/drawing/2014/main" id="{EBC0B80D-210F-2407-1604-C40127C3D563}"/>
              </a:ext>
            </a:extLst>
          </p:cNvPr>
          <p:cNvPicPr>
            <a:picLocks noChangeAspect="1"/>
          </p:cNvPicPr>
          <p:nvPr/>
        </p:nvPicPr>
        <p:blipFill>
          <a:blip r:embed="rId10"/>
          <a:stretch>
            <a:fillRect/>
          </a:stretch>
        </p:blipFill>
        <p:spPr>
          <a:xfrm>
            <a:off x="11379843" y="5876923"/>
            <a:ext cx="688171" cy="865948"/>
          </a:xfrm>
          <a:prstGeom prst="rect">
            <a:avLst/>
          </a:prstGeom>
          <a:ln w="12700">
            <a:miter lim="400000"/>
          </a:ln>
        </p:spPr>
      </p:pic>
      <p:sp>
        <p:nvSpPr>
          <p:cNvPr id="1345" name="TextBox 46">
            <a:extLst>
              <a:ext uri="{FF2B5EF4-FFF2-40B4-BE49-F238E27FC236}">
                <a16:creationId xmlns:a16="http://schemas.microsoft.com/office/drawing/2014/main" id="{1949C43E-547A-5F4D-E1E2-C8F08C69B297}"/>
              </a:ext>
            </a:extLst>
          </p:cNvPr>
          <p:cNvSpPr txBox="1"/>
          <p:nvPr/>
        </p:nvSpPr>
        <p:spPr>
          <a:xfrm>
            <a:off x="504500" y="1778000"/>
            <a:ext cx="3774304" cy="1212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No. of hotel rooms: 516</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No. of conference rooms: 12</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Max capacity, theatre style: 500 guests</a:t>
            </a:r>
          </a:p>
          <a:p>
            <a:pPr marL="140367" marR="0" lvl="0" indent="-140367" algn="l" defTabSz="914400" rtl="0" eaLnBrk="1" fontAlgn="auto" latinLnBrk="0" hangingPunct="0">
              <a:lnSpc>
                <a:spcPct val="120000"/>
              </a:lnSpc>
              <a:spcBef>
                <a:spcPts val="600"/>
              </a:spcBef>
              <a:spcAft>
                <a:spcPts val="0"/>
              </a:spcAft>
              <a:buClrTx/>
              <a:buSzPct val="100000"/>
              <a:buFontTx/>
              <a:buChar char="•"/>
              <a:tabLst/>
              <a:defRPr sz="1400">
                <a:latin typeface="Aino Regular"/>
                <a:ea typeface="Aino Regular"/>
                <a:cs typeface="Aino Regular"/>
                <a:sym typeface="Aino Regular"/>
              </a:defRPr>
            </a:pPr>
            <a:r>
              <a:rPr kumimoji="0" sz="1400" b="0" i="0" u="none" strike="noStrike" kern="0" cap="none" spc="0" normalizeH="0" baseline="0" noProof="0">
                <a:ln>
                  <a:noFill/>
                </a:ln>
                <a:solidFill>
                  <a:srgbClr val="2D6247"/>
                </a:solidFill>
                <a:effectLst/>
                <a:uLnTx/>
                <a:uFillTx/>
                <a:latin typeface="Aino Regular"/>
                <a:sym typeface="Aino Regular"/>
              </a:rPr>
              <a:t>Distance to Airport: 10 min by taxi</a:t>
            </a:r>
          </a:p>
        </p:txBody>
      </p:sp>
    </p:spTree>
    <p:extLst>
      <p:ext uri="{BB962C8B-B14F-4D97-AF65-F5344CB8AC3E}">
        <p14:creationId xmlns:p14="http://schemas.microsoft.com/office/powerpoint/2010/main" val="1629458926"/>
      </p:ext>
    </p:extLst>
  </p:cSld>
  <p:clrMapOvr>
    <a:masterClrMapping/>
  </p:clrMapOvr>
  <p:transition spd="med"/>
</p:sld>
</file>

<file path=ppt/theme/theme1.xml><?xml version="1.0" encoding="utf-8"?>
<a:theme xmlns:a="http://schemas.openxmlformats.org/drawingml/2006/main" name="Office Theme">
  <a:themeElements>
    <a:clrScheme name="Office Theme">
      <a:dk1>
        <a:srgbClr val="2D6247"/>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ino Headline"/>
        <a:ea typeface="Aino Headline"/>
        <a:cs typeface="Aino Headline"/>
      </a:majorFont>
      <a:minorFont>
        <a:latin typeface="Aino Headline"/>
        <a:ea typeface="Aino Headline"/>
        <a:cs typeface="Aino Headline"/>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269999" rtl="0" fontAlgn="auto" latinLnBrk="0" hangingPunct="0">
          <a:lnSpc>
            <a:spcPct val="150000"/>
          </a:lnSpc>
          <a:spcBef>
            <a:spcPts val="400"/>
          </a:spcBef>
          <a:spcAft>
            <a:spcPts val="0"/>
          </a:spcAft>
          <a:buClrTx/>
          <a:buSzTx/>
          <a:buFontTx/>
          <a:buNone/>
          <a:tabLst/>
          <a:defRPr kumimoji="0" sz="1400" b="0" i="0" u="none" strike="noStrike" cap="none" spc="0" normalizeH="0" baseline="0">
            <a:ln>
              <a:noFill/>
            </a:ln>
            <a:solidFill>
              <a:srgbClr val="3B6149"/>
            </a:solidFill>
            <a:effectLst/>
            <a:uFillTx/>
            <a:latin typeface="Aino Regular"/>
            <a:ea typeface="Aino Regular"/>
            <a:cs typeface="Aino Regular"/>
            <a:sym typeface="Ain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90000"/>
          </a:lnSpc>
          <a:spcBef>
            <a:spcPts val="0"/>
          </a:spcBef>
          <a:spcAft>
            <a:spcPts val="0"/>
          </a:spcAft>
          <a:buClrTx/>
          <a:buSzTx/>
          <a:buFontTx/>
          <a:buNone/>
          <a:tabLst/>
          <a:defRPr kumimoji="0" sz="3200" b="0" i="0" u="none" strike="noStrike" cap="none" spc="0" normalizeH="0" baseline="0">
            <a:ln>
              <a:noFill/>
            </a:ln>
            <a:solidFill>
              <a:srgbClr val="2D6247"/>
            </a:solidFill>
            <a:effectLst/>
            <a:uFillTx/>
            <a:latin typeface="+mn-lt"/>
            <a:ea typeface="+mn-ea"/>
            <a:cs typeface="+mn-cs"/>
            <a:sym typeface="Aino Headlin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ffice Theme">
  <a:themeElements>
    <a:clrScheme name="1_Office Theme">
      <a:dk1>
        <a:srgbClr val="2D6247"/>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1_Office Theme">
      <a:majorFont>
        <a:latin typeface="Aino Headline"/>
        <a:ea typeface="Aino Headline"/>
        <a:cs typeface="Aino Headline"/>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D6247"/>
            </a:solidFill>
            <a:effectLst/>
            <a:uFillTx/>
            <a:latin typeface="+mj-lt"/>
            <a:ea typeface="+mj-ea"/>
            <a:cs typeface="+mj-cs"/>
            <a:sym typeface="Aino Headlin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D6247"/>
            </a:solidFill>
            <a:effectLst/>
            <a:uFillTx/>
            <a:latin typeface="+mj-lt"/>
            <a:ea typeface="+mj-ea"/>
            <a:cs typeface="+mj-cs"/>
            <a:sym typeface="Aino Headlin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_Office Theme">
  <a:themeElements>
    <a:clrScheme name="Office Theme">
      <a:dk1>
        <a:srgbClr val="2D6247"/>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ino Headline"/>
        <a:ea typeface="Aino Headline"/>
        <a:cs typeface="Aino Headline"/>
      </a:majorFont>
      <a:minorFont>
        <a:latin typeface="Aino Headline"/>
        <a:ea typeface="Aino Headline"/>
        <a:cs typeface="Aino Headline"/>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269999" rtl="0" fontAlgn="auto" latinLnBrk="0" hangingPunct="0">
          <a:lnSpc>
            <a:spcPct val="150000"/>
          </a:lnSpc>
          <a:spcBef>
            <a:spcPts val="400"/>
          </a:spcBef>
          <a:spcAft>
            <a:spcPts val="0"/>
          </a:spcAft>
          <a:buClrTx/>
          <a:buSzTx/>
          <a:buFontTx/>
          <a:buNone/>
          <a:tabLst/>
          <a:defRPr kumimoji="0" sz="1400" b="0" i="0" u="none" strike="noStrike" cap="none" spc="0" normalizeH="0" baseline="0">
            <a:ln>
              <a:noFill/>
            </a:ln>
            <a:solidFill>
              <a:srgbClr val="3B6149"/>
            </a:solidFill>
            <a:effectLst/>
            <a:uFillTx/>
            <a:latin typeface="Aino Regular"/>
            <a:ea typeface="Aino Regular"/>
            <a:cs typeface="Aino Regular"/>
            <a:sym typeface="Ain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90000"/>
          </a:lnSpc>
          <a:spcBef>
            <a:spcPts val="0"/>
          </a:spcBef>
          <a:spcAft>
            <a:spcPts val="0"/>
          </a:spcAft>
          <a:buClrTx/>
          <a:buSzTx/>
          <a:buFontTx/>
          <a:buNone/>
          <a:tabLst/>
          <a:defRPr kumimoji="0" sz="3200" b="0" i="0" u="none" strike="noStrike" cap="none" spc="0" normalizeH="0" baseline="0">
            <a:ln>
              <a:noFill/>
            </a:ln>
            <a:solidFill>
              <a:srgbClr val="2D6247"/>
            </a:solidFill>
            <a:effectLst/>
            <a:uFillTx/>
            <a:latin typeface="+mn-lt"/>
            <a:ea typeface="+mn-ea"/>
            <a:cs typeface="+mn-cs"/>
            <a:sym typeface="Aino Headlin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3_Office Theme">
  <a:themeElements>
    <a:clrScheme name="Office Theme">
      <a:dk1>
        <a:srgbClr val="2D6247"/>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ino Headline"/>
        <a:ea typeface="Aino Headline"/>
        <a:cs typeface="Aino Headline"/>
      </a:majorFont>
      <a:minorFont>
        <a:latin typeface="Aino Headline"/>
        <a:ea typeface="Aino Headline"/>
        <a:cs typeface="Aino Headline"/>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269999" rtl="0" fontAlgn="auto" latinLnBrk="0" hangingPunct="0">
          <a:lnSpc>
            <a:spcPct val="150000"/>
          </a:lnSpc>
          <a:spcBef>
            <a:spcPts val="400"/>
          </a:spcBef>
          <a:spcAft>
            <a:spcPts val="0"/>
          </a:spcAft>
          <a:buClrTx/>
          <a:buSzTx/>
          <a:buFontTx/>
          <a:buNone/>
          <a:tabLst/>
          <a:defRPr kumimoji="0" sz="1400" b="0" i="0" u="none" strike="noStrike" cap="none" spc="0" normalizeH="0" baseline="0">
            <a:ln>
              <a:noFill/>
            </a:ln>
            <a:solidFill>
              <a:srgbClr val="3B6149"/>
            </a:solidFill>
            <a:effectLst/>
            <a:uFillTx/>
            <a:latin typeface="Aino Regular"/>
            <a:ea typeface="Aino Regular"/>
            <a:cs typeface="Aino Regular"/>
            <a:sym typeface="Ain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90000"/>
          </a:lnSpc>
          <a:spcBef>
            <a:spcPts val="0"/>
          </a:spcBef>
          <a:spcAft>
            <a:spcPts val="0"/>
          </a:spcAft>
          <a:buClrTx/>
          <a:buSzTx/>
          <a:buFontTx/>
          <a:buNone/>
          <a:tabLst/>
          <a:defRPr kumimoji="0" sz="3200" b="0" i="0" u="none" strike="noStrike" cap="none" spc="0" normalizeH="0" baseline="0">
            <a:ln>
              <a:noFill/>
            </a:ln>
            <a:solidFill>
              <a:srgbClr val="2D6247"/>
            </a:solidFill>
            <a:effectLst/>
            <a:uFillTx/>
            <a:latin typeface="+mn-lt"/>
            <a:ea typeface="+mn-ea"/>
            <a:cs typeface="+mn-cs"/>
            <a:sym typeface="Aino Headlin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4_Office Theme">
  <a:themeElements>
    <a:clrScheme name="Office Theme">
      <a:dk1>
        <a:srgbClr val="2D6247"/>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ino Headline"/>
        <a:ea typeface="Aino Headline"/>
        <a:cs typeface="Aino Headline"/>
      </a:majorFont>
      <a:minorFont>
        <a:latin typeface="Aino Headline"/>
        <a:ea typeface="Aino Headline"/>
        <a:cs typeface="Aino Headline"/>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269999" rtl="0" fontAlgn="auto" latinLnBrk="0" hangingPunct="0">
          <a:lnSpc>
            <a:spcPct val="150000"/>
          </a:lnSpc>
          <a:spcBef>
            <a:spcPts val="400"/>
          </a:spcBef>
          <a:spcAft>
            <a:spcPts val="0"/>
          </a:spcAft>
          <a:buClrTx/>
          <a:buSzTx/>
          <a:buFontTx/>
          <a:buNone/>
          <a:tabLst/>
          <a:defRPr kumimoji="0" sz="1400" b="0" i="0" u="none" strike="noStrike" cap="none" spc="0" normalizeH="0" baseline="0">
            <a:ln>
              <a:noFill/>
            </a:ln>
            <a:solidFill>
              <a:srgbClr val="3B6149"/>
            </a:solidFill>
            <a:effectLst/>
            <a:uFillTx/>
            <a:latin typeface="Aino Regular"/>
            <a:ea typeface="Aino Regular"/>
            <a:cs typeface="Aino Regular"/>
            <a:sym typeface="Ain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90000"/>
          </a:lnSpc>
          <a:spcBef>
            <a:spcPts val="0"/>
          </a:spcBef>
          <a:spcAft>
            <a:spcPts val="0"/>
          </a:spcAft>
          <a:buClrTx/>
          <a:buSzTx/>
          <a:buFontTx/>
          <a:buNone/>
          <a:tabLst/>
          <a:defRPr kumimoji="0" sz="3200" b="0" i="0" u="none" strike="noStrike" cap="none" spc="0" normalizeH="0" baseline="0">
            <a:ln>
              <a:noFill/>
            </a:ln>
            <a:solidFill>
              <a:srgbClr val="2D6247"/>
            </a:solidFill>
            <a:effectLst/>
            <a:uFillTx/>
            <a:latin typeface="+mn-lt"/>
            <a:ea typeface="+mn-ea"/>
            <a:cs typeface="+mn-cs"/>
            <a:sym typeface="Aino Headlin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5_Office Theme">
  <a:themeElements>
    <a:clrScheme name="Office Theme">
      <a:dk1>
        <a:srgbClr val="2D6247"/>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ino Headline"/>
        <a:ea typeface="Aino Headline"/>
        <a:cs typeface="Aino Headline"/>
      </a:majorFont>
      <a:minorFont>
        <a:latin typeface="Aino Headline"/>
        <a:ea typeface="Aino Headline"/>
        <a:cs typeface="Aino Headline"/>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269999" rtl="0" fontAlgn="auto" latinLnBrk="0" hangingPunct="0">
          <a:lnSpc>
            <a:spcPct val="150000"/>
          </a:lnSpc>
          <a:spcBef>
            <a:spcPts val="400"/>
          </a:spcBef>
          <a:spcAft>
            <a:spcPts val="0"/>
          </a:spcAft>
          <a:buClrTx/>
          <a:buSzTx/>
          <a:buFontTx/>
          <a:buNone/>
          <a:tabLst/>
          <a:defRPr kumimoji="0" sz="1400" b="0" i="0" u="none" strike="noStrike" cap="none" spc="0" normalizeH="0" baseline="0">
            <a:ln>
              <a:noFill/>
            </a:ln>
            <a:solidFill>
              <a:srgbClr val="3B6149"/>
            </a:solidFill>
            <a:effectLst/>
            <a:uFillTx/>
            <a:latin typeface="Aino Regular"/>
            <a:ea typeface="Aino Regular"/>
            <a:cs typeface="Aino Regular"/>
            <a:sym typeface="Ain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90000"/>
          </a:lnSpc>
          <a:spcBef>
            <a:spcPts val="0"/>
          </a:spcBef>
          <a:spcAft>
            <a:spcPts val="0"/>
          </a:spcAft>
          <a:buClrTx/>
          <a:buSzTx/>
          <a:buFontTx/>
          <a:buNone/>
          <a:tabLst/>
          <a:defRPr kumimoji="0" sz="3200" b="0" i="0" u="none" strike="noStrike" cap="none" spc="0" normalizeH="0" baseline="0">
            <a:ln>
              <a:noFill/>
            </a:ln>
            <a:solidFill>
              <a:srgbClr val="2D6247"/>
            </a:solidFill>
            <a:effectLst/>
            <a:uFillTx/>
            <a:latin typeface="+mn-lt"/>
            <a:ea typeface="+mn-ea"/>
            <a:cs typeface="+mn-cs"/>
            <a:sym typeface="Aino Headlin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ino Headline"/>
        <a:ea typeface="Aino Headline"/>
        <a:cs typeface="Aino Headline"/>
      </a:majorFont>
      <a:minorFont>
        <a:latin typeface="Aino Headline"/>
        <a:ea typeface="Aino Headline"/>
        <a:cs typeface="Aino Headline"/>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269999" rtl="0" fontAlgn="auto" latinLnBrk="0" hangingPunct="0">
          <a:lnSpc>
            <a:spcPct val="150000"/>
          </a:lnSpc>
          <a:spcBef>
            <a:spcPts val="400"/>
          </a:spcBef>
          <a:spcAft>
            <a:spcPts val="0"/>
          </a:spcAft>
          <a:buClrTx/>
          <a:buSzTx/>
          <a:buFontTx/>
          <a:buNone/>
          <a:tabLst/>
          <a:defRPr kumimoji="0" sz="1400" b="0" i="0" u="none" strike="noStrike" cap="none" spc="0" normalizeH="0" baseline="0">
            <a:ln>
              <a:noFill/>
            </a:ln>
            <a:solidFill>
              <a:srgbClr val="3B6149"/>
            </a:solidFill>
            <a:effectLst/>
            <a:uFillTx/>
            <a:latin typeface="Aino Regular"/>
            <a:ea typeface="Aino Regular"/>
            <a:cs typeface="Aino Regular"/>
            <a:sym typeface="Ain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90000"/>
          </a:lnSpc>
          <a:spcBef>
            <a:spcPts val="0"/>
          </a:spcBef>
          <a:spcAft>
            <a:spcPts val="0"/>
          </a:spcAft>
          <a:buClrTx/>
          <a:buSzTx/>
          <a:buFontTx/>
          <a:buNone/>
          <a:tabLst/>
          <a:defRPr kumimoji="0" sz="3200" b="0" i="0" u="none" strike="noStrike" cap="none" spc="0" normalizeH="0" baseline="0">
            <a:ln>
              <a:noFill/>
            </a:ln>
            <a:solidFill>
              <a:srgbClr val="2D6247"/>
            </a:solidFill>
            <a:effectLst/>
            <a:uFillTx/>
            <a:latin typeface="+mn-lt"/>
            <a:ea typeface="+mn-ea"/>
            <a:cs typeface="+mn-cs"/>
            <a:sym typeface="Aino Headlin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450</TotalTime>
  <Words>7192</Words>
  <Application>Microsoft Macintosh PowerPoint</Application>
  <PresentationFormat>Widescreen</PresentationFormat>
  <Paragraphs>770</Paragraphs>
  <Slides>142</Slides>
  <Notes>2</Notes>
  <HiddenSlides>0</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142</vt:i4>
      </vt:variant>
    </vt:vector>
  </HeadingPairs>
  <TitlesOfParts>
    <vt:vector size="158" baseType="lpstr">
      <vt:lpstr>Aino Bold</vt:lpstr>
      <vt:lpstr>Aino Headline</vt:lpstr>
      <vt:lpstr>Aino Regular</vt:lpstr>
      <vt:lpstr>Aptos</vt:lpstr>
      <vt:lpstr>Arial</vt:lpstr>
      <vt:lpstr>Helvetica</vt:lpstr>
      <vt:lpstr>Helvetica Neue</vt:lpstr>
      <vt:lpstr>Helvetica Neue Medium</vt:lpstr>
      <vt:lpstr>Office Theme</vt:lpstr>
      <vt:lpstr>1_Office Theme</vt:lpstr>
      <vt:lpstr>2_Office Theme</vt:lpstr>
      <vt:lpstr>3_Office Theme</vt:lpstr>
      <vt:lpstr>21_BasicWhite</vt:lpstr>
      <vt:lpstr>4_Office Theme</vt:lpstr>
      <vt:lpstr>5_Office Theme</vt:lpstr>
      <vt:lpstr>22_BasicWhite</vt:lpstr>
      <vt:lpstr>MEET  IN  ESTONIA </vt:lpstr>
      <vt:lpstr>MEET IN TALLINN</vt:lpstr>
      <vt:lpstr>MEET IN TARTU</vt:lpstr>
      <vt:lpstr>MEET IN PÄRNU</vt:lpstr>
      <vt:lpstr>Estonia in  a nutshell</vt:lpstr>
      <vt:lpstr>Most advanced digital society in the world</vt:lpstr>
      <vt:lpstr>World’s most advanced  digital society</vt:lpstr>
      <vt:lpstr>Living Green</vt:lpstr>
      <vt:lpstr>Land of  startups</vt:lpstr>
      <vt:lpstr>Leading HUB  of innovation</vt:lpstr>
      <vt:lpstr>Key sectors of excellence</vt:lpstr>
      <vt:lpstr>Easy organising</vt:lpstr>
      <vt:lpstr>Good value for money</vt:lpstr>
      <vt:lpstr>Why Estonia for  international conferences  and incentive events?</vt:lpstr>
      <vt:lpstr>Local support  for conferences</vt:lpstr>
      <vt:lpstr>Conference calendar</vt:lpstr>
      <vt:lpstr>PowerPoint Presentation</vt:lpstr>
      <vt:lpstr>PowerPoint Presentation</vt:lpstr>
      <vt:lpstr>Tallinn the capital of Estonia</vt:lpstr>
      <vt:lpstr>15-minutes city</vt:lpstr>
      <vt:lpstr>Tallinn  International Airport</vt:lpstr>
      <vt:lpstr>PowerPoint Presentation</vt:lpstr>
      <vt:lpstr>PowerPoint Presentation</vt:lpstr>
      <vt:lpstr>Vibrant  Urban Districts</vt:lpstr>
      <vt:lpstr>Tallinn old town</vt:lpstr>
      <vt:lpstr>Telliskivi  creative city</vt:lpstr>
      <vt:lpstr>Rotermanni quarter</vt:lpstr>
      <vt:lpstr>Noblessner port district</vt:lpstr>
      <vt:lpstr>Kadriorg  park district</vt:lpstr>
      <vt:lpstr>PowerPoint Presentation</vt:lpstr>
      <vt:lpstr>Free public transport  for conferences offered by Tallinn City</vt:lpstr>
      <vt:lpstr>Free public transport for conferences</vt:lpstr>
      <vt:lpstr>Why Tallinn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Surprise choir concert in the bog</vt:lpstr>
      <vt:lpstr>PowerPoint Presentation</vt:lpstr>
      <vt:lpstr>PowerPoint Presentation</vt:lpstr>
      <vt:lpstr>PowerPoint Presentation</vt:lpstr>
      <vt:lpstr>PowerPoint Presentation</vt:lpstr>
      <vt:lpstr>Rummu quarry experiences</vt:lpstr>
      <vt:lpstr>PowerPoint Presentation</vt:lpstr>
      <vt:lpstr>CSR programmes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Excellent quality  business-class hotels</vt:lpstr>
      <vt:lpstr>Excellent quality  business-class hotels</vt:lpstr>
      <vt:lpstr>Recently renovated hotels </vt:lpstr>
      <vt:lpstr>PowerPoint Presentation</vt:lpstr>
      <vt:lpstr>Boutique hotels in Tallinn old town</vt:lpstr>
      <vt:lpstr>PowerPoint Presentation</vt:lpstr>
      <vt:lpstr>Many hotels have spa  or relaxation area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Tartu- the City of Good Thoughts</vt:lpstr>
      <vt:lpstr>Tartu the university city</vt:lpstr>
      <vt:lpstr>Tartu smart city</vt:lpstr>
      <vt:lpstr>Tartu –  home to Estonian National Museum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public transport  for conferences</vt:lpstr>
      <vt:lpstr>PowerPoint Presentation</vt:lpstr>
      <vt:lpstr>PowerPoint Presentation</vt:lpstr>
      <vt:lpstr>Pärnu –Feel the Summer All Year Long</vt:lpstr>
      <vt:lpstr>Pärnu   the resort  town</vt:lpstr>
      <vt:lpstr>Pärnu where summer never ends</vt:lpstr>
      <vt:lpstr>PowerPoint Presentation</vt:lpstr>
      <vt:lpstr>Pärnu pick your favorite water involved activity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be in Touch</vt:lpstr>
      <vt:lpstr>Thank you! </vt:lpstr>
      <vt:lpstr>Thank you! </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Riine Tiigi</cp:lastModifiedBy>
  <cp:revision>18</cp:revision>
  <dcterms:modified xsi:type="dcterms:W3CDTF">2025-01-27T14:16:01Z</dcterms:modified>
</cp:coreProperties>
</file>